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3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8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5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1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9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8D29-A251-9849-B214-A3DAEA1EDB92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2172-1E7F-7749-A282-D872FF5B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0125" y="2189743"/>
            <a:ext cx="2966818" cy="602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shRNA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76944" y="2189743"/>
            <a:ext cx="755372" cy="60217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32316" y="2189743"/>
            <a:ext cx="2846379" cy="60217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Adapter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124" y="2802864"/>
            <a:ext cx="7280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InputMono"/>
                <a:cs typeface="InputMono"/>
              </a:rPr>
              <a:t>TAAGGATGGATTCTCCAATCTA</a:t>
            </a:r>
            <a:r>
              <a:rPr lang="en-US" sz="1600" b="1" u="sng" dirty="0" smtClean="0">
                <a:solidFill>
                  <a:schemeClr val="accent2">
                    <a:lumMod val="75000"/>
                  </a:schemeClr>
                </a:solidFill>
                <a:latin typeface="InputMono"/>
                <a:cs typeface="InputMono"/>
              </a:rPr>
              <a:t>TACATC</a:t>
            </a:r>
            <a:r>
              <a:rPr lang="en-US" sz="1600" dirty="0" smtClean="0">
                <a:latin typeface="InputMono"/>
                <a:cs typeface="InputMono"/>
              </a:rPr>
              <a:t>TGTGGCTTCACTACCAGATCGT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0124" y="2814114"/>
            <a:ext cx="7280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endParaRPr lang="en-US" sz="1600" dirty="0" smtClean="0">
              <a:latin typeface="InputMono"/>
              <a:cs typeface="InputMono"/>
            </a:endParaRPr>
          </a:p>
          <a:p>
            <a:r>
              <a:rPr lang="en-US" sz="1600" dirty="0" smtClean="0">
                <a:latin typeface="InputMono"/>
                <a:cs typeface="InputMono"/>
              </a:rPr>
              <a:t>1                    22    2</a:t>
            </a:r>
            <a:endParaRPr lang="en-US" sz="1600" dirty="0">
              <a:latin typeface="InputMono"/>
              <a:cs typeface="InputMono"/>
            </a:endParaRPr>
          </a:p>
          <a:p>
            <a:r>
              <a:rPr lang="en-US" sz="1600" dirty="0" smtClean="0">
                <a:latin typeface="InputMono"/>
                <a:cs typeface="InputMono"/>
              </a:rPr>
              <a:t>                     23    8</a:t>
            </a:r>
          </a:p>
          <a:p>
            <a:endParaRPr lang="en-US" sz="1600" dirty="0" smtClean="0">
              <a:latin typeface="InputMono"/>
              <a:cs typeface="InputMono"/>
            </a:endParaRPr>
          </a:p>
        </p:txBody>
      </p:sp>
    </p:spTree>
    <p:extLst>
      <p:ext uri="{BB962C8B-B14F-4D97-AF65-F5344CB8AC3E}">
        <p14:creationId xmlns:p14="http://schemas.microsoft.com/office/powerpoint/2010/main" val="38795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Socci</dc:creator>
  <cp:lastModifiedBy>Nicholas Socci</cp:lastModifiedBy>
  <cp:revision>1</cp:revision>
  <dcterms:created xsi:type="dcterms:W3CDTF">2015-10-15T18:35:07Z</dcterms:created>
  <dcterms:modified xsi:type="dcterms:W3CDTF">2015-10-15T18:44:32Z</dcterms:modified>
</cp:coreProperties>
</file>