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-18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9429dd5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9429dd5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59429dd5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59429dd5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9429dd5d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59429dd5d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59429dd5d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59429dd5d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59429dd5d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59429dd5d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59429dd5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59429dd5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59429dd5d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59429dd5d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50918305994" TargetMode="External"/><Relationship Id="rId2" Type="http://schemas.openxmlformats.org/officeDocument/2006/relationships/hyperlink" Target="https://www.researchgate.net/publication/320083433_Smart_Home_Smart_HEMS_Smart_heating_An_Overview_of_the_Latest_Products_and_Trend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fc.org/wps/wcm/connect/6fc5b622-05cb-4ee9-b720-ab07591ac90e/EMCompass-Note-78-AI-Smart-Homes.pdf?MOD=AJPERES&amp;CVID=n0S3dr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228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Inteligentná domácnosť</a:t>
            </a:r>
            <a:endParaRPr sz="32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Matej Skyčák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Tomáš Socha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Prostredie</a:t>
            </a:r>
            <a:endParaRPr sz="12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15500"/>
            <a:ext cx="7038900" cy="296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Skutočné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Čiastočne dynamické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Efektívne úplná pozorovateľnosť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Sekvenčné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Stochastické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Inteligentný znalostný konateľ</a:t>
            </a:r>
            <a:endParaRPr sz="32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Systém, ktorý sa stará o správu vykurovania, vetrania a osvetlenia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Zníženie nákladov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Zvýšenie komfortu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175" y="3511775"/>
            <a:ext cx="3103649" cy="14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Senzory a vnemy</a:t>
            </a:r>
            <a:endParaRPr sz="320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446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Teplomer - vnútorná a vonkajšia teplota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Vlhkomer - vlhkosť vzduchu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Senzor pohybu - detekcia pohybu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Svetelné senzory - vnímanie osvetlenia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Senzory na oknách - stav okien, roliet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242" y="2419350"/>
            <a:ext cx="3406308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830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Akcie</a:t>
            </a:r>
            <a:endParaRPr sz="3200"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809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Vyťahovanie a zaťahovanie roliet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Zmena intenzity osvetlenia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Vypínanie a zapínanie ústredného kúrenia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Otváranie a zatváranie okien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Polievanie kvetov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Kŕmenie domácich zvierat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Napojenie auta na nabíjanie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Ohrev vody </a:t>
            </a:r>
            <a:endParaRPr sz="16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893" y="2571750"/>
            <a:ext cx="426910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Znalosti</a:t>
            </a:r>
            <a:endParaRPr sz="3200"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600"/>
              <a:t>Spravovanie teploty vzduchu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Okná, rolety, klimatizácia,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Plánovanie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Pravidelne opakujúce sa činnosti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Polievanie kvetov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Kŕmenie zvierat</a:t>
            </a:r>
            <a:endParaRPr sz="16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020" y="168725"/>
            <a:ext cx="4185254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3275" y="3138825"/>
            <a:ext cx="1931050" cy="19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3025" y="3111529"/>
            <a:ext cx="1931051" cy="198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Zhodnotenie</a:t>
            </a:r>
            <a:endParaRPr sz="3200"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Budúcnosť v efektívnom využívaní energií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Prvotná investícia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Komplikovaná inštalácia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A65140-150B-4E4B-92EF-9C1E4636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ED9DE20-4889-4D77-8EC8-132309856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0" i="0" u="none" strike="noStrike" dirty="0">
                <a:effectLst/>
                <a:latin typeface="Whitney"/>
                <a:hlinkClick r:id="rId2" tooltip="https://www.researchgate.net/publication/320083433_Smart_Home_Smart_HEMS_Smart_heating_An_Overview_of_the_Latest_Products_and_Trends"/>
              </a:rPr>
              <a:t>https://www.researchgate.net/publication/320083433_Smart_Home_Smart_HEMS_Smart_heating_An_Overview_of_the_Latest_Products_and_Trends</a:t>
            </a:r>
            <a:endParaRPr lang="sk-SK" b="0" i="0" u="none" strike="noStrike" dirty="0">
              <a:effectLst/>
              <a:latin typeface="Whitney"/>
            </a:endParaRPr>
          </a:p>
          <a:p>
            <a:r>
              <a:rPr lang="sk-SK" b="0" i="0" u="none" strike="noStrike" dirty="0">
                <a:effectLst/>
                <a:latin typeface="Whitney"/>
                <a:hlinkClick r:id="rId3"/>
              </a:rPr>
              <a:t>https://www.sciencedirect.com/science/article/pii/S1877050918305994</a:t>
            </a:r>
            <a:endParaRPr lang="sk-SK" dirty="0">
              <a:latin typeface="Whitney"/>
            </a:endParaRPr>
          </a:p>
          <a:p>
            <a:r>
              <a:rPr lang="sk-SK" b="0" i="0" u="none" strike="noStrike" dirty="0">
                <a:effectLst/>
                <a:latin typeface="Whitney"/>
                <a:hlinkClick r:id="rId4"/>
              </a:rPr>
              <a:t>https://www.ifc.org/wps/wcm/connect/6fc5b622-05cb-4ee9-b720-ab07591ac90e/EMCompass-Note-78-AI-Smart-Homes.pdf?MOD=AJPERES&amp;CVID=n0S3dro</a:t>
            </a:r>
            <a:endParaRPr lang="sk-SK" b="0" i="0" u="none" strike="noStrike" dirty="0">
              <a:effectLst/>
              <a:latin typeface="Whitney"/>
            </a:endParaRPr>
          </a:p>
          <a:p>
            <a:endParaRPr lang="sk-SK" b="0" i="0" u="none" strike="noStrike" dirty="0">
              <a:effectLst/>
              <a:latin typeface="Whitney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0956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96580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Ďakujeme za pozornosť</a:t>
            </a:r>
            <a:endParaRPr sz="320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052550" y="3283575"/>
            <a:ext cx="7038900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Prezentácia na obrazovke (16:9)</PresentationFormat>
  <Paragraphs>45</Paragraphs>
  <Slides>9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Whitney</vt:lpstr>
      <vt:lpstr>Arial</vt:lpstr>
      <vt:lpstr>Montserrat</vt:lpstr>
      <vt:lpstr>Lato</vt:lpstr>
      <vt:lpstr>Focus</vt:lpstr>
      <vt:lpstr>Inteligentná domácnosť</vt:lpstr>
      <vt:lpstr>Prostredie</vt:lpstr>
      <vt:lpstr>Inteligentný znalostný konateľ</vt:lpstr>
      <vt:lpstr>Senzory a vnemy</vt:lpstr>
      <vt:lpstr>Akcie</vt:lpstr>
      <vt:lpstr>Znalosti</vt:lpstr>
      <vt:lpstr>Zhodnotenie</vt:lpstr>
      <vt:lpstr>Zdroje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Inteligentná domácnosť</dc:title>
  <cp:lastModifiedBy>Tomáš Socha</cp:lastModifiedBy>
  <cp:revision>1</cp:revision>
  <dcterms:modified xsi:type="dcterms:W3CDTF">2021-10-04T07:35:59Z</dcterms:modified>
</cp:coreProperties>
</file>