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5"/>
  </p:notesMasterIdLst>
  <p:sldIdLst>
    <p:sldId id="256" r:id="rId2"/>
    <p:sldId id="260" r:id="rId3"/>
    <p:sldId id="314" r:id="rId4"/>
  </p:sldIdLst>
  <p:sldSz cx="9144000" cy="5143500" type="screen16x9"/>
  <p:notesSz cx="6858000" cy="9144000"/>
  <p:embeddedFontLst>
    <p:embeddedFont>
      <p:font typeface="Exo" panose="020B0604020202020204" charset="-18"/>
      <p:regular r:id="rId6"/>
      <p:bold r:id="rId7"/>
      <p:italic r:id="rId8"/>
      <p:boldItalic r:id="rId9"/>
    </p:embeddedFont>
    <p:embeddedFont>
      <p:font typeface="PT Sans" panose="020B0503020203020204" pitchFamily="34" charset="-18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C29D0A-E6AB-4187-BF61-93DB36801457}">
  <a:tblStyle styleId="{7EC29D0A-E6AB-4187-BF61-93DB368014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9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74036" y="2777919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341436" y="2821951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Krzysztof Duda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schemeClr val="accent2"/>
                </a:solidFill>
              </a:rPr>
              <a:t>Sterownik </a:t>
            </a:r>
            <a:r>
              <a:rPr lang="pl-PL" sz="2800" dirty="0" err="1">
                <a:solidFill>
                  <a:schemeClr val="accent2"/>
                </a:solidFill>
              </a:rPr>
              <a:t>Floodlight</a:t>
            </a:r>
            <a:r>
              <a:rPr lang="pl-PL" sz="2800" dirty="0">
                <a:solidFill>
                  <a:schemeClr val="accent2"/>
                </a:solidFill>
              </a:rPr>
              <a:t> w zastosowaniu jako firewall na atak typu </a:t>
            </a:r>
            <a:br>
              <a:rPr lang="pl-PL" sz="2800" dirty="0">
                <a:solidFill>
                  <a:schemeClr val="accent2"/>
                </a:solidFill>
              </a:rPr>
            </a:br>
            <a:r>
              <a:rPr lang="pl-PL" sz="2800" dirty="0"/>
              <a:t>TCP SYN FLOOD</a:t>
            </a:r>
          </a:p>
        </p:txBody>
      </p:sp>
      <p:sp>
        <p:nvSpPr>
          <p:cNvPr id="2" name="Google Shape;2659;p33">
            <a:extLst>
              <a:ext uri="{FF2B5EF4-FFF2-40B4-BE49-F238E27FC236}">
                <a16:creationId xmlns:a16="http://schemas.microsoft.com/office/drawing/2014/main" id="{42EF31EB-32FE-25DD-FE9D-462CEE32218D}"/>
              </a:ext>
            </a:extLst>
          </p:cNvPr>
          <p:cNvSpPr/>
          <p:nvPr/>
        </p:nvSpPr>
        <p:spPr>
          <a:xfrm>
            <a:off x="2174036" y="327438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659;p33">
            <a:extLst>
              <a:ext uri="{FF2B5EF4-FFF2-40B4-BE49-F238E27FC236}">
                <a16:creationId xmlns:a16="http://schemas.microsoft.com/office/drawing/2014/main" id="{8EDF5480-76EF-69C0-EEA9-71CBEA138AF9}"/>
              </a:ext>
            </a:extLst>
          </p:cNvPr>
          <p:cNvSpPr/>
          <p:nvPr/>
        </p:nvSpPr>
        <p:spPr>
          <a:xfrm>
            <a:off x="2174036" y="3764870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59;p33">
            <a:extLst>
              <a:ext uri="{FF2B5EF4-FFF2-40B4-BE49-F238E27FC236}">
                <a16:creationId xmlns:a16="http://schemas.microsoft.com/office/drawing/2014/main" id="{7C7F70A1-26B2-3168-A074-FBF4B4406A37}"/>
              </a:ext>
            </a:extLst>
          </p:cNvPr>
          <p:cNvSpPr/>
          <p:nvPr/>
        </p:nvSpPr>
        <p:spPr>
          <a:xfrm>
            <a:off x="2174036" y="4262974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60;p33">
            <a:extLst>
              <a:ext uri="{FF2B5EF4-FFF2-40B4-BE49-F238E27FC236}">
                <a16:creationId xmlns:a16="http://schemas.microsoft.com/office/drawing/2014/main" id="{65AD9ABF-D7AF-64CE-175F-3F40FA41B625}"/>
              </a:ext>
            </a:extLst>
          </p:cNvPr>
          <p:cNvSpPr txBox="1">
            <a:spLocks/>
          </p:cNvSpPr>
          <p:nvPr/>
        </p:nvSpPr>
        <p:spPr>
          <a:xfrm>
            <a:off x="2323786" y="3297814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1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pl-PL" dirty="0"/>
              <a:t>Jakub Soczyński</a:t>
            </a:r>
          </a:p>
        </p:txBody>
      </p:sp>
      <p:sp>
        <p:nvSpPr>
          <p:cNvPr id="6" name="Google Shape;2660;p33">
            <a:extLst>
              <a:ext uri="{FF2B5EF4-FFF2-40B4-BE49-F238E27FC236}">
                <a16:creationId xmlns:a16="http://schemas.microsoft.com/office/drawing/2014/main" id="{39B581CE-2B46-6A01-6B2D-B1217E152FB6}"/>
              </a:ext>
            </a:extLst>
          </p:cNvPr>
          <p:cNvSpPr txBox="1">
            <a:spLocks/>
          </p:cNvSpPr>
          <p:nvPr/>
        </p:nvSpPr>
        <p:spPr>
          <a:xfrm>
            <a:off x="2371162" y="3794278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1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pl-PL" dirty="0"/>
              <a:t>Agnieszka Żupnik</a:t>
            </a:r>
          </a:p>
        </p:txBody>
      </p:sp>
      <p:sp>
        <p:nvSpPr>
          <p:cNvPr id="7" name="Google Shape;2660;p33">
            <a:extLst>
              <a:ext uri="{FF2B5EF4-FFF2-40B4-BE49-F238E27FC236}">
                <a16:creationId xmlns:a16="http://schemas.microsoft.com/office/drawing/2014/main" id="{4559F939-AE54-5C7F-CA1F-D9500CFD0DFC}"/>
              </a:ext>
            </a:extLst>
          </p:cNvPr>
          <p:cNvSpPr txBox="1">
            <a:spLocks/>
          </p:cNvSpPr>
          <p:nvPr/>
        </p:nvSpPr>
        <p:spPr>
          <a:xfrm>
            <a:off x="2349316" y="4294727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1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pl-PL" dirty="0"/>
              <a:t>Filip Pieniążek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368202" y="470772"/>
            <a:ext cx="434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BLOCK </a:t>
            </a:r>
            <a:r>
              <a:rPr lang="pl-PL" dirty="0">
                <a:solidFill>
                  <a:schemeClr val="accent2"/>
                </a:solidFill>
              </a:rPr>
              <a:t>DIAGRAM</a:t>
            </a: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Obraz 2">
            <a:extLst>
              <a:ext uri="{FF2B5EF4-FFF2-40B4-BE49-F238E27FC236}">
                <a16:creationId xmlns:a16="http://schemas.microsoft.com/office/drawing/2014/main" id="{C8F45837-4857-6B0B-D57A-29FCD70B9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21" y="1100819"/>
            <a:ext cx="6399739" cy="36792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368202" y="620064"/>
            <a:ext cx="434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chemeClr val="accent2"/>
                </a:solidFill>
              </a:rPr>
              <a:t>TOPOLOGY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B1C4C60F-A9BE-C215-66EE-DDD62781F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Obraz zawierający diagram, linia, Plan, mapa&#10;&#10;Opis wygenerowany automatycznie">
            <a:extLst>
              <a:ext uri="{FF2B5EF4-FFF2-40B4-BE49-F238E27FC236}">
                <a16:creationId xmlns:a16="http://schemas.microsoft.com/office/drawing/2014/main" id="{6CC10707-B348-8D6E-ED66-DE8A40069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83" y="1320005"/>
            <a:ext cx="5401978" cy="30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6884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Pokaz na ekranie 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Exo</vt:lpstr>
      <vt:lpstr>PT Sans</vt:lpstr>
      <vt:lpstr>Data Center Business Plan by Slidesgo</vt:lpstr>
      <vt:lpstr>Sterownik Floodlight w zastosowaniu jako firewall na atak typu  TCP SYN FLOOD</vt:lpstr>
      <vt:lpstr>BLOCK DIAGRAM</vt:lpstr>
      <vt:lpstr>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Sterownik Floodlight w zastosowaniu jako firewall na atak typu  TCP SYN FLOOD</dc:title>
  <cp:lastModifiedBy>Krzysztof Duda</cp:lastModifiedBy>
  <cp:revision>1</cp:revision>
  <dcterms:modified xsi:type="dcterms:W3CDTF">2024-01-25T09:26:43Z</dcterms:modified>
</cp:coreProperties>
</file>