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0" y="-2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889-0D3C-4D09-AD15-9BEACB89192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F413-BE6B-475E-A4AA-358CD595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6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7484" y="581659"/>
            <a:ext cx="317703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54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21" y="5399288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fr-FR" sz="2400"/>
              <a:t>Mengyi</a:t>
            </a:r>
            <a:r>
              <a:rPr lang="en-US" sz="2400">
                <a:cs typeface="Calibri"/>
                <a:sym typeface="Calibri"/>
              </a:rPr>
              <a:t>?</a:t>
            </a:r>
            <a:endParaRPr lang="en-US" sz="2400" dirty="0">
              <a:cs typeface="Calibri"/>
              <a:sym typeface="Calibr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5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What is the relation between Students and Parents?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The table </a:t>
            </a:r>
            <a:r>
              <a:rPr lang="en-GB" sz="2000" dirty="0" err="1"/>
              <a:t>Student_Parents</a:t>
            </a:r>
            <a:r>
              <a:rPr lang="en-GB" sz="2000" dirty="0"/>
              <a:t> is called an Intersection table or an Associative table or is it just a normal 	table? Explain why.</a:t>
            </a:r>
            <a:br>
              <a:rPr lang="en-GB" sz="2000" dirty="0"/>
            </a:br>
            <a:r>
              <a:rPr lang="en-GB" sz="2000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35597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85200" y="3014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2133" y="167108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409" y="446480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7480" y="29679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2126" y="44186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7986" y="5867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5867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600" y="47879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5867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29594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13738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0365" y="20574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7490" y="3810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92615"/>
              </p:ext>
            </p:extLst>
          </p:nvPr>
        </p:nvGraphicFramePr>
        <p:xfrm>
          <a:off x="710159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  <p:graphicFrame>
        <p:nvGraphicFramePr>
          <p:cNvPr id="16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82872"/>
              </p:ext>
            </p:extLst>
          </p:nvPr>
        </p:nvGraphicFramePr>
        <p:xfrm>
          <a:off x="4093294" y="1131905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 smtClean="0"/>
                        <a:t>student_id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Numberic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 smtClean="0"/>
                        <a:t>coure_id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Numberic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95800" y="3538403"/>
            <a:ext cx="16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Intercession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191000" y="1828800"/>
            <a:ext cx="45719" cy="457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00182" y="18727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269</Words>
  <Application>Microsoft Office PowerPoint</Application>
  <PresentationFormat>Widescreen</PresentationFormat>
  <Paragraphs>140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SOCHING.CHUN</dc:creator>
  <cp:lastModifiedBy>SOCHING.CHUN</cp:lastModifiedBy>
  <cp:revision>9</cp:revision>
  <dcterms:created xsi:type="dcterms:W3CDTF">2022-01-31T02:44:21Z</dcterms:created>
  <dcterms:modified xsi:type="dcterms:W3CDTF">2023-12-28T02:37:49Z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LastSaved">
    <vt:filetime>2022-01-31T00:00:00Z</vt:filetime>
  </property>
</Properties>
</file>