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45460" y="848184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45453" y="1092245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02749" y="4425934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6339" y="4669995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Category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1593" y="4557621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586" y="4801682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2749" y="2710469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6339" y="2954530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2749" y="912184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3821" y="1144236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OrderDetail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62897" y="2025930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87795" y="2337986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156000" y="1385455"/>
            <a:ext cx="1919915" cy="79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8159" y="1045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45460" y="2710469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72535" y="3003942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Shipper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45460" y="4425934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01370" y="466999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Supplier</a:t>
            </a:r>
          </a:p>
        </p:txBody>
      </p:sp>
      <p:sp>
        <p:nvSpPr>
          <p:cNvPr id="44" name="TextBox 43"/>
          <p:cNvSpPr txBox="1"/>
          <p:nvPr/>
        </p:nvSpPr>
        <p:spPr>
          <a:xfrm rot="19204116">
            <a:off x="6086660" y="16520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83490" y="2656570"/>
            <a:ext cx="1989460" cy="63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58305" y="3269403"/>
            <a:ext cx="0" cy="115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56000" y="3171907"/>
            <a:ext cx="1989460" cy="125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733965" y="3030483"/>
            <a:ext cx="1647008" cy="139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61197" y="2400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81080" y="280804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86660" y="3234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728768" y="44323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21169" y="3120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59584" y="4197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19616" y="33211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5117" y="42573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35564" y="30039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062551" y="274296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109103" y="2049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733965" y="2528206"/>
            <a:ext cx="1513092" cy="42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0"/>
          </p:cNvCxnSpPr>
          <p:nvPr/>
        </p:nvCxnSpPr>
        <p:spPr>
          <a:xfrm flipH="1" flipV="1">
            <a:off x="2835565" y="1414460"/>
            <a:ext cx="1424381" cy="63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8228" y="16014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4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SOCHING.CHUN</cp:lastModifiedBy>
  <cp:revision>13</cp:revision>
  <dcterms:created xsi:type="dcterms:W3CDTF">2021-07-29T09:07:57Z</dcterms:created>
  <dcterms:modified xsi:type="dcterms:W3CDTF">2024-01-19T07:46:50Z</dcterms:modified>
</cp:coreProperties>
</file>