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0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39048-6E99-4AE4-9A38-4D3CA8B620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6520-A9E4-4A12-B97E-53954D00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637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6B8C-7F38-464E-B76D-E18D141E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9415-D76E-481B-AE9C-A6F92ED4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A18-558C-40C2-988A-16236FB9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F55D2-2F79-48A0-A564-98596B5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C7FB-1BE1-435B-A644-FECFD615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4FF0-11B5-40FD-9DA5-3C9B29BC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9BB56-6162-4CC0-B7B9-5F7A08E8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DE11-BC7C-4C68-A442-E424ACCD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C10D-2817-45E9-9836-B395449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8AED-C3D7-49AB-8F48-19DB67E7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75832-BEFA-4684-A5E4-66ED77D7C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E5A4-D0C9-474A-AA33-020962CEE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3019-697F-4ADD-B660-C1E51B01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0D0F-41BE-4259-B541-64CC5038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D246-508D-4700-9E70-F8C776D2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0393-080F-4516-8FFC-BF4C0E3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1C0C-49DA-4047-9B64-6417103AC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1B9B-B2AF-4D61-B27D-CE60E307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707A-A2B2-4E60-A903-2F46FDD9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DAF5-5E19-41F4-B02A-F20E76CA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B25B-A762-4C08-9F94-205F85B0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8338-5783-4A9F-B15B-DB697A1E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F2AB-ADCA-4CCE-B433-0967224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2E26-788C-4488-B7E4-79718178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689C-2799-46F9-8B0B-5C7200B8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FEFE-FD35-47F2-94E9-467B6354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0414-C33A-48A7-A9AD-22E741F86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832A-F12D-452B-BE5B-56813062C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94FB-24B0-4533-8457-E5F49551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DCF9-587F-4B1E-A3AC-E7A6F1A1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F971C-F665-4612-AADD-BA865D95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793-0FEA-4713-BD2D-9E4F1C60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17BDF-272C-4592-B5E4-DD5A69A2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6310C-9D62-43FE-9265-DE0571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BC04B-A7DD-4712-9F9A-BCEE9A95A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58D05-7962-479F-BEEE-0ACAAC4D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0BF73-3D4A-4406-A81E-8711ED79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45343-038D-44D4-8B4E-CC73AF73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40AD5-F92D-476C-8762-09001644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5B3-3A6E-44FF-A7EB-2D97602D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6E2D1-5026-40C8-B7BA-71D56DA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8AE68-1258-4DA1-81CB-6C376A6F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F1F7B-45B2-4726-B2BD-18CE8FBB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B90FA-1DC8-494C-BC5D-FA16B089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B577E-2AC3-43A7-A17B-E0C6CAA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3342-1A92-48F9-854D-1877560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97F4-A431-4C3E-8AB3-AA76D62A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E34B-7A39-415C-90F8-5028D890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E271D-B799-49F0-95C7-C47BB8A2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6897-3C3C-4464-A25D-C068AD0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788AA-8454-4E0A-947A-86AF9E1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D1E0-6311-4A70-BD46-04E0A7FD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4E-7049-4BAB-A007-F7E5874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7D890-6C69-452E-A4CD-DEA2F67A8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13FE-61A7-45A5-A8CD-F28C66AA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9A2AD-35BA-4209-B4C0-E6A4F4C7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91127-91C6-484E-9018-B50F0EB9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B5CD7-2C5E-466F-A875-A1A6A370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31043-6986-4528-B723-740BD6CC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AB8E2-1253-4A50-814C-7403CDE0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BB4E-DA01-48BB-BCE0-FA4561C77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F273-9EB3-49EB-96E1-839BE6A259A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FA52E-B946-4BE9-996B-792339D2F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A640-C33B-4F60-B941-7601ADE1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F90-FE5F-4C79-9A21-52D273D2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EE454B3-1749-4B23-8F39-046A4420F693}"/>
              </a:ext>
            </a:extLst>
          </p:cNvPr>
          <p:cNvSpPr/>
          <p:nvPr/>
        </p:nvSpPr>
        <p:spPr>
          <a:xfrm>
            <a:off x="0" y="0"/>
            <a:ext cx="1977671" cy="1447432"/>
          </a:xfrm>
          <a:custGeom>
            <a:avLst/>
            <a:gdLst>
              <a:gd name="connsiteX0" fmla="*/ 1064422 w 1977671"/>
              <a:gd name="connsiteY0" fmla="*/ 0 h 1447432"/>
              <a:gd name="connsiteX1" fmla="*/ 1977671 w 1977671"/>
              <a:gd name="connsiteY1" fmla="*/ 0 h 1447432"/>
              <a:gd name="connsiteX2" fmla="*/ 0 w 1977671"/>
              <a:gd name="connsiteY2" fmla="*/ 1447432 h 1447432"/>
              <a:gd name="connsiteX3" fmla="*/ 0 w 1977671"/>
              <a:gd name="connsiteY3" fmla="*/ 779037 h 144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671" h="1447432">
                <a:moveTo>
                  <a:pt x="1064422" y="0"/>
                </a:moveTo>
                <a:lnTo>
                  <a:pt x="1977671" y="0"/>
                </a:lnTo>
                <a:lnTo>
                  <a:pt x="0" y="1447432"/>
                </a:lnTo>
                <a:lnTo>
                  <a:pt x="0" y="77903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Google Shape;84;p1"/>
          <p:cNvGraphicFramePr/>
          <p:nvPr>
            <p:extLst/>
          </p:nvPr>
        </p:nvGraphicFramePr>
        <p:xfrm>
          <a:off x="1773263" y="2158529"/>
          <a:ext cx="3259508" cy="16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1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field1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INTEGER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PK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VARCHAR(50)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field3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DATETIME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FK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field4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INTEGER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Google Shape;85;p1"/>
          <p:cNvGraphicFramePr/>
          <p:nvPr>
            <p:extLst/>
          </p:nvPr>
        </p:nvGraphicFramePr>
        <p:xfrm>
          <a:off x="6886464" y="2158529"/>
          <a:ext cx="3259508" cy="16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field1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INTEGER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PK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VARCHAR(50)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field3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DATETIME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field4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INTEGER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6" name="Google Shape;86;p1"/>
          <p:cNvCxnSpPr/>
          <p:nvPr/>
        </p:nvCxnSpPr>
        <p:spPr>
          <a:xfrm>
            <a:off x="5032794" y="2986636"/>
            <a:ext cx="18535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5032795" y="2602153"/>
            <a:ext cx="694086" cy="32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2211"/>
            </a:pPr>
            <a:r>
              <a:rPr lang="en-US" sz="16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 sz="16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171243" y="2602153"/>
            <a:ext cx="694086" cy="32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2211"/>
            </a:pPr>
            <a:r>
              <a:rPr lang="en-US" sz="16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 sz="16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68904" y="108907"/>
            <a:ext cx="8076700" cy="53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4000"/>
            </a:pP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AN 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NTITY-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ELATIONAL</a:t>
            </a:r>
            <a:r>
              <a:rPr lang="en-US" sz="3048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IAGRAM</a:t>
            </a:r>
            <a:endParaRPr sz="304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2044626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92" idx="0"/>
            <a:endCxn id="87" idx="2"/>
          </p:cNvCxnSpPr>
          <p:nvPr/>
        </p:nvCxnSpPr>
        <p:spPr>
          <a:xfrm flipH="1" flipV="1">
            <a:off x="5379838" y="2931785"/>
            <a:ext cx="373027" cy="201852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 txBox="1"/>
          <p:nvPr/>
        </p:nvSpPr>
        <p:spPr>
          <a:xfrm>
            <a:off x="5052721" y="4950314"/>
            <a:ext cx="1400288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between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 entities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92" idx="0"/>
          </p:cNvCxnSpPr>
          <p:nvPr/>
        </p:nvCxnSpPr>
        <p:spPr>
          <a:xfrm flipV="1">
            <a:off x="5752865" y="2883664"/>
            <a:ext cx="526950" cy="206665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94;p1"/>
          <p:cNvSpPr txBox="1"/>
          <p:nvPr/>
        </p:nvSpPr>
        <p:spPr>
          <a:xfrm>
            <a:off x="3608921" y="4947423"/>
            <a:ext cx="1077799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Type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size 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96643" y="4950313"/>
            <a:ext cx="546278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553648" y="4882140"/>
            <a:ext cx="978902" cy="70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502549" y="4797477"/>
            <a:ext cx="196830" cy="117410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9669" tIns="34825" rIns="69669" bIns="34825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686129" y="4797477"/>
            <a:ext cx="101657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-   MANY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699379" y="5055855"/>
            <a:ext cx="101657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   -   1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699380" y="5330854"/>
            <a:ext cx="654996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-   1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699379" y="5605854"/>
            <a:ext cx="39915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 rot="10800000">
            <a:off x="2986607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/>
          <p:nvPr/>
        </p:nvCxnSpPr>
        <p:spPr>
          <a:xfrm rot="10800000">
            <a:off x="4173763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3880CAF-DB6B-4C48-A927-E2DE845171C9}"/>
              </a:ext>
            </a:extLst>
          </p:cNvPr>
          <p:cNvSpPr/>
          <p:nvPr/>
        </p:nvSpPr>
        <p:spPr>
          <a:xfrm rot="19428005">
            <a:off x="-943745" y="390057"/>
            <a:ext cx="3292293" cy="39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08F658-8D74-45E0-898C-88105822124F}"/>
              </a:ext>
            </a:extLst>
          </p:cNvPr>
          <p:cNvSpPr/>
          <p:nvPr/>
        </p:nvSpPr>
        <p:spPr>
          <a:xfrm>
            <a:off x="0" y="0"/>
            <a:ext cx="1977671" cy="1447432"/>
          </a:xfrm>
          <a:custGeom>
            <a:avLst/>
            <a:gdLst>
              <a:gd name="connsiteX0" fmla="*/ 1064422 w 1977671"/>
              <a:gd name="connsiteY0" fmla="*/ 0 h 1447432"/>
              <a:gd name="connsiteX1" fmla="*/ 1977671 w 1977671"/>
              <a:gd name="connsiteY1" fmla="*/ 0 h 1447432"/>
              <a:gd name="connsiteX2" fmla="*/ 0 w 1977671"/>
              <a:gd name="connsiteY2" fmla="*/ 1447432 h 1447432"/>
              <a:gd name="connsiteX3" fmla="*/ 0 w 1977671"/>
              <a:gd name="connsiteY3" fmla="*/ 779037 h 144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671" h="1447432">
                <a:moveTo>
                  <a:pt x="1064422" y="0"/>
                </a:moveTo>
                <a:lnTo>
                  <a:pt x="1977671" y="0"/>
                </a:lnTo>
                <a:lnTo>
                  <a:pt x="0" y="1447432"/>
                </a:lnTo>
                <a:lnTo>
                  <a:pt x="0" y="77903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AE1A4-9331-4F72-872B-8FC818CC77EC}"/>
              </a:ext>
            </a:extLst>
          </p:cNvPr>
          <p:cNvSpPr/>
          <p:nvPr/>
        </p:nvSpPr>
        <p:spPr>
          <a:xfrm rot="19428005">
            <a:off x="-943745" y="390057"/>
            <a:ext cx="3292293" cy="39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ERD HERE!!!</a:t>
            </a:r>
          </a:p>
        </p:txBody>
      </p:sp>
    </p:spTree>
    <p:extLst>
      <p:ext uri="{BB962C8B-B14F-4D97-AF65-F5344CB8AC3E}">
        <p14:creationId xmlns:p14="http://schemas.microsoft.com/office/powerpoint/2010/main" val="357405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Him HEY</cp:lastModifiedBy>
  <cp:revision>2</cp:revision>
  <dcterms:created xsi:type="dcterms:W3CDTF">2023-02-09T03:59:18Z</dcterms:created>
  <dcterms:modified xsi:type="dcterms:W3CDTF">2023-02-09T04:13:50Z</dcterms:modified>
</cp:coreProperties>
</file>