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4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9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3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3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6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20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6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9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1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2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4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706990" y="33160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92792" y="2454533"/>
            <a:ext cx="2323250" cy="1622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324652" y="3001473"/>
            <a:ext cx="2291390" cy="41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TextBox 34"/>
          <p:cNvSpPr txBox="1"/>
          <p:nvPr/>
        </p:nvSpPr>
        <p:spPr>
          <a:xfrm>
            <a:off x="4020621" y="2671676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CLASS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998864" y="2437071"/>
            <a:ext cx="2323250" cy="1540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6956072" y="2927740"/>
            <a:ext cx="2343955" cy="464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TextBox 48"/>
          <p:cNvSpPr txBox="1"/>
          <p:nvPr/>
        </p:nvSpPr>
        <p:spPr>
          <a:xfrm>
            <a:off x="7658208" y="2529047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ENUM</a:t>
            </a:r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5642998" y="3630373"/>
            <a:ext cx="1330856" cy="7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" name="TextBox 69"/>
          <p:cNvSpPr txBox="1"/>
          <p:nvPr/>
        </p:nvSpPr>
        <p:spPr>
          <a:xfrm>
            <a:off x="7203081" y="2976670"/>
            <a:ext cx="2952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  <a:p>
            <a:r>
              <a:rPr lang="en-US" sz="1400" dirty="0"/>
              <a:t>B</a:t>
            </a:r>
          </a:p>
          <a:p>
            <a:r>
              <a:rPr lang="en-US" sz="1400" dirty="0"/>
              <a:t>C</a:t>
            </a:r>
          </a:p>
          <a:p>
            <a:r>
              <a:rPr lang="en-US" sz="1400" dirty="0"/>
              <a:t>D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22386" y="3069283"/>
            <a:ext cx="2012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# </a:t>
            </a:r>
            <a:r>
              <a:rPr lang="en-US" sz="1400" dirty="0" err="1"/>
              <a:t>myAttribute</a:t>
            </a:r>
            <a:r>
              <a:rPr lang="en-US" sz="1400" dirty="0"/>
              <a:t>() :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47915" y="-50020"/>
            <a:ext cx="66279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UML SYNTAX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93303" y="3684690"/>
            <a:ext cx="1232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/>
              <a:t>myReference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3292792" y="4759497"/>
            <a:ext cx="2323250" cy="1092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9" name="Straight Connector 58"/>
          <p:cNvCxnSpPr/>
          <p:nvPr/>
        </p:nvCxnSpPr>
        <p:spPr>
          <a:xfrm>
            <a:off x="3324652" y="5306437"/>
            <a:ext cx="2291390" cy="41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" name="TextBox 59"/>
          <p:cNvSpPr txBox="1"/>
          <p:nvPr/>
        </p:nvSpPr>
        <p:spPr>
          <a:xfrm>
            <a:off x="3703611" y="4976639"/>
            <a:ext cx="143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CLASS_CHILD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322386" y="5374247"/>
            <a:ext cx="1977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/>
              <a:t>myAttribute</a:t>
            </a:r>
            <a:r>
              <a:rPr lang="en-US" sz="1400" dirty="0"/>
              <a:t>() : number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4342615" y="4101537"/>
            <a:ext cx="255464" cy="22022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dk1"/>
              </a:solidFill>
            </a:endParaRPr>
          </a:p>
        </p:txBody>
      </p:sp>
      <p:cxnSp>
        <p:nvCxnSpPr>
          <p:cNvPr id="65" name="Straight Connector 64"/>
          <p:cNvCxnSpPr>
            <a:endCxn id="54" idx="0"/>
          </p:cNvCxnSpPr>
          <p:nvPr/>
        </p:nvCxnSpPr>
        <p:spPr>
          <a:xfrm>
            <a:off x="4454417" y="4314295"/>
            <a:ext cx="0" cy="4452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6" name="TextBox 65"/>
          <p:cNvSpPr txBox="1"/>
          <p:nvPr/>
        </p:nvSpPr>
        <p:spPr>
          <a:xfrm>
            <a:off x="6695870" y="251482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5631878" y="2829140"/>
            <a:ext cx="1330856" cy="7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8" name="TextBox 67"/>
          <p:cNvSpPr txBox="1"/>
          <p:nvPr/>
        </p:nvSpPr>
        <p:spPr>
          <a:xfrm>
            <a:off x="5779825" y="2883457"/>
            <a:ext cx="1232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/>
              <a:t>myReference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3964652" y="2432956"/>
            <a:ext cx="955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&lt;abstract&gt;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70158" y="1570902"/>
            <a:ext cx="4454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</a:t>
            </a:r>
            <a:r>
              <a:rPr lang="en-US" sz="2400" dirty="0">
                <a:solidFill>
                  <a:srgbClr val="FF0000"/>
                </a:solidFill>
              </a:rPr>
              <a:t> need to display class  methods</a:t>
            </a:r>
          </a:p>
        </p:txBody>
      </p:sp>
    </p:spTree>
    <p:extLst>
      <p:ext uri="{BB962C8B-B14F-4D97-AF65-F5344CB8AC3E}">
        <p14:creationId xmlns:p14="http://schemas.microsoft.com/office/powerpoint/2010/main" val="337032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904752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EXERCICE 2 </a:t>
            </a:r>
          </a:p>
        </p:txBody>
      </p:sp>
      <p:sp>
        <p:nvSpPr>
          <p:cNvPr id="4" name="Rectangle 3"/>
          <p:cNvSpPr/>
          <p:nvPr/>
        </p:nvSpPr>
        <p:spPr>
          <a:xfrm>
            <a:off x="2904436" y="1216860"/>
            <a:ext cx="2323250" cy="1622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/>
          <p:cNvCxnSpPr/>
          <p:nvPr/>
        </p:nvCxnSpPr>
        <p:spPr>
          <a:xfrm>
            <a:off x="2936296" y="1763800"/>
            <a:ext cx="2291390" cy="41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" name="TextBox 5"/>
          <p:cNvSpPr txBox="1"/>
          <p:nvPr/>
        </p:nvSpPr>
        <p:spPr>
          <a:xfrm>
            <a:off x="3632265" y="1434003"/>
            <a:ext cx="953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MenuItem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934030" y="1831610"/>
            <a:ext cx="16085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-name</a:t>
            </a:r>
            <a:r>
              <a:rPr lang="en-US" sz="1400" dirty="0" smtClean="0"/>
              <a:t>: </a:t>
            </a:r>
            <a:r>
              <a:rPr lang="en-US" sz="1400" dirty="0" smtClean="0"/>
              <a:t>string;</a:t>
            </a:r>
          </a:p>
          <a:p>
            <a:r>
              <a:rPr lang="en-US" sz="1400" dirty="0" smtClean="0"/>
              <a:t>-description: string;</a:t>
            </a:r>
          </a:p>
          <a:p>
            <a:r>
              <a:rPr lang="en-US" sz="1400" dirty="0" smtClean="0"/>
              <a:t>-price: string;</a:t>
            </a:r>
            <a:endParaRPr lang="en-US" sz="1400" dirty="0" smtClean="0"/>
          </a:p>
          <a:p>
            <a:endParaRPr lang="en-US" sz="1400" dirty="0"/>
          </a:p>
        </p:txBody>
      </p:sp>
      <p:sp>
        <p:nvSpPr>
          <p:cNvPr id="16" name="Isosceles Triangle 15"/>
          <p:cNvSpPr/>
          <p:nvPr/>
        </p:nvSpPr>
        <p:spPr>
          <a:xfrm>
            <a:off x="3926355" y="2982880"/>
            <a:ext cx="255464" cy="22022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dk1"/>
              </a:solidFill>
            </a:endParaRPr>
          </a:p>
        </p:txBody>
      </p:sp>
      <p:cxnSp>
        <p:nvCxnSpPr>
          <p:cNvPr id="17" name="Straight Connector 16"/>
          <p:cNvCxnSpPr>
            <a:stCxn id="16" idx="3"/>
          </p:cNvCxnSpPr>
          <p:nvPr/>
        </p:nvCxnSpPr>
        <p:spPr>
          <a:xfrm>
            <a:off x="4054087" y="3203108"/>
            <a:ext cx="11974" cy="106686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TextBox 20"/>
          <p:cNvSpPr txBox="1"/>
          <p:nvPr/>
        </p:nvSpPr>
        <p:spPr>
          <a:xfrm>
            <a:off x="3576295" y="1195283"/>
            <a:ext cx="955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&lt;abstract&gt;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904436" y="4291546"/>
            <a:ext cx="2323250" cy="2016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936296" y="4838486"/>
            <a:ext cx="2291390" cy="41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TextBox 23"/>
          <p:cNvSpPr txBox="1"/>
          <p:nvPr/>
        </p:nvSpPr>
        <p:spPr>
          <a:xfrm>
            <a:off x="3632265" y="450868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934030" y="4906296"/>
            <a:ext cx="14194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-orders</a:t>
            </a:r>
            <a:r>
              <a:rPr lang="en-US" sz="1400" dirty="0" smtClean="0"/>
              <a:t>: Order[]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-id: number;</a:t>
            </a:r>
          </a:p>
          <a:p>
            <a:r>
              <a:rPr lang="en-US" sz="1400" dirty="0" smtClean="0"/>
              <a:t>-name: string;</a:t>
            </a:r>
            <a:endParaRPr lang="en-US" sz="1400" dirty="0" smtClean="0"/>
          </a:p>
          <a:p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3474191" y="4434626"/>
            <a:ext cx="960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Customers</a:t>
            </a:r>
            <a:endParaRPr lang="en-US" sz="14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2936296" y="5665140"/>
            <a:ext cx="2291390" cy="41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8" name="TextBox 27"/>
          <p:cNvSpPr txBox="1"/>
          <p:nvPr/>
        </p:nvSpPr>
        <p:spPr>
          <a:xfrm>
            <a:off x="2994123" y="5687130"/>
            <a:ext cx="1353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addOrder</a:t>
            </a:r>
            <a:r>
              <a:rPr lang="en-US" sz="1400" dirty="0" smtClean="0"/>
              <a:t>():void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6381927" y="4291546"/>
            <a:ext cx="2323250" cy="2016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0" name="Straight Connector 29"/>
          <p:cNvCxnSpPr/>
          <p:nvPr/>
        </p:nvCxnSpPr>
        <p:spPr>
          <a:xfrm>
            <a:off x="6413787" y="4838486"/>
            <a:ext cx="2291390" cy="41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TextBox 30"/>
          <p:cNvSpPr txBox="1"/>
          <p:nvPr/>
        </p:nvSpPr>
        <p:spPr>
          <a:xfrm>
            <a:off x="7109756" y="450868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411521" y="4906296"/>
            <a:ext cx="19055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</a:t>
            </a:r>
            <a:r>
              <a:rPr lang="en-US" sz="1400" dirty="0" err="1" smtClean="0"/>
              <a:t>orderItem</a:t>
            </a:r>
            <a:r>
              <a:rPr lang="en-US" sz="1400" dirty="0" smtClean="0"/>
              <a:t>: Order[]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totoalPrice</a:t>
            </a:r>
            <a:r>
              <a:rPr lang="en-US" sz="1400" dirty="0" smtClean="0"/>
              <a:t>: string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-customers: Customers;</a:t>
            </a:r>
            <a:endParaRPr lang="en-US" sz="1400" dirty="0" smtClean="0"/>
          </a:p>
          <a:p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6951682" y="4434626"/>
            <a:ext cx="677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Orders</a:t>
            </a:r>
            <a:endParaRPr lang="en-US" sz="1400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6413787" y="5665140"/>
            <a:ext cx="2291390" cy="41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TextBox 34"/>
          <p:cNvSpPr txBox="1"/>
          <p:nvPr/>
        </p:nvSpPr>
        <p:spPr>
          <a:xfrm>
            <a:off x="6471614" y="5687130"/>
            <a:ext cx="1353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addOrder</a:t>
            </a:r>
            <a:r>
              <a:rPr lang="en-US" sz="1400" dirty="0" smtClean="0"/>
              <a:t>():void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6471614" y="1140411"/>
            <a:ext cx="2323250" cy="2016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1" name="Straight Connector 40"/>
          <p:cNvCxnSpPr/>
          <p:nvPr/>
        </p:nvCxnSpPr>
        <p:spPr>
          <a:xfrm>
            <a:off x="6503474" y="1687351"/>
            <a:ext cx="2291390" cy="41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TextBox 41"/>
          <p:cNvSpPr txBox="1"/>
          <p:nvPr/>
        </p:nvSpPr>
        <p:spPr>
          <a:xfrm>
            <a:off x="7199443" y="135755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6501208" y="1755161"/>
            <a:ext cx="2001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</a:t>
            </a:r>
            <a:r>
              <a:rPr lang="en-US" sz="1400" dirty="0" err="1" smtClean="0"/>
              <a:t>manuitem</a:t>
            </a:r>
            <a:r>
              <a:rPr lang="en-US" sz="1400" dirty="0" smtClean="0"/>
              <a:t>: </a:t>
            </a:r>
            <a:r>
              <a:rPr lang="en-US" sz="1400" dirty="0" err="1" smtClean="0"/>
              <a:t>Menuitem</a:t>
            </a:r>
            <a:r>
              <a:rPr lang="en-US" sz="1400" dirty="0" smtClean="0"/>
              <a:t>[]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-order</a:t>
            </a:r>
            <a:r>
              <a:rPr lang="en-US" sz="1400" dirty="0" smtClean="0"/>
              <a:t>: Orders</a:t>
            </a:r>
            <a:r>
              <a:rPr lang="en-US" sz="1400" dirty="0" smtClean="0"/>
              <a:t>;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41369" y="1283491"/>
            <a:ext cx="976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Restaurant</a:t>
            </a:r>
            <a:endParaRPr lang="en-US" sz="1400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6503474" y="2514005"/>
            <a:ext cx="2291390" cy="41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" name="TextBox 45"/>
          <p:cNvSpPr txBox="1"/>
          <p:nvPr/>
        </p:nvSpPr>
        <p:spPr>
          <a:xfrm>
            <a:off x="6561301" y="2535995"/>
            <a:ext cx="1335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addItems</a:t>
            </a:r>
            <a:r>
              <a:rPr lang="en-US" sz="1400" dirty="0" smtClean="0"/>
              <a:t>():void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023387" y="507369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5227686" y="5410094"/>
            <a:ext cx="1161657" cy="215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TextBox 51"/>
          <p:cNvSpPr txBox="1"/>
          <p:nvPr/>
        </p:nvSpPr>
        <p:spPr>
          <a:xfrm>
            <a:off x="5281963" y="5453649"/>
            <a:ext cx="708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-orders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5277750" y="17389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5277750" y="2028330"/>
            <a:ext cx="1104177" cy="35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" name="Rectangle 59"/>
          <p:cNvSpPr/>
          <p:nvPr/>
        </p:nvSpPr>
        <p:spPr>
          <a:xfrm>
            <a:off x="5502707" y="2060469"/>
            <a:ext cx="6428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-items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46387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116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SOCHING.CHUN</cp:lastModifiedBy>
  <cp:revision>19</cp:revision>
  <dcterms:created xsi:type="dcterms:W3CDTF">2021-11-12T16:13:28Z</dcterms:created>
  <dcterms:modified xsi:type="dcterms:W3CDTF">2024-04-10T08:12:55Z</dcterms:modified>
</cp:coreProperties>
</file>