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FdkBjKuMYJBxOxNhbvzs14Pe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Different way to write your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https://www.w3schools.com/js/js_whereto.asp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Different ways to  output using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https://www.w3schools.com/js/js_output.asp</a:t>
            </a:r>
            <a:endParaRPr/>
          </a:p>
        </p:txBody>
      </p:sp>
      <p:sp>
        <p:nvSpPr>
          <p:cNvPr id="204" name="Google Shape;20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How to work with chrome : console/debugger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How to work with VS code : ESlint /debbuger</a:t>
            </a:r>
            <a:endParaRPr/>
          </a:p>
        </p:txBody>
      </p:sp>
      <p:sp>
        <p:nvSpPr>
          <p:cNvPr id="265" name="Google Shape;26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JS is the language to control your HTML and 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https://www.w3schools.com/js/js_intro.asp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All the modern browsers come with built-in support for JavaScript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Exercise  disable the JS support on your browser and see what's happen with the tag  &lt;noscript&gt;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https://www.tutorialspoint.com/javascript/javascript_enabling.htm</a:t>
            </a:r>
            <a:endParaRPr/>
          </a:p>
        </p:txBody>
      </p:sp>
      <p:sp>
        <p:nvSpPr>
          <p:cNvPr id="167" name="Google Shape;16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js/js_output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java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javascript/javascript_enabling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037181" y="2045989"/>
            <a:ext cx="1033874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en-US" sz="8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2819097" y="3836153"/>
            <a:ext cx="671587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OBJECTIVES &amp; SCHEDULE</a:t>
            </a:r>
            <a:endParaRPr sz="5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223493" y="3515932"/>
            <a:ext cx="9964608" cy="1287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CSS : </a:t>
            </a:r>
            <a:r>
              <a:rPr lang="en-US" sz="4000" b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many places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write your JS code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1807" y="1408940"/>
            <a:ext cx="4048690" cy="54490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/>
          <p:nvPr/>
        </p:nvSpPr>
        <p:spPr>
          <a:xfrm flipH="1">
            <a:off x="7147774" y="2356833"/>
            <a:ext cx="2202287" cy="360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9530367" y="2213971"/>
            <a:ext cx="18822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write JS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&lt;head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 flipH="1">
            <a:off x="7147774" y="4932607"/>
            <a:ext cx="2202287" cy="360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9530367" y="4789745"/>
            <a:ext cx="18854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write JS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&lt;body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2498501" y="5847009"/>
            <a:ext cx="2318196" cy="4250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560231" y="5597845"/>
            <a:ext cx="170219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write JS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external file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 common)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1656" y="1643284"/>
            <a:ext cx="6228412" cy="38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2767003" y="770980"/>
            <a:ext cx="563519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exercice2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run the HTML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0769" y="728514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2253625" y="5776067"/>
            <a:ext cx="872854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 Look at the code and find the way to turn on the light when we lick on button ON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2767003" y="6292385"/>
            <a:ext cx="284770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you have 2 images… </a:t>
            </a:r>
            <a:endParaRPr sz="19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2292610" y="367807"/>
            <a:ext cx="80696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JS advantages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74660">
            <a:off x="6451810" y="3101526"/>
            <a:ext cx="1581438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/>
        </p:nvSpPr>
        <p:spPr>
          <a:xfrm>
            <a:off x="5862620" y="6079351"/>
            <a:ext cx="21181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yourFile</a:t>
            </a: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1338802" y="1363435"/>
            <a:ext cx="1116581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separates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 and code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makes HTML and JavaScript </a:t>
            </a: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easier to read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maintain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JavaScript files </a:t>
            </a: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can speed up page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</a:t>
            </a:r>
            <a:endParaRPr sz="3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2767003" y="748545"/>
            <a:ext cx="27544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exercice3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769" y="728514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2253625" y="4644064"/>
            <a:ext cx="5648149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Q2 -  Edit the script to : 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console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HTML document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 an alert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2135721" y="2044625"/>
            <a:ext cx="7635355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Read following page   </a:t>
            </a:r>
            <a:r>
              <a:rPr lang="en-US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https://www.w3schools.com/js/js_output.asp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Understand how to : 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console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 something in the HTML document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 an alert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138147" y="1498168"/>
            <a:ext cx="76240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DevTools by pressing  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Control+Shift+I  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1352281" y="347730"/>
            <a:ext cx="78786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https://developers.google.com/web/tools/chrome-devtools/javascript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4" descr="The Console panel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6681" y="2307283"/>
            <a:ext cx="7367009" cy="455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826" y="1858860"/>
            <a:ext cx="10251583" cy="47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/>
        </p:nvSpPr>
        <p:spPr>
          <a:xfrm>
            <a:off x="4069564" y="323542"/>
            <a:ext cx="36523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  / DEMO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 rot="-2144392" flipH="1">
            <a:off x="7619858" y="1678555"/>
            <a:ext cx="2202287" cy="3606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 rot="645156">
            <a:off x="9182637" y="494596"/>
            <a:ext cx="2262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access to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 ?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537" y="1608021"/>
            <a:ext cx="6082646" cy="4596080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592" y="353923"/>
            <a:ext cx="696488" cy="6964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>
            <a:off x="2670679" y="811884"/>
            <a:ext cx="775667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execute directly JS code  in the chrome console !!! 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/>
        </p:nvSpPr>
        <p:spPr>
          <a:xfrm>
            <a:off x="3206839" y="818913"/>
            <a:ext cx="52846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DEBUG ?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9488" y="3866367"/>
            <a:ext cx="1942894" cy="186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5969" y="3866367"/>
            <a:ext cx="1930156" cy="19301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/>
          <p:nvPr/>
        </p:nvSpPr>
        <p:spPr>
          <a:xfrm>
            <a:off x="3831395" y="1986144"/>
            <a:ext cx="458109" cy="14112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8235969" y="1986143"/>
            <a:ext cx="458109" cy="14112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206839" y="6083523"/>
            <a:ext cx="19432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VS code</a:t>
            </a:r>
            <a:endParaRPr sz="2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7625969" y="6065431"/>
            <a:ext cx="19432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CHROME </a:t>
            </a:r>
            <a:endParaRPr sz="2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/>
        </p:nvSpPr>
        <p:spPr>
          <a:xfrm>
            <a:off x="3855363" y="1057730"/>
            <a:ext cx="37565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 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tab.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8" descr="The Sources panel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635" y="1883154"/>
            <a:ext cx="6107999" cy="43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/>
        </p:nvSpPr>
        <p:spPr>
          <a:xfrm>
            <a:off x="944243" y="1415550"/>
            <a:ext cx="97055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click on the line you want 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to stop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107" y="2649320"/>
            <a:ext cx="7845086" cy="25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18050" y="1935020"/>
            <a:ext cx="20327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790573" y="360141"/>
            <a:ext cx="325339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5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736" y="435427"/>
            <a:ext cx="699861" cy="69986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918050" y="3488049"/>
            <a:ext cx="20327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417268" y="1935020"/>
            <a:ext cx="579953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code in JS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 in Python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549045" y="3316943"/>
            <a:ext cx="79752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create elements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HTML using JS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interact with events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</a:t>
            </a: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validate forms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00"/>
              <a:buFont typeface="Noto Sans Symbols"/>
              <a:buChar char="✔"/>
            </a:pPr>
            <a:r>
              <a:rPr lang="en-US" sz="25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Create an application 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add, edit, remove items in a list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/>
        </p:nvSpPr>
        <p:spPr>
          <a:xfrm>
            <a:off x="429893" y="912168"/>
            <a:ext cx="10485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debug navigation to go step by step or exit the debug mode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941" y="1508307"/>
            <a:ext cx="3843336" cy="128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0628" y="4139758"/>
            <a:ext cx="2452688" cy="249370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638808" y="3579168"/>
            <a:ext cx="10485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variable of your code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/>
        </p:nvSpPr>
        <p:spPr>
          <a:xfrm>
            <a:off x="2767003" y="748545"/>
            <a:ext cx="27544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exercice4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769" y="728514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2123461" y="1680683"/>
            <a:ext cx="387798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Execute  the HTML in the browser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2123461" y="2286310"/>
            <a:ext cx="328359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2–  Add a break point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line 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2123461" y="4866310"/>
            <a:ext cx="544610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3–  Go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by step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IF / ELSE IF / ELSE condition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1944373" y="6064814"/>
            <a:ext cx="364176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for different temperatures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781" y="2124199"/>
            <a:ext cx="55245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1"/>
          <p:cNvSpPr/>
          <p:nvPr/>
        </p:nvSpPr>
        <p:spPr>
          <a:xfrm>
            <a:off x="4477889" y="2949493"/>
            <a:ext cx="2452720" cy="5537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262" y="435428"/>
            <a:ext cx="725192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2139003" y="3043721"/>
            <a:ext cx="348460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WEEKS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/ PRACTICE</a:t>
            </a:r>
            <a:endParaRPr dirty="0"/>
          </a:p>
        </p:txBody>
      </p:sp>
      <p:sp>
        <p:nvSpPr>
          <p:cNvPr id="107" name="Google Shape;107;p3"/>
          <p:cNvSpPr/>
          <p:nvPr/>
        </p:nvSpPr>
        <p:spPr>
          <a:xfrm rot="-5400000" flipH="1">
            <a:off x="3873427" y="2581175"/>
            <a:ext cx="303261" cy="418127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948766" y="3029628"/>
            <a:ext cx="163115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WEEK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 rot="10800000" flipH="1">
            <a:off x="1790573" y="5222690"/>
            <a:ext cx="9646276" cy="128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347592" y="5405422"/>
            <a:ext cx="1173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173613" y="5318695"/>
            <a:ext cx="1173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6347269" y="5318695"/>
            <a:ext cx="11576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14" name="Google Shape;114;p3"/>
          <p:cNvSpPr/>
          <p:nvPr/>
        </p:nvSpPr>
        <p:spPr>
          <a:xfrm rot="-5400000" flipH="1">
            <a:off x="7678730" y="3323686"/>
            <a:ext cx="303261" cy="26821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790573" y="360142"/>
            <a:ext cx="292099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sz="5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3;p3"/>
          <p:cNvSpPr txBox="1"/>
          <p:nvPr/>
        </p:nvSpPr>
        <p:spPr>
          <a:xfrm>
            <a:off x="8579918" y="5255295"/>
            <a:ext cx="11576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3013789" y="2605168"/>
            <a:ext cx="308221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Quizzes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Midterm exam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2896850" y="1141858"/>
            <a:ext cx="578870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evaluation</a:t>
            </a:r>
            <a:endParaRPr sz="6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971180" y="2605168"/>
            <a:ext cx="108715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30 %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50 %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2675678" y="371940"/>
            <a:ext cx="69424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YOUR BEHAVIOR IN CLASS</a:t>
            </a: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076927" y="1506828"/>
            <a:ext cx="413997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=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2563276" y="3649630"/>
            <a:ext cx="2343575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CURIOUS</a:t>
            </a:r>
            <a:endParaRPr dirty="0"/>
          </a:p>
        </p:txBody>
      </p:sp>
      <p:sp>
        <p:nvSpPr>
          <p:cNvPr id="130" name="Google Shape;130;p5"/>
          <p:cNvSpPr txBox="1"/>
          <p:nvPr/>
        </p:nvSpPr>
        <p:spPr>
          <a:xfrm>
            <a:off x="956188" y="5112296"/>
            <a:ext cx="418794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YOURSELF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7873593" y="3516171"/>
            <a:ext cx="2748478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CREATIVE</a:t>
            </a:r>
            <a:endParaRPr dirty="0"/>
          </a:p>
        </p:txBody>
      </p:sp>
      <p:sp>
        <p:nvSpPr>
          <p:cNvPr id="132" name="Google Shape;132;p5"/>
          <p:cNvSpPr txBox="1"/>
          <p:nvPr/>
        </p:nvSpPr>
        <p:spPr>
          <a:xfrm>
            <a:off x="8216906" y="5112296"/>
            <a:ext cx="3443763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TEAM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 flipH="1">
            <a:off x="3631842" y="2614411"/>
            <a:ext cx="1275009" cy="95794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 flipH="1">
            <a:off x="5171059" y="2614411"/>
            <a:ext cx="388882" cy="2407922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>
            <a:off x="6515497" y="2614411"/>
            <a:ext cx="1275009" cy="95794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>
            <a:stCxn id="128" idx="2"/>
          </p:cNvCxnSpPr>
          <p:nvPr/>
        </p:nvCxnSpPr>
        <p:spPr>
          <a:xfrm>
            <a:off x="6146917" y="2830267"/>
            <a:ext cx="2071800" cy="2214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4779301" y="3428999"/>
            <a:ext cx="252090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1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349315" y="4892768"/>
            <a:ext cx="341559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JAVASCRIPT ?</a:t>
            </a:r>
            <a:endParaRPr dirty="0"/>
          </a:p>
        </p:txBody>
      </p:sp>
      <p:sp>
        <p:nvSpPr>
          <p:cNvPr id="146" name="Google Shape;146;p6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3655441" y="891674"/>
            <a:ext cx="563519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/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exercice1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run the HTML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364235" y="2491955"/>
            <a:ext cx="374961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Q1 -  What does the script is doing ?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2364235" y="2860228"/>
            <a:ext cx="487037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Q2 -  Remove the script –run – what’s happen ?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2364235" y="3328541"/>
            <a:ext cx="6056466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– Between HTML and JS which one is start running first?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3287" y="886526"/>
            <a:ext cx="665712" cy="6389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2364235" y="3851292"/>
            <a:ext cx="675838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 – Change the script to write THE BEST on the second paragraph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2364235" y="4395491"/>
            <a:ext cx="6908366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 – Disable JavaScript on Chrome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https://www.tutorialspoint.com/javascript/javascript_enabling.html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896143" y="5332104"/>
            <a:ext cx="190327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happen ?</a:t>
            </a:r>
            <a:endParaRPr sz="19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665" y="541043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701" y="547165"/>
            <a:ext cx="254884" cy="5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29" y="1688214"/>
            <a:ext cx="10689465" cy="504462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is the language understood by </a:t>
            </a:r>
            <a:r>
              <a:rPr lang="en-US" sz="4000" b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browsers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022" y="638824"/>
            <a:ext cx="393418" cy="40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91665" y="1070351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bring </a:t>
            </a:r>
            <a:r>
              <a:rPr lang="en-US" sz="4000" b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the behavior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web application</a:t>
            </a:r>
            <a:endParaRPr sz="4000" b="1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8966" y="1674254"/>
            <a:ext cx="1833318" cy="132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8019" y="2534174"/>
            <a:ext cx="2687160" cy="281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0600" y="1956773"/>
            <a:ext cx="2121442" cy="145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74660">
            <a:off x="3620067" y="3561118"/>
            <a:ext cx="1581438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2292610" y="6167477"/>
            <a:ext cx="21181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9502994" y="3388042"/>
            <a:ext cx="17644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sz="3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951218" y="3037161"/>
            <a:ext cx="176440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300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675</Words>
  <Application>Microsoft Office PowerPoint</Application>
  <PresentationFormat>Widescreen</PresentationFormat>
  <Paragraphs>140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SOCHING.CHUN</cp:lastModifiedBy>
  <cp:revision>5</cp:revision>
  <dcterms:created xsi:type="dcterms:W3CDTF">2020-01-30T10:34:45Z</dcterms:created>
  <dcterms:modified xsi:type="dcterms:W3CDTF">2023-10-30T03:00:22Z</dcterms:modified>
</cp:coreProperties>
</file>