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72" r:id="rId8"/>
    <p:sldId id="271" r:id="rId9"/>
    <p:sldId id="274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00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B8B7-FE05-E6FF-D832-C7E7A612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4181A-E9C7-DF7A-3105-EE0CCE027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2A8-A57D-EC17-56BE-ED27290D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BC52-93B9-BD8B-6EA8-45D80C6C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5588-38C4-8483-76DA-5660AFA5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339B-1BFE-E951-15EB-C89C3ABD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1608E-9F23-BA12-A95E-2854E636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AFBF-4666-8153-85F3-779022AD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012B-4266-45E4-C95F-9918E171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90D8-769A-BCCE-D519-0DD0A12D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2BD9E-D5B4-B06D-37D2-EA428F5F1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9C51A-F9E4-D754-AE54-19CE5340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AC27-C361-B124-EA68-AB3ACE34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27FF-15F9-B850-042B-CDE1544E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DF7D-145F-74F7-9C88-A6D7932D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12D1-48C8-4117-2469-6000811C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26D5-98CE-7964-AE48-FAFFC718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1F708-94AE-C3A6-20E7-C297A917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CA55-8DB2-7D44-E90E-B740891F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FE1C-D8D4-FAF7-A8F9-0C08035A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183E-411F-CB0C-A7C3-B1340836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26716-BF40-DA0F-1273-B84DE225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05412-DB1F-4385-BCC7-2439171A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E406-FA0E-6044-5BA3-89D84158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2E9A-40DF-8C9F-9591-84C53034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9A7-57B1-3713-35BD-C13D5B7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448-0F49-C0A0-7001-42D6B077C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B84DB-9491-D83D-E37E-5E1F214DF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1BA02-5600-265A-9EAC-720672AE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B526-414C-DF0C-D292-D7985249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067C1-BA98-5988-37D2-685932C7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0499-41A9-8715-9F8D-126E065D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FB51-62A2-42C1-6DD0-72D3B444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DE9B-302D-9E4C-C158-CF384532E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FFACF-C9CE-03C9-9EA5-1CF454CFE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9F200-63B9-DA3F-5B6B-C85F73C75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8D2E5-3191-0B4B-C860-8B17D235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ABB28-344F-4EB6-B6C0-89FACA0C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35AB1-E146-EE86-4AD6-978B4A74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9825-5511-84EE-3A98-4E68F7AC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847D0-1A94-14B6-A092-F64366F5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4C27F-D811-AC23-8358-9AEFCE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5ABC5-672A-69E6-CDB2-BF7FDBE4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14495-ED69-02C2-259B-86B5DBF9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F8935-2865-75DE-A1D8-D6025E28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828A0-4CB7-C075-BEC5-24DCAC23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9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6026-A06E-7977-8357-4602BA79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CD7F-5C1E-780B-92AB-BC42CF8F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5A199-9120-0523-58D9-236F33CA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EABF-5E99-6DC0-5516-177521F0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20148-FB11-ABB6-B589-0246A611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689A-4EC9-9FCE-E858-2A0B0861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33FE-77A8-9E2E-CE0C-45E1EF1B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B197B-CDAC-0269-1C52-F55C62AD2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34FCF-7931-AC91-5F3A-D20786EA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940C2-130F-13D1-C12A-6332E59D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9C6B-BED0-B5A0-D125-093DD9EA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6756-3810-BF28-560D-8E86DFB0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E84F8-78D2-CAAB-E2B1-0B183D0F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710A6-034E-5AF7-9442-181053E7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02F4-B69A-AA36-DC56-86B47064B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E9D2-456F-47B0-9987-4C0F017293A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CAAF-0B36-883B-1BFC-42EC5A825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611F-77A3-B954-FAB0-FCE74F5D6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3C30-BAE8-450B-8CDF-15257E70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A665AE-0E41-1710-AB70-F088468BB0EF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4" descr="Welcome to UPER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08" y="845906"/>
            <a:ext cx="7250381" cy="15000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9575" y="2806530"/>
            <a:ext cx="1097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C000"/>
                </a:solidFill>
              </a:rPr>
              <a:t>&amp;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6242" y="4415793"/>
            <a:ext cx="39189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6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</a:t>
            </a:r>
            <a:endParaRPr lang="en-US" sz="6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oup 4"/>
          <p:cNvGrpSpPr/>
          <p:nvPr/>
        </p:nvGrpSpPr>
        <p:grpSpPr>
          <a:xfrm>
            <a:off x="10985500" y="-509381"/>
            <a:ext cx="597480" cy="1656841"/>
            <a:chOff x="0" y="0"/>
            <a:chExt cx="236041" cy="654554"/>
          </a:xfrm>
        </p:grpSpPr>
        <p:sp>
          <p:nvSpPr>
            <p:cNvPr id="12" name="Freeform 5"/>
            <p:cNvSpPr/>
            <p:nvPr/>
          </p:nvSpPr>
          <p:spPr>
            <a:xfrm>
              <a:off x="0" y="0"/>
              <a:ext cx="236041" cy="654554"/>
            </a:xfrm>
            <a:custGeom>
              <a:avLst/>
              <a:gdLst/>
              <a:ahLst/>
              <a:cxnLst/>
              <a:rect l="l" t="t" r="r" b="b"/>
              <a:pathLst>
                <a:path w="236041" h="654554">
                  <a:moveTo>
                    <a:pt x="118021" y="0"/>
                  </a:moveTo>
                  <a:lnTo>
                    <a:pt x="118021" y="0"/>
                  </a:lnTo>
                  <a:cubicBezTo>
                    <a:pt x="149322" y="0"/>
                    <a:pt x="179341" y="12434"/>
                    <a:pt x="201474" y="34567"/>
                  </a:cubicBezTo>
                  <a:cubicBezTo>
                    <a:pt x="223607" y="56701"/>
                    <a:pt x="236041" y="86720"/>
                    <a:pt x="236041" y="118021"/>
                  </a:cubicBezTo>
                  <a:lnTo>
                    <a:pt x="236041" y="536534"/>
                  </a:lnTo>
                  <a:cubicBezTo>
                    <a:pt x="236041" y="567835"/>
                    <a:pt x="223607" y="597854"/>
                    <a:pt x="201474" y="619987"/>
                  </a:cubicBezTo>
                  <a:cubicBezTo>
                    <a:pt x="179341" y="642120"/>
                    <a:pt x="149322" y="654554"/>
                    <a:pt x="118021" y="654554"/>
                  </a:cubicBezTo>
                  <a:lnTo>
                    <a:pt x="118021" y="654554"/>
                  </a:lnTo>
                  <a:cubicBezTo>
                    <a:pt x="86720" y="654554"/>
                    <a:pt x="56701" y="642120"/>
                    <a:pt x="34567" y="619987"/>
                  </a:cubicBezTo>
                  <a:cubicBezTo>
                    <a:pt x="12434" y="597854"/>
                    <a:pt x="0" y="567835"/>
                    <a:pt x="0" y="536534"/>
                  </a:cubicBezTo>
                  <a:lnTo>
                    <a:pt x="0" y="118021"/>
                  </a:lnTo>
                  <a:cubicBezTo>
                    <a:pt x="0" y="86720"/>
                    <a:pt x="12434" y="56701"/>
                    <a:pt x="34567" y="34567"/>
                  </a:cubicBezTo>
                  <a:cubicBezTo>
                    <a:pt x="56701" y="12434"/>
                    <a:pt x="86720" y="0"/>
                    <a:pt x="118021" y="0"/>
                  </a:cubicBez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13" name="TextBox 6"/>
            <p:cNvSpPr txBox="1"/>
            <p:nvPr/>
          </p:nvSpPr>
          <p:spPr>
            <a:xfrm>
              <a:off x="0" y="-47625"/>
              <a:ext cx="236041" cy="70217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39415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ADDA27-6E44-009C-E23E-DDDF2F3AE293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381207"/>
            <a:ext cx="6845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Rule at School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 Pay money(Fail Exam) </a:t>
            </a:r>
            <a:endParaRPr lang="en-US" sz="4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Can stop 3 day of a month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Uniform</a:t>
            </a:r>
            <a:r>
              <a:rPr lang="en-US" sz="4000" dirty="0" smtClean="0"/>
              <a:t> </a:t>
            </a:r>
          </a:p>
          <a:p>
            <a:pPr lvl="1"/>
            <a:endParaRPr lang="en-US" sz="4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73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ADDA27-6E44-009C-E23E-DDDF2F3AE293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381207"/>
            <a:ext cx="68453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Challenges  </a:t>
            </a:r>
            <a:endParaRPr lang="en-US" sz="4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 </a:t>
            </a:r>
            <a:r>
              <a:rPr lang="en-US" sz="4000" dirty="0" smtClean="0"/>
              <a:t>work &amp; study</a:t>
            </a:r>
            <a:endParaRPr lang="en-US" sz="4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 </a:t>
            </a:r>
            <a:r>
              <a:rPr lang="en-US" sz="4000" dirty="0" smtClean="0"/>
              <a:t> Teacher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Difficult to manager time</a:t>
            </a:r>
            <a:endParaRPr lang="en-US" sz="4000" dirty="0" smtClean="0"/>
          </a:p>
          <a:p>
            <a:pPr lvl="1"/>
            <a:endParaRPr lang="en-US" sz="4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4000" dirty="0" smtClean="0"/>
          </a:p>
          <a:p>
            <a:pPr lvl="1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5FC963-E9A6-8F9F-BCC9-0BF136CB949D}"/>
              </a:ext>
            </a:extLst>
          </p:cNvPr>
          <p:cNvSpPr/>
          <p:nvPr/>
        </p:nvSpPr>
        <p:spPr>
          <a:xfrm>
            <a:off x="3573963" y="1982450"/>
            <a:ext cx="50440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4216B-0189-FEC0-D56E-819D758F3D74}"/>
              </a:ext>
            </a:extLst>
          </p:cNvPr>
          <p:cNvSpPr/>
          <p:nvPr/>
        </p:nvSpPr>
        <p:spPr>
          <a:xfrm>
            <a:off x="4861014" y="3264403"/>
            <a:ext cx="39775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your attention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1B6AC-7EC9-0FFA-D3A7-207C9905A5F5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5842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E1AB2-47D2-9E1A-6DB2-4F9DD2D16239}"/>
              </a:ext>
            </a:extLst>
          </p:cNvPr>
          <p:cNvSpPr/>
          <p:nvPr/>
        </p:nvSpPr>
        <p:spPr>
          <a:xfrm>
            <a:off x="944137" y="1965284"/>
            <a:ext cx="3476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GB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8C4B6-B4F9-CB24-2FDB-7FB488DFD3A9}"/>
              </a:ext>
            </a:extLst>
          </p:cNvPr>
          <p:cNvSpPr/>
          <p:nvPr/>
        </p:nvSpPr>
        <p:spPr>
          <a:xfrm>
            <a:off x="2165143" y="1580564"/>
            <a:ext cx="3129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F3B1D-4EB1-5FEA-89FE-65C0D477CCDF}"/>
              </a:ext>
            </a:extLst>
          </p:cNvPr>
          <p:cNvSpPr/>
          <p:nvPr/>
        </p:nvSpPr>
        <p:spPr>
          <a:xfrm>
            <a:off x="944137" y="3642201"/>
            <a:ext cx="373874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416450-6ECB-A055-3916-C3651A224A33}"/>
              </a:ext>
            </a:extLst>
          </p:cNvPr>
          <p:cNvSpPr txBox="1">
            <a:spLocks/>
          </p:cNvSpPr>
          <p:nvPr/>
        </p:nvSpPr>
        <p:spPr>
          <a:xfrm>
            <a:off x="1427380" y="855031"/>
            <a:ext cx="3197097" cy="681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000" b="1" dirty="0">
                <a:solidFill>
                  <a:schemeClr val="bg1"/>
                </a:solidFill>
              </a:rPr>
              <a:t>Agendas</a:t>
            </a:r>
            <a:endParaRPr lang="en-US" sz="50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674" y="873817"/>
            <a:ext cx="6813825" cy="511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761D7DA-E105-294A-A4F3-4A74C3F8A302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B1892E-6898-C823-CA25-050CC6B2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0" y="1295399"/>
            <a:ext cx="3517900" cy="4544559"/>
          </a:xfrm>
        </p:spPr>
        <p:txBody>
          <a:bodyPr>
            <a:normAutofit fontScale="90000"/>
          </a:bodyPr>
          <a:lstStyle/>
          <a:p>
            <a:r>
              <a:rPr lang="en-GB" sz="3100" b="1" dirty="0" smtClean="0"/>
              <a:t>Location of university</a:t>
            </a:r>
            <a:br>
              <a:rPr lang="en-GB" sz="3100" b="1" dirty="0" smtClean="0"/>
            </a:br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 smtClean="0"/>
              <a:t>Bachelor's</a:t>
            </a:r>
            <a:br>
              <a:rPr lang="en-GB" sz="3100" b="1" dirty="0" smtClean="0"/>
            </a:br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 smtClean="0"/>
              <a:t>Master</a:t>
            </a:r>
            <a:br>
              <a:rPr lang="en-GB" sz="3100" b="1" dirty="0" smtClean="0"/>
            </a:br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 smtClean="0"/>
              <a:t>Degree</a:t>
            </a:r>
            <a:br>
              <a:rPr lang="en-GB" sz="3100" b="1" dirty="0" smtClean="0"/>
            </a:br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 smtClean="0"/>
              <a:t>Uniform</a:t>
            </a:r>
            <a:br>
              <a:rPr lang="en-GB" sz="3100" b="1" dirty="0" smtClean="0"/>
            </a:br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 smtClean="0"/>
              <a:t>IT department</a:t>
            </a:r>
            <a:br>
              <a:rPr lang="en-GB" sz="3100" b="1" dirty="0" smtClean="0"/>
            </a:br>
            <a:r>
              <a:rPr lang="en-GB" sz="3100" b="1" dirty="0"/>
              <a:t/>
            </a:r>
            <a:br>
              <a:rPr lang="en-GB" sz="3100" b="1" dirty="0"/>
            </a:br>
            <a:r>
              <a:rPr lang="en-GB" sz="3100" b="1" dirty="0" smtClean="0"/>
              <a:t>Quality (E-learning System and </a:t>
            </a:r>
            <a:r>
              <a:rPr lang="en-GB" sz="3100" b="1" dirty="0" err="1" smtClean="0"/>
              <a:t>Uperp</a:t>
            </a:r>
            <a:r>
              <a:rPr lang="en-GB" sz="3100" b="1" dirty="0" smtClean="0"/>
              <a:t>)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/>
            </a:r>
            <a:br>
              <a:rPr lang="en-GB" sz="2400" b="1" dirty="0" smtClean="0"/>
            </a:br>
            <a:endParaRPr lang="en-U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F3B1D-4EB1-5FEA-89FE-65C0D477CCDF}"/>
              </a:ext>
            </a:extLst>
          </p:cNvPr>
          <p:cNvSpPr/>
          <p:nvPr/>
        </p:nvSpPr>
        <p:spPr>
          <a:xfrm>
            <a:off x="626637" y="4467701"/>
            <a:ext cx="373874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2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A665AE-0E41-1710-AB70-F088468BB0EF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4" descr="Welcome to UPER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1422400"/>
            <a:ext cx="6845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REQUIREMENT &amp; ADMISSION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 BaccII</a:t>
            </a:r>
            <a:r>
              <a:rPr lang="en-US" sz="4000" dirty="0"/>
              <a:t> </a:t>
            </a:r>
            <a:r>
              <a:rPr lang="en-US" sz="4000" dirty="0" smtClean="0"/>
              <a:t>certificate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Associate degree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Credit 2 +</a:t>
            </a:r>
          </a:p>
          <a:p>
            <a:pPr lvl="1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17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3ED604-1633-10CF-C6E3-1461DA3B77F0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422400"/>
            <a:ext cx="6845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TUITION FEE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 Discount 75% For PNC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/>
              <a:t> </a:t>
            </a:r>
            <a:r>
              <a:rPr lang="en-US" sz="4000" dirty="0" smtClean="0"/>
              <a:t>500-600$/ Per Year</a:t>
            </a:r>
          </a:p>
          <a:p>
            <a:pPr lvl="1"/>
            <a:endParaRPr lang="en-US" sz="4000" dirty="0" smtClean="0"/>
          </a:p>
          <a:p>
            <a:pPr lvl="1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43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ADDA27-6E44-009C-E23E-DDDF2F3AE293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9FE2E-BF82-6FCA-C3AB-69AB875F8381}"/>
              </a:ext>
            </a:extLst>
          </p:cNvPr>
          <p:cNvSpPr/>
          <p:nvPr/>
        </p:nvSpPr>
        <p:spPr>
          <a:xfrm>
            <a:off x="4015444" y="2152353"/>
            <a:ext cx="499842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 1 and Year 2 Afternoon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F4579-E194-76A8-C1FC-37A5C70D2264}"/>
              </a:ext>
            </a:extLst>
          </p:cNvPr>
          <p:cNvSpPr/>
          <p:nvPr/>
        </p:nvSpPr>
        <p:spPr>
          <a:xfrm>
            <a:off x="4015444" y="2748317"/>
            <a:ext cx="556607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 3 and Year 4 Evening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273E8-42C8-DE10-3F41-E49D76DC5879}"/>
              </a:ext>
            </a:extLst>
          </p:cNvPr>
          <p:cNvSpPr/>
          <p:nvPr/>
        </p:nvSpPr>
        <p:spPr>
          <a:xfrm>
            <a:off x="3408218" y="1523839"/>
            <a:ext cx="34699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Monday to </a:t>
            </a:r>
            <a:r>
              <a:rPr lang="en-GB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Friday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5055" y="521137"/>
            <a:ext cx="684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 smtClean="0"/>
              <a:t>SCHEDULE STUDY</a:t>
            </a: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0273E8-42C8-DE10-3F41-E49D76DC5879}"/>
              </a:ext>
            </a:extLst>
          </p:cNvPr>
          <p:cNvSpPr/>
          <p:nvPr/>
        </p:nvSpPr>
        <p:spPr>
          <a:xfrm>
            <a:off x="5487063" y="3731430"/>
            <a:ext cx="37864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Saturday to Sunday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F4579-E194-76A8-C1FC-37A5C70D2264}"/>
              </a:ext>
            </a:extLst>
          </p:cNvPr>
          <p:cNvSpPr/>
          <p:nvPr/>
        </p:nvSpPr>
        <p:spPr>
          <a:xfrm>
            <a:off x="6136537" y="4377761"/>
            <a:ext cx="556607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master degree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3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ADDA27-6E44-009C-E23E-DDDF2F3AE293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9FE2E-BF82-6FCA-C3AB-69AB875F8381}"/>
              </a:ext>
            </a:extLst>
          </p:cNvPr>
          <p:cNvSpPr/>
          <p:nvPr/>
        </p:nvSpPr>
        <p:spPr>
          <a:xfrm>
            <a:off x="4015444" y="2152353"/>
            <a:ext cx="499842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 1 and Year 2 Afternoon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F4579-E194-76A8-C1FC-37A5C70D2264}"/>
              </a:ext>
            </a:extLst>
          </p:cNvPr>
          <p:cNvSpPr/>
          <p:nvPr/>
        </p:nvSpPr>
        <p:spPr>
          <a:xfrm>
            <a:off x="4015444" y="2748317"/>
            <a:ext cx="556607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 3 and Year 4 Evening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273E8-42C8-DE10-3F41-E49D76DC5879}"/>
              </a:ext>
            </a:extLst>
          </p:cNvPr>
          <p:cNvSpPr/>
          <p:nvPr/>
        </p:nvSpPr>
        <p:spPr>
          <a:xfrm>
            <a:off x="3408218" y="1523839"/>
            <a:ext cx="34699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Monday to </a:t>
            </a:r>
            <a:r>
              <a:rPr lang="en-GB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Friday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5055" y="521137"/>
            <a:ext cx="684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 smtClean="0"/>
              <a:t>SCHEDULE STUDY</a:t>
            </a: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0273E8-42C8-DE10-3F41-E49D76DC5879}"/>
              </a:ext>
            </a:extLst>
          </p:cNvPr>
          <p:cNvSpPr/>
          <p:nvPr/>
        </p:nvSpPr>
        <p:spPr>
          <a:xfrm>
            <a:off x="5487063" y="3731430"/>
            <a:ext cx="37864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Saturday to Sunday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F4579-E194-76A8-C1FC-37A5C70D2264}"/>
              </a:ext>
            </a:extLst>
          </p:cNvPr>
          <p:cNvSpPr/>
          <p:nvPr/>
        </p:nvSpPr>
        <p:spPr>
          <a:xfrm>
            <a:off x="6136537" y="4377761"/>
            <a:ext cx="556607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master degree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0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3852" y="-4700852"/>
            <a:ext cx="16259704" cy="162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ADDA27-6E44-009C-E23E-DDDF2F3AE293}"/>
              </a:ext>
            </a:extLst>
          </p:cNvPr>
          <p:cNvSpPr/>
          <p:nvPr/>
        </p:nvSpPr>
        <p:spPr>
          <a:xfrm rot="2875784">
            <a:off x="-4076889" y="2282067"/>
            <a:ext cx="9228789" cy="6887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65055" y="521137"/>
            <a:ext cx="684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 smtClean="0"/>
              <a:t>Interview Information 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46500" y="1940007"/>
            <a:ext cx="6845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Before Go To Study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 smtClean="0"/>
              <a:t> Need BaccII Certificate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/>
              <a:t> </a:t>
            </a:r>
            <a:r>
              <a:rPr lang="en-US" sz="4000" dirty="0" smtClean="0"/>
              <a:t>Transcript 3 rule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4000" dirty="0"/>
              <a:t> </a:t>
            </a:r>
            <a:r>
              <a:rPr lang="en-US" sz="4000" dirty="0" smtClean="0"/>
              <a:t>Apply 100$ ( Depend)</a:t>
            </a:r>
          </a:p>
          <a:p>
            <a:pPr lvl="1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19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Location of university  Bachelor's  Master  Degree  Uniform  IT department  Quality (E-learning System and Uperp)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rathsamrith.webdev@gmail.com</dc:creator>
  <cp:lastModifiedBy>SOCHING.CHUN</cp:lastModifiedBy>
  <cp:revision>16</cp:revision>
  <dcterms:created xsi:type="dcterms:W3CDTF">2024-02-01T07:57:45Z</dcterms:created>
  <dcterms:modified xsi:type="dcterms:W3CDTF">2024-02-20T02:38:54Z</dcterms:modified>
</cp:coreProperties>
</file>