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9965-94D6-45D8-AF68-D4A549E274E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16DC-BB5B-4FCC-9595-4586398A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1431388"/>
            <a:ext cx="5980834" cy="4914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601" y="360218"/>
            <a:ext cx="3103418" cy="443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</a:t>
            </a:r>
            <a:r>
              <a:rPr lang="en-US" dirty="0" err="1" smtClean="0"/>
              <a:t>sructure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0472" y="2170546"/>
            <a:ext cx="49307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Step1</a:t>
            </a:r>
            <a:r>
              <a:rPr lang="en-US" dirty="0" smtClean="0"/>
              <a:t> : create variable like this </a:t>
            </a:r>
          </a:p>
          <a:p>
            <a:r>
              <a:rPr lang="en-US" dirty="0" smtClean="0"/>
              <a:t>Let tasks=[</a:t>
            </a:r>
          </a:p>
          <a:p>
            <a:r>
              <a:rPr lang="en-US" dirty="0" smtClean="0"/>
              <a:t>{description:"Task1", priority:1},</a:t>
            </a:r>
          </a:p>
          <a:p>
            <a:r>
              <a:rPr lang="en-US" dirty="0" smtClean="0"/>
              <a:t>{description:"Task2", priority:0},</a:t>
            </a:r>
          </a:p>
          <a:p>
            <a:r>
              <a:rPr lang="en-US" dirty="0" smtClean="0"/>
              <a:t> {description:"Task3", priority:1},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Step2</a:t>
            </a:r>
            <a:r>
              <a:rPr lang="en-US" dirty="0" smtClean="0"/>
              <a:t>: take name of variable above to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Step3</a:t>
            </a:r>
            <a:r>
              <a:rPr lang="en-US" dirty="0" smtClean="0"/>
              <a:t>: take name of variable to variable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38255" y="2355273"/>
            <a:ext cx="2392217" cy="24005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070764" y="2096655"/>
            <a:ext cx="2059708" cy="212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51927" y="3048000"/>
            <a:ext cx="2817092" cy="15055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SOCHING.CHUN</dc:creator>
  <cp:lastModifiedBy>SOCHING.CHUN</cp:lastModifiedBy>
  <cp:revision>2</cp:revision>
  <dcterms:created xsi:type="dcterms:W3CDTF">2023-11-20T07:35:57Z</dcterms:created>
  <dcterms:modified xsi:type="dcterms:W3CDTF">2023-11-20T07:39:52Z</dcterms:modified>
</cp:coreProperties>
</file>