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1" r:id="rId4"/>
    <p:sldId id="273" r:id="rId5"/>
    <p:sldId id="272" r:id="rId6"/>
    <p:sldId id="264" r:id="rId7"/>
    <p:sldId id="274" r:id="rId8"/>
    <p:sldId id="266" r:id="rId9"/>
    <p:sldId id="259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iUc8Zi7jimgLplTk5i4WL3URQd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3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" name="Google Shape;10;p9"/>
          <p:cNvSpPr/>
          <p:nvPr/>
        </p:nvSpPr>
        <p:spPr>
          <a:xfrm>
            <a:off x="0" y="2448300"/>
            <a:ext cx="9144000" cy="2695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9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" name="Google Shape;12;p9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9"/>
          <p:cNvSpPr txBox="1">
            <a:spLocks noGrp="1"/>
          </p:cNvSpPr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title" idx="2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Google Shape;1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825" y="285377"/>
            <a:ext cx="5157057" cy="185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2">
  <p:cSld name="Pictures x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737978" y="1271530"/>
            <a:ext cx="3584641" cy="3073832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0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>
            <a:spLocks noGrp="1"/>
          </p:cNvSpPr>
          <p:nvPr>
            <p:ph type="pic" idx="3"/>
          </p:nvPr>
        </p:nvSpPr>
        <p:spPr>
          <a:xfrm>
            <a:off x="4794722" y="1271530"/>
            <a:ext cx="3584641" cy="3073832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8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1"/>
          </p:nvPr>
        </p:nvSpPr>
        <p:spPr>
          <a:xfrm>
            <a:off x="737979" y="4551846"/>
            <a:ext cx="7641384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3">
  <p:cSld name="Pictures x3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5" name="Google Shape;75;p19"/>
          <p:cNvSpPr>
            <a:spLocks noGrp="1"/>
          </p:cNvSpPr>
          <p:nvPr>
            <p:ph type="pic" idx="2"/>
          </p:nvPr>
        </p:nvSpPr>
        <p:spPr>
          <a:xfrm>
            <a:off x="798291" y="1543126"/>
            <a:ext cx="2409368" cy="2957622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9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9"/>
          <p:cNvSpPr>
            <a:spLocks noGrp="1"/>
          </p:cNvSpPr>
          <p:nvPr>
            <p:ph type="pic" idx="3"/>
          </p:nvPr>
        </p:nvSpPr>
        <p:spPr>
          <a:xfrm>
            <a:off x="3374576" y="1543125"/>
            <a:ext cx="2409368" cy="2957622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9"/>
          <p:cNvSpPr>
            <a:spLocks noGrp="1"/>
          </p:cNvSpPr>
          <p:nvPr>
            <p:ph type="pic" idx="4"/>
          </p:nvPr>
        </p:nvSpPr>
        <p:spPr>
          <a:xfrm>
            <a:off x="5950861" y="1543126"/>
            <a:ext cx="2409368" cy="2957622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798291" y="4551846"/>
            <a:ext cx="7581072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9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4">
  <p:cSld name="Pictures x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4" name="Google Shape;84;p20"/>
          <p:cNvSpPr>
            <a:spLocks noGrp="1"/>
          </p:cNvSpPr>
          <p:nvPr>
            <p:ph type="pic" idx="2"/>
          </p:nvPr>
        </p:nvSpPr>
        <p:spPr>
          <a:xfrm>
            <a:off x="1241557" y="1146899"/>
            <a:ext cx="3199814" cy="1771366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0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0"/>
          <p:cNvSpPr>
            <a:spLocks noGrp="1"/>
          </p:cNvSpPr>
          <p:nvPr>
            <p:ph type="pic" idx="3"/>
          </p:nvPr>
        </p:nvSpPr>
        <p:spPr>
          <a:xfrm>
            <a:off x="4643251" y="1146899"/>
            <a:ext cx="3199814" cy="177136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20"/>
          <p:cNvSpPr>
            <a:spLocks noGrp="1"/>
          </p:cNvSpPr>
          <p:nvPr>
            <p:ph type="pic" idx="4"/>
          </p:nvPr>
        </p:nvSpPr>
        <p:spPr>
          <a:xfrm>
            <a:off x="1241557" y="3084799"/>
            <a:ext cx="3199814" cy="1771366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20"/>
          <p:cNvSpPr>
            <a:spLocks noGrp="1"/>
          </p:cNvSpPr>
          <p:nvPr>
            <p:ph type="pic" idx="5"/>
          </p:nvPr>
        </p:nvSpPr>
        <p:spPr>
          <a:xfrm>
            <a:off x="4643251" y="3084799"/>
            <a:ext cx="3199814" cy="1771366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6">
  <p:cSld name="Pictures x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3" name="Google Shape;93;p21"/>
          <p:cNvSpPr>
            <a:spLocks noGrp="1"/>
          </p:cNvSpPr>
          <p:nvPr>
            <p:ph type="pic" idx="2"/>
          </p:nvPr>
        </p:nvSpPr>
        <p:spPr>
          <a:xfrm>
            <a:off x="174021" y="1177007"/>
            <a:ext cx="2851271" cy="1578418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2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1"/>
          <p:cNvSpPr>
            <a:spLocks noGrp="1"/>
          </p:cNvSpPr>
          <p:nvPr>
            <p:ph type="pic" idx="3"/>
          </p:nvPr>
        </p:nvSpPr>
        <p:spPr>
          <a:xfrm>
            <a:off x="3171954" y="1177007"/>
            <a:ext cx="2851271" cy="1578418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21"/>
          <p:cNvSpPr>
            <a:spLocks noGrp="1"/>
          </p:cNvSpPr>
          <p:nvPr>
            <p:ph type="pic" idx="4"/>
          </p:nvPr>
        </p:nvSpPr>
        <p:spPr>
          <a:xfrm>
            <a:off x="174021" y="2889276"/>
            <a:ext cx="2851271" cy="1578418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21"/>
          <p:cNvSpPr>
            <a:spLocks noGrp="1"/>
          </p:cNvSpPr>
          <p:nvPr>
            <p:ph type="pic" idx="5"/>
          </p:nvPr>
        </p:nvSpPr>
        <p:spPr>
          <a:xfrm>
            <a:off x="3171954" y="2889276"/>
            <a:ext cx="2851271" cy="1578418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1"/>
          <p:cNvSpPr>
            <a:spLocks noGrp="1"/>
          </p:cNvSpPr>
          <p:nvPr>
            <p:ph type="pic" idx="6"/>
          </p:nvPr>
        </p:nvSpPr>
        <p:spPr>
          <a:xfrm>
            <a:off x="6169887" y="1173377"/>
            <a:ext cx="2851271" cy="1578418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21"/>
          <p:cNvSpPr>
            <a:spLocks noGrp="1"/>
          </p:cNvSpPr>
          <p:nvPr>
            <p:ph type="pic" idx="7"/>
          </p:nvPr>
        </p:nvSpPr>
        <p:spPr>
          <a:xfrm>
            <a:off x="6169887" y="2885646"/>
            <a:ext cx="2851271" cy="1578418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74020" y="4551846"/>
            <a:ext cx="8847137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10633" y="1200150"/>
            <a:ext cx="6522733" cy="353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>
            <a:spLocks noGrp="1"/>
          </p:cNvSpPr>
          <p:nvPr>
            <p:ph type="media" idx="2"/>
          </p:nvPr>
        </p:nvSpPr>
        <p:spPr>
          <a:xfrm>
            <a:off x="2412460" y="1420237"/>
            <a:ext cx="4319080" cy="2743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list (x6)">
  <p:cSld name="Numbered list (x6)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2" name="Google Shape;112;p23"/>
          <p:cNvSpPr/>
          <p:nvPr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23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114" name="Google Shape;114;p2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3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fr-FR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16" name="Google Shape;116;p23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3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23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0" name="Google Shape;120;p23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121" name="Google Shape;121;p2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3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fr-FR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23" name="Google Shape;123;p23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23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7" name="Google Shape;127;p23"/>
          <p:cNvCxnSpPr/>
          <p:nvPr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1673225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2"/>
          </p:nvPr>
        </p:nvSpPr>
        <p:spPr>
          <a:xfrm>
            <a:off x="1673225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3"/>
          </p:nvPr>
        </p:nvSpPr>
        <p:spPr>
          <a:xfrm>
            <a:off x="1673225" y="400370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4"/>
          </p:nvPr>
        </p:nvSpPr>
        <p:spPr>
          <a:xfrm>
            <a:off x="5723792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5"/>
          </p:nvPr>
        </p:nvSpPr>
        <p:spPr>
          <a:xfrm>
            <a:off x="5723792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6"/>
          </p:nvPr>
        </p:nvSpPr>
        <p:spPr>
          <a:xfrm>
            <a:off x="5723792" y="3999174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lection Process">
  <p:cSld name="Selection Proces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37" name="Google Shape;137;p24"/>
          <p:cNvCxnSpPr/>
          <p:nvPr/>
        </p:nvCxnSpPr>
        <p:spPr>
          <a:xfrm rot="10800000" flipH="1">
            <a:off x="457200" y="1607150"/>
            <a:ext cx="8262900" cy="2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8" name="Google Shape;138;p24"/>
          <p:cNvSpPr/>
          <p:nvPr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4"/>
          <p:cNvSpPr/>
          <p:nvPr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43044" y="912538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624" y="912541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43841" y="912525"/>
            <a:ext cx="1357550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43458" y="912539"/>
            <a:ext cx="1357515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294467" y="109125"/>
            <a:ext cx="8849531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566742" y="2886066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body" idx="2"/>
          </p:nvPr>
        </p:nvSpPr>
        <p:spPr>
          <a:xfrm>
            <a:off x="2660983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3"/>
          </p:nvPr>
        </p:nvSpPr>
        <p:spPr>
          <a:xfrm>
            <a:off x="4760105" y="2886066"/>
            <a:ext cx="1724218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4"/>
          </p:nvPr>
        </p:nvSpPr>
        <p:spPr>
          <a:xfrm>
            <a:off x="6861812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 to PN">
  <p:cSld name="Introduction to P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1400" y="459039"/>
            <a:ext cx="6790199" cy="480287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25"/>
          <p:cNvSpPr/>
          <p:nvPr/>
        </p:nvSpPr>
        <p:spPr>
          <a:xfrm rot="-533510">
            <a:off x="3936938" y="940587"/>
            <a:ext cx="863600" cy="2797930"/>
          </a:xfrm>
          <a:custGeom>
            <a:avLst/>
            <a:gdLst/>
            <a:ahLst/>
            <a:cxnLst/>
            <a:rect l="l" t="t" r="r" b="b"/>
            <a:pathLst>
              <a:path w="9781" h="84297" extrusionOk="0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5"/>
          <p:cNvSpPr/>
          <p:nvPr/>
        </p:nvSpPr>
        <p:spPr>
          <a:xfrm rot="9185825">
            <a:off x="5565290" y="1311081"/>
            <a:ext cx="2081259" cy="1042696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5"/>
          <p:cNvSpPr txBox="1"/>
          <p:nvPr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sz="115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25"/>
          <p:cNvSpPr/>
          <p:nvPr/>
        </p:nvSpPr>
        <p:spPr>
          <a:xfrm rot="-6005595">
            <a:off x="5381259" y="1188003"/>
            <a:ext cx="2601814" cy="166446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C Timeline">
  <p:cSld name="PNC Timelin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64" name="Google Shape;164;p26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26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6311047" y="263531"/>
            <a:ext cx="2385481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Passerelles numériques' first program in Phnom Penh, with 25 students. One major in SNA (System &amp; Network Administration)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8" name="Google Shape;168;p26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9" name="Google Shape;169;p26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170" name="Google Shape;170;p2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2" name="Google Shape;172;p26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173" name="Google Shape;173;p2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5" name="Google Shape;175;p26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176" name="Google Shape;176;p2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8" name="Google Shape;178;p26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179" name="Google Shape;179;p2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1" name="Google Shape;181;p26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182" name="Google Shape;182;p2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4" name="Google Shape;184;p26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185" name="Google Shape;185;p2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7" name="Google Shape;187;p26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188" name="Google Shape;188;p2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90" name="Google Shape;190;p26"/>
          <p:cNvSpPr txBox="1"/>
          <p:nvPr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6319780" y="2478007"/>
            <a:ext cx="2561400" cy="37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lang="fr-FR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sz="105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0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/>
          <p:nvPr/>
        </p:nvSpPr>
        <p:spPr>
          <a:xfrm rot="8202143">
            <a:off x="2200121" y="1958787"/>
            <a:ext cx="914230" cy="270782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9" name="Google Shape;19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P Timeline">
  <p:cSld name="PNP Timeline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202" name="Google Shape;202;p27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27"/>
          <p:cNvSpPr/>
          <p:nvPr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05" name="Google Shape;205;p27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06" name="Google Shape;206;p2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8" name="Google Shape;208;p27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09" name="Google Shape;209;p2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12" name="Google Shape;212;p2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15" name="Google Shape;215;p2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7" name="Google Shape;217;p27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18" name="Google Shape;218;p2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20" name="Google Shape;220;p27"/>
          <p:cNvSpPr txBox="1"/>
          <p:nvPr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sz="11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761" y="-12053"/>
            <a:ext cx="5349999" cy="378418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/>
          <p:nvPr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27"/>
          <p:cNvSpPr/>
          <p:nvPr/>
        </p:nvSpPr>
        <p:spPr>
          <a:xfrm rot="9913479" flipH="1">
            <a:off x="3436001" y="1627827"/>
            <a:ext cx="914230" cy="570659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/>
          <p:cNvSpPr txBox="1"/>
          <p:nvPr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V Timeline">
  <p:cSld name="PNV Timeline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28"/>
          <p:cNvCxnSpPr/>
          <p:nvPr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31" name="Google Shape;231;p28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4" name="Google Shape;234;p28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5" name="Google Shape;235;p28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36" name="Google Shape;236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8" name="Google Shape;238;p28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39" name="Google Shape;239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1" name="Google Shape;241;p28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42" name="Google Shape;242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4" name="Google Shape;244;p28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45" name="Google Shape;245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7" name="Google Shape;247;p28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48" name="Google Shape;248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0" name="Google Shape;250;p28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251" name="Google Shape;251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3" name="Google Shape;253;p28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254" name="Google Shape;254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56" name="Google Shape;256;p28"/>
          <p:cNvSpPr txBox="1"/>
          <p:nvPr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sz="105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Google Shape;260;p28"/>
          <p:cNvSpPr txBox="1"/>
          <p:nvPr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lang="fr-FR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2" name="Google Shape;262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9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8"/>
          <p:cNvSpPr/>
          <p:nvPr/>
        </p:nvSpPr>
        <p:spPr>
          <a:xfrm rot="5746924" flipH="1">
            <a:off x="2653867" y="1361367"/>
            <a:ext cx="557846" cy="18832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8"/>
          <p:cNvSpPr txBox="1"/>
          <p:nvPr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0" name="Google Shape;20;p1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1"/>
          <p:cNvSpPr txBox="1">
            <a:spLocks noGrp="1"/>
          </p:cNvSpPr>
          <p:nvPr>
            <p:ph type="body" idx="1"/>
          </p:nvPr>
        </p:nvSpPr>
        <p:spPr>
          <a:xfrm>
            <a:off x="1860355" y="1383906"/>
            <a:ext cx="5423289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1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2">
  <p:cSld name="Text columns x2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6" name="Google Shape;26;p12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858891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56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2"/>
          </p:nvPr>
        </p:nvSpPr>
        <p:spPr>
          <a:xfrm>
            <a:off x="4671612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3">
  <p:cSld name="Text columns x3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3" name="Google Shape;33;p13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3"/>
          <p:cNvSpPr txBox="1">
            <a:spLocks noGrp="1"/>
          </p:cNvSpPr>
          <p:nvPr>
            <p:ph type="body" idx="1"/>
          </p:nvPr>
        </p:nvSpPr>
        <p:spPr>
          <a:xfrm>
            <a:off x="822938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2"/>
          </p:nvPr>
        </p:nvSpPr>
        <p:spPr>
          <a:xfrm>
            <a:off x="3353751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3"/>
          </p:nvPr>
        </p:nvSpPr>
        <p:spPr>
          <a:xfrm>
            <a:off x="5884564" y="992222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50332" cy="56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13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ga chart">
  <p:cSld name="Orga char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1" name="Google Shape;41;p1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4"/>
          <p:cNvSpPr>
            <a:spLocks noGrp="1"/>
          </p:cNvSpPr>
          <p:nvPr>
            <p:ph type="dgm" idx="2"/>
          </p:nvPr>
        </p:nvSpPr>
        <p:spPr>
          <a:xfrm>
            <a:off x="1247775" y="1126908"/>
            <a:ext cx="6648450" cy="353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8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+ text ">
  <p:cSld name="Picture + text 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1"/>
          </p:nvPr>
        </p:nvSpPr>
        <p:spPr>
          <a:xfrm>
            <a:off x="4572000" y="1413173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5"/>
          <p:cNvSpPr>
            <a:spLocks noGrp="1"/>
          </p:cNvSpPr>
          <p:nvPr>
            <p:ph type="pic" idx="2"/>
          </p:nvPr>
        </p:nvSpPr>
        <p:spPr>
          <a:xfrm>
            <a:off x="628650" y="1405250"/>
            <a:ext cx="3585523" cy="279482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">
  <p:cSld name="Text + pictur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1"/>
          </p:nvPr>
        </p:nvSpPr>
        <p:spPr>
          <a:xfrm>
            <a:off x="628650" y="1434000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6"/>
          <p:cNvSpPr>
            <a:spLocks noGrp="1"/>
          </p:cNvSpPr>
          <p:nvPr>
            <p:ph type="pic" idx="2"/>
          </p:nvPr>
        </p:nvSpPr>
        <p:spPr>
          <a:xfrm>
            <a:off x="4929827" y="1434000"/>
            <a:ext cx="3585523" cy="279482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6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6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x1">
  <p:cSld name="Picture x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1" name="Google Shape;61;p17"/>
          <p:cNvSpPr>
            <a:spLocks noGrp="1"/>
          </p:cNvSpPr>
          <p:nvPr>
            <p:ph type="pic" idx="2"/>
          </p:nvPr>
        </p:nvSpPr>
        <p:spPr>
          <a:xfrm>
            <a:off x="1472540" y="1238616"/>
            <a:ext cx="6163294" cy="3424601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6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1"/>
          </p:nvPr>
        </p:nvSpPr>
        <p:spPr>
          <a:xfrm>
            <a:off x="1472540" y="4679907"/>
            <a:ext cx="6163293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7" name="Google Shape;7;p8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503600" y="109132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www.passerellesnumeriques.org/" TargetMode="External"/><Relationship Id="rId7" Type="http://schemas.openxmlformats.org/officeDocument/2006/relationships/hyperlink" Target="https://twitter.com/passerellesnume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hyperlink" Target="https://www.youtube.com/user/PasserellesNumerique" TargetMode="External"/><Relationship Id="rId5" Type="http://schemas.openxmlformats.org/officeDocument/2006/relationships/hyperlink" Target="https://www.linkedin.com/company/passerellesnum-riques/" TargetMode="External"/><Relationship Id="rId10" Type="http://schemas.openxmlformats.org/officeDocument/2006/relationships/image" Target="../media/image37.png"/><Relationship Id="rId4" Type="http://schemas.openxmlformats.org/officeDocument/2006/relationships/image" Target="../media/image1.png"/><Relationship Id="rId9" Type="http://schemas.openxmlformats.org/officeDocument/2006/relationships/hyperlink" Target="https://www.facebook.com/passerelles.numeriqu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1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70" name="Google Shape;270;p1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"/>
          <p:cNvSpPr txBox="1">
            <a:spLocks noGrp="1"/>
          </p:cNvSpPr>
          <p:nvPr>
            <p:ph type="title"/>
          </p:nvPr>
        </p:nvSpPr>
        <p:spPr>
          <a:xfrm>
            <a:off x="230768" y="4048018"/>
            <a:ext cx="8742544" cy="61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2200" dirty="0"/>
              <a:t>Internship Performed at </a:t>
            </a:r>
            <a:r>
              <a:rPr lang="fr-FR" sz="2200" dirty="0" err="1"/>
              <a:t>Borey</a:t>
            </a:r>
            <a:r>
              <a:rPr lang="fr-FR" sz="2200" dirty="0"/>
              <a:t> Golden Park </a:t>
            </a:r>
            <a:r>
              <a:rPr lang="fr-FR" sz="2200" dirty="0" err="1"/>
              <a:t>Company</a:t>
            </a:r>
            <a:endParaRPr sz="2200" dirty="0"/>
          </a:p>
        </p:txBody>
      </p:sp>
      <p:sp>
        <p:nvSpPr>
          <p:cNvPr id="272" name="Google Shape;272;p1"/>
          <p:cNvSpPr txBox="1">
            <a:spLocks noGrp="1"/>
          </p:cNvSpPr>
          <p:nvPr>
            <p:ph type="title" idx="2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1800" i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1st Aug to 30th Nov, 2024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"/>
          <p:cNvSpPr/>
          <p:nvPr/>
        </p:nvSpPr>
        <p:spPr>
          <a:xfrm>
            <a:off x="-15650" y="-1"/>
            <a:ext cx="1996500" cy="51434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"/>
          <p:cNvSpPr txBox="1"/>
          <p:nvPr/>
        </p:nvSpPr>
        <p:spPr>
          <a:xfrm>
            <a:off x="70950" y="2216250"/>
            <a:ext cx="18336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lang="fr-FR" sz="3000" b="1" dirty="0">
              <a:solidFill>
                <a:srgbClr val="FFFFFF"/>
              </a:solidFill>
              <a:latin typeface="Verdana"/>
              <a:ea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lang="fr-FR" sz="3000" b="1" dirty="0">
              <a:solidFill>
                <a:srgbClr val="FFFFFF"/>
              </a:solidFill>
              <a:latin typeface="Verdana"/>
              <a:ea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1" dirty="0">
                <a:solidFill>
                  <a:srgbClr val="FFFFFF"/>
                </a:solidFill>
                <a:latin typeface="Verdana"/>
                <a:ea typeface="Verdana"/>
                <a:sym typeface="Verdana"/>
              </a:rPr>
              <a:t>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1" dirty="0">
                <a:solidFill>
                  <a:srgbClr val="FFFFFF"/>
                </a:solidFill>
                <a:latin typeface="Verdana"/>
                <a:ea typeface="Verdana"/>
                <a:sym typeface="Verdana"/>
              </a:rPr>
              <a:t>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1" dirty="0">
                <a:solidFill>
                  <a:srgbClr val="FFFFFF"/>
                </a:solidFill>
                <a:latin typeface="Verdana"/>
                <a:ea typeface="Verdana"/>
                <a:sym typeface="Verdana"/>
              </a:rPr>
              <a:t>T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</a:t>
            </a:r>
            <a:br>
              <a:rPr lang="fr-FR" sz="3000" b="1" i="0" u="none" strike="noStrike" cap="none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fr-FR" sz="30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br>
              <a:rPr lang="fr-FR" sz="3000" b="1" i="0" u="none" strike="noStrike" cap="none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fr-FR" sz="3000" b="1" i="0" u="none" strike="noStrike" cap="none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1" dirty="0">
                <a:solidFill>
                  <a:srgbClr val="FFFFFF"/>
                </a:solidFill>
                <a:latin typeface="Verdana"/>
                <a:ea typeface="Verdana"/>
                <a:sym typeface="Verdana"/>
              </a:rPr>
              <a:t>E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1" dirty="0">
                <a:solidFill>
                  <a:srgbClr val="FFFFFF"/>
                </a:solidFill>
                <a:latin typeface="Verdana"/>
                <a:ea typeface="Verdana"/>
                <a:sym typeface="Verdana"/>
              </a:rPr>
              <a:t>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79" name="Google Shape;279;p2"/>
          <p:cNvGrpSpPr/>
          <p:nvPr/>
        </p:nvGrpSpPr>
        <p:grpSpPr>
          <a:xfrm>
            <a:off x="2644500" y="3558178"/>
            <a:ext cx="762000" cy="721200"/>
            <a:chOff x="2780100" y="2420081"/>
            <a:chExt cx="762000" cy="721200"/>
          </a:xfrm>
        </p:grpSpPr>
        <p:sp>
          <p:nvSpPr>
            <p:cNvPr id="280" name="Google Shape;280;p2"/>
            <p:cNvSpPr/>
            <p:nvPr/>
          </p:nvSpPr>
          <p:spPr>
            <a:xfrm>
              <a:off x="2809800" y="2420081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81" name="Google Shape;281;p2"/>
            <p:cNvSpPr txBox="1"/>
            <p:nvPr/>
          </p:nvSpPr>
          <p:spPr>
            <a:xfrm>
              <a:off x="2780100" y="2598414"/>
              <a:ext cx="7620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fr-FR" sz="24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05</a:t>
              </a:r>
              <a:endPara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cxnSp>
        <p:nvCxnSpPr>
          <p:cNvPr id="282" name="Google Shape;282;p2"/>
          <p:cNvCxnSpPr/>
          <p:nvPr/>
        </p:nvCxnSpPr>
        <p:spPr>
          <a:xfrm rot="10800000">
            <a:off x="1904550" y="0"/>
            <a:ext cx="7600" cy="51554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grpSp>
        <p:nvGrpSpPr>
          <p:cNvPr id="283" name="Google Shape;283;p2"/>
          <p:cNvGrpSpPr/>
          <p:nvPr/>
        </p:nvGrpSpPr>
        <p:grpSpPr>
          <a:xfrm>
            <a:off x="2703900" y="1900462"/>
            <a:ext cx="702600" cy="721200"/>
            <a:chOff x="2809800" y="1519503"/>
            <a:chExt cx="702600" cy="721200"/>
          </a:xfrm>
        </p:grpSpPr>
        <p:sp>
          <p:nvSpPr>
            <p:cNvPr id="284" name="Google Shape;284;p2"/>
            <p:cNvSpPr/>
            <p:nvPr/>
          </p:nvSpPr>
          <p:spPr>
            <a:xfrm>
              <a:off x="2809800" y="1519503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85" name="Google Shape;285;p2"/>
            <p:cNvSpPr txBox="1"/>
            <p:nvPr/>
          </p:nvSpPr>
          <p:spPr>
            <a:xfrm>
              <a:off x="2839645" y="1682206"/>
              <a:ext cx="6429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fr-FR" sz="24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03</a:t>
              </a:r>
              <a:endPara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86" name="Google Shape;286;p2"/>
          <p:cNvGrpSpPr/>
          <p:nvPr/>
        </p:nvGrpSpPr>
        <p:grpSpPr>
          <a:xfrm>
            <a:off x="2733745" y="1054269"/>
            <a:ext cx="702600" cy="721200"/>
            <a:chOff x="2809800" y="618925"/>
            <a:chExt cx="702600" cy="721200"/>
          </a:xfrm>
        </p:grpSpPr>
        <p:sp>
          <p:nvSpPr>
            <p:cNvPr id="287" name="Google Shape;287;p2"/>
            <p:cNvSpPr/>
            <p:nvPr/>
          </p:nvSpPr>
          <p:spPr>
            <a:xfrm>
              <a:off x="2809800" y="618925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88" name="Google Shape;288;p2"/>
            <p:cNvSpPr txBox="1"/>
            <p:nvPr/>
          </p:nvSpPr>
          <p:spPr>
            <a:xfrm>
              <a:off x="2851345" y="804325"/>
              <a:ext cx="6195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fr-FR" sz="24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02</a:t>
              </a:r>
              <a:endPara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89" name="Google Shape;289;p2"/>
          <p:cNvSpPr txBox="1"/>
          <p:nvPr/>
        </p:nvSpPr>
        <p:spPr>
          <a:xfrm>
            <a:off x="3510938" y="368621"/>
            <a:ext cx="38354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Overview</a:t>
            </a:r>
            <a:r>
              <a:rPr lang="fr-FR" sz="2000" b="0" i="0" u="none" strike="noStrike" cap="none" dirty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 of internship</a:t>
            </a:r>
            <a:endParaRPr sz="2000" b="0" i="0" u="none" strike="noStrike" cap="none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0" name="Google Shape;290;p2"/>
          <p:cNvSpPr txBox="1"/>
          <p:nvPr/>
        </p:nvSpPr>
        <p:spPr>
          <a:xfrm>
            <a:off x="3554792" y="1214814"/>
            <a:ext cx="38354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Internship Project</a:t>
            </a:r>
            <a:endParaRPr/>
          </a:p>
        </p:txBody>
      </p:sp>
      <p:sp>
        <p:nvSpPr>
          <p:cNvPr id="291" name="Google Shape;291;p2"/>
          <p:cNvSpPr txBox="1"/>
          <p:nvPr/>
        </p:nvSpPr>
        <p:spPr>
          <a:xfrm>
            <a:off x="3584782" y="1981617"/>
            <a:ext cx="38354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Reflection</a:t>
            </a:r>
            <a:endParaRPr/>
          </a:p>
        </p:txBody>
      </p:sp>
      <p:grpSp>
        <p:nvGrpSpPr>
          <p:cNvPr id="292" name="Google Shape;292;p2"/>
          <p:cNvGrpSpPr/>
          <p:nvPr/>
        </p:nvGrpSpPr>
        <p:grpSpPr>
          <a:xfrm>
            <a:off x="2716363" y="208076"/>
            <a:ext cx="702600" cy="721200"/>
            <a:chOff x="2809800" y="618925"/>
            <a:chExt cx="702600" cy="721200"/>
          </a:xfrm>
        </p:grpSpPr>
        <p:sp>
          <p:nvSpPr>
            <p:cNvPr id="293" name="Google Shape;293;p2"/>
            <p:cNvSpPr/>
            <p:nvPr/>
          </p:nvSpPr>
          <p:spPr>
            <a:xfrm>
              <a:off x="2809800" y="618925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94" name="Google Shape;294;p2"/>
            <p:cNvSpPr txBox="1"/>
            <p:nvPr/>
          </p:nvSpPr>
          <p:spPr>
            <a:xfrm>
              <a:off x="2851345" y="804325"/>
              <a:ext cx="6195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fr-FR" sz="2400" b="1" i="0" u="none" strike="noStrike" cap="none" dirty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sz="2400" b="1" i="0" u="none" strike="noStrike" cap="none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95" name="Google Shape;295;p2"/>
          <p:cNvSpPr/>
          <p:nvPr/>
        </p:nvSpPr>
        <p:spPr>
          <a:xfrm>
            <a:off x="3532222" y="3644212"/>
            <a:ext cx="15680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Conclusion</a:t>
            </a:r>
            <a:endParaRPr/>
          </a:p>
        </p:txBody>
      </p:sp>
      <p:sp>
        <p:nvSpPr>
          <p:cNvPr id="296" name="Google Shape;296;p2"/>
          <p:cNvSpPr/>
          <p:nvPr/>
        </p:nvSpPr>
        <p:spPr>
          <a:xfrm>
            <a:off x="2681669" y="2747812"/>
            <a:ext cx="702600" cy="721200"/>
          </a:xfrm>
          <a:prstGeom prst="ellipse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7" name="Google Shape;297;p2"/>
          <p:cNvSpPr txBox="1"/>
          <p:nvPr/>
        </p:nvSpPr>
        <p:spPr>
          <a:xfrm>
            <a:off x="2606099" y="2930641"/>
            <a:ext cx="7620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04</a:t>
            </a:r>
            <a:endParaRPr sz="240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8" name="Google Shape;298;p2"/>
          <p:cNvSpPr txBox="1"/>
          <p:nvPr/>
        </p:nvSpPr>
        <p:spPr>
          <a:xfrm>
            <a:off x="3554792" y="2855064"/>
            <a:ext cx="49338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Personal Project</a:t>
            </a:r>
            <a:endParaRPr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88E26EA-FDD8-DD03-725A-6F2DE87BE465}"/>
              </a:ext>
            </a:extLst>
          </p:cNvPr>
          <p:cNvGrpSpPr/>
          <p:nvPr/>
        </p:nvGrpSpPr>
        <p:grpSpPr>
          <a:xfrm>
            <a:off x="392480" y="769257"/>
            <a:ext cx="7953806" cy="3721925"/>
            <a:chOff x="2207130" y="1314298"/>
            <a:chExt cx="7816233" cy="3645837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F18A21F-2360-2230-73DF-2F856AF28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7789" y="2556557"/>
              <a:ext cx="2583110" cy="1129625"/>
            </a:xfrm>
            <a:custGeom>
              <a:avLst/>
              <a:gdLst>
                <a:gd name="connsiteX0" fmla="*/ 0 w 2357954"/>
                <a:gd name="connsiteY0" fmla="*/ 0 h 1129624"/>
                <a:gd name="connsiteX1" fmla="*/ 2363658 w 2357954"/>
                <a:gd name="connsiteY1" fmla="*/ 0 h 1129624"/>
                <a:gd name="connsiteX2" fmla="*/ 2363658 w 2357954"/>
                <a:gd name="connsiteY2" fmla="*/ 1137083 h 1129624"/>
                <a:gd name="connsiteX3" fmla="*/ 0 w 2357954"/>
                <a:gd name="connsiteY3" fmla="*/ 1137083 h 112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7954" h="1129624">
                  <a:moveTo>
                    <a:pt x="0" y="0"/>
                  </a:moveTo>
                  <a:lnTo>
                    <a:pt x="2363658" y="0"/>
                  </a:lnTo>
                  <a:lnTo>
                    <a:pt x="2363658" y="1137083"/>
                  </a:lnTo>
                  <a:lnTo>
                    <a:pt x="0" y="1137083"/>
                  </a:lnTo>
                  <a:close/>
                </a:path>
              </a:pathLst>
            </a:custGeom>
            <a:ln/>
          </p:spPr>
        </p:pic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1C0A6FA-692C-415F-349B-EFCF2DC02F6D}"/>
                </a:ext>
              </a:extLst>
            </p:cNvPr>
            <p:cNvSpPr/>
            <p:nvPr/>
          </p:nvSpPr>
          <p:spPr>
            <a:xfrm>
              <a:off x="2207130" y="2646817"/>
              <a:ext cx="2309714" cy="800608"/>
            </a:xfrm>
            <a:custGeom>
              <a:avLst/>
              <a:gdLst>
                <a:gd name="connsiteX0" fmla="*/ 402388 w 2028937"/>
                <a:gd name="connsiteY0" fmla="*/ 804885 h 800607"/>
                <a:gd name="connsiteX1" fmla="*/ 2026416 w 2028937"/>
                <a:gd name="connsiteY1" fmla="*/ 804885 h 800607"/>
                <a:gd name="connsiteX2" fmla="*/ 2032667 w 2028937"/>
                <a:gd name="connsiteY2" fmla="*/ 0 h 800607"/>
                <a:gd name="connsiteX3" fmla="*/ 402388 w 2028937"/>
                <a:gd name="connsiteY3" fmla="*/ 0 h 800607"/>
                <a:gd name="connsiteX4" fmla="*/ 0 w 2028937"/>
                <a:gd name="connsiteY4" fmla="*/ 402498 h 800607"/>
                <a:gd name="connsiteX5" fmla="*/ 0 w 2028937"/>
                <a:gd name="connsiteY5" fmla="*/ 402498 h 800607"/>
                <a:gd name="connsiteX6" fmla="*/ 402388 w 2028937"/>
                <a:gd name="connsiteY6" fmla="*/ 804885 h 800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8937" h="800607">
                  <a:moveTo>
                    <a:pt x="402388" y="804885"/>
                  </a:moveTo>
                  <a:lnTo>
                    <a:pt x="2026416" y="804885"/>
                  </a:lnTo>
                  <a:lnTo>
                    <a:pt x="2032667" y="0"/>
                  </a:lnTo>
                  <a:lnTo>
                    <a:pt x="402388" y="0"/>
                  </a:lnTo>
                  <a:cubicBezTo>
                    <a:pt x="180138" y="66"/>
                    <a:pt x="0" y="180247"/>
                    <a:pt x="0" y="402498"/>
                  </a:cubicBezTo>
                  <a:lnTo>
                    <a:pt x="0" y="402498"/>
                  </a:lnTo>
                  <a:cubicBezTo>
                    <a:pt x="0" y="624727"/>
                    <a:pt x="180155" y="804885"/>
                    <a:pt x="402388" y="804885"/>
                  </a:cubicBezTo>
                  <a:close/>
                </a:path>
              </a:pathLst>
            </a:custGeom>
            <a:solidFill>
              <a:srgbClr val="FFFFFF"/>
            </a:solidFill>
            <a:ln w="109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7040189-3380-B167-A2D7-D324ADE16ADD}"/>
                </a:ext>
              </a:extLst>
            </p:cNvPr>
            <p:cNvSpPr/>
            <p:nvPr/>
          </p:nvSpPr>
          <p:spPr>
            <a:xfrm>
              <a:off x="4782997" y="2476935"/>
              <a:ext cx="1316068" cy="1316068"/>
            </a:xfrm>
            <a:custGeom>
              <a:avLst/>
              <a:gdLst>
                <a:gd name="connsiteX0" fmla="*/ 176468 w 1316067"/>
                <a:gd name="connsiteY0" fmla="*/ 0 h 1316067"/>
                <a:gd name="connsiteX1" fmla="*/ 176468 w 1316067"/>
                <a:gd name="connsiteY1" fmla="*/ 1318590 h 1316067"/>
                <a:gd name="connsiteX2" fmla="*/ 1318486 w 1316067"/>
                <a:gd name="connsiteY2" fmla="*/ 659240 h 131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067" h="1316067">
                  <a:moveTo>
                    <a:pt x="176468" y="0"/>
                  </a:moveTo>
                  <a:cubicBezTo>
                    <a:pt x="-58823" y="408036"/>
                    <a:pt x="-58823" y="910554"/>
                    <a:pt x="176468" y="1318590"/>
                  </a:cubicBezTo>
                  <a:lnTo>
                    <a:pt x="1318486" y="659240"/>
                  </a:lnTo>
                  <a:close/>
                </a:path>
              </a:pathLst>
            </a:custGeom>
            <a:solidFill>
              <a:schemeClr val="accent6"/>
            </a:solidFill>
            <a:ln w="109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018C9CA-787F-CD0F-927F-4588C974D932}"/>
                </a:ext>
              </a:extLst>
            </p:cNvPr>
            <p:cNvSpPr/>
            <p:nvPr/>
          </p:nvSpPr>
          <p:spPr>
            <a:xfrm>
              <a:off x="4011562" y="2580435"/>
              <a:ext cx="1085756" cy="1085756"/>
            </a:xfrm>
            <a:custGeom>
              <a:avLst/>
              <a:gdLst>
                <a:gd name="connsiteX0" fmla="*/ 1014233 w 1085755"/>
                <a:gd name="connsiteY0" fmla="*/ 471348 h 1085755"/>
                <a:gd name="connsiteX1" fmla="*/ 614422 w 1085755"/>
                <a:gd name="connsiteY1" fmla="*/ 1014233 h 1085755"/>
                <a:gd name="connsiteX2" fmla="*/ 71537 w 1085755"/>
                <a:gd name="connsiteY2" fmla="*/ 614422 h 1085755"/>
                <a:gd name="connsiteX3" fmla="*/ 471348 w 1085755"/>
                <a:gd name="connsiteY3" fmla="*/ 71537 h 1085755"/>
                <a:gd name="connsiteX4" fmla="*/ 1014233 w 1085755"/>
                <a:gd name="connsiteY4" fmla="*/ 471348 h 10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5755" h="1085755">
                  <a:moveTo>
                    <a:pt x="1014233" y="471348"/>
                  </a:moveTo>
                  <a:cubicBezTo>
                    <a:pt x="1053742" y="731666"/>
                    <a:pt x="874740" y="974724"/>
                    <a:pt x="614422" y="1014233"/>
                  </a:cubicBezTo>
                  <a:cubicBezTo>
                    <a:pt x="354104" y="1053742"/>
                    <a:pt x="111046" y="874740"/>
                    <a:pt x="71537" y="614422"/>
                  </a:cubicBezTo>
                  <a:cubicBezTo>
                    <a:pt x="32028" y="354104"/>
                    <a:pt x="211030" y="111046"/>
                    <a:pt x="471348" y="71537"/>
                  </a:cubicBezTo>
                  <a:cubicBezTo>
                    <a:pt x="731666" y="32028"/>
                    <a:pt x="974724" y="211030"/>
                    <a:pt x="1014233" y="471348"/>
                  </a:cubicBezTo>
                  <a:close/>
                </a:path>
              </a:pathLst>
            </a:custGeom>
            <a:solidFill>
              <a:schemeClr val="accent6"/>
            </a:solidFill>
            <a:ln w="109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04C408A-D9BB-205B-AA88-3739DA374971}"/>
                </a:ext>
              </a:extLst>
            </p:cNvPr>
            <p:cNvSpPr/>
            <p:nvPr/>
          </p:nvSpPr>
          <p:spPr>
            <a:xfrm>
              <a:off x="4653331" y="2755808"/>
              <a:ext cx="734805" cy="734805"/>
            </a:xfrm>
            <a:custGeom>
              <a:avLst/>
              <a:gdLst>
                <a:gd name="connsiteX0" fmla="*/ 670717 w 734804"/>
                <a:gd name="connsiteY0" fmla="*/ 299269 h 734804"/>
                <a:gd name="connsiteX1" fmla="*/ 443628 w 734804"/>
                <a:gd name="connsiteY1" fmla="*/ 670717 h 734804"/>
                <a:gd name="connsiteX2" fmla="*/ 72179 w 734804"/>
                <a:gd name="connsiteY2" fmla="*/ 443628 h 734804"/>
                <a:gd name="connsiteX3" fmla="*/ 299269 w 734804"/>
                <a:gd name="connsiteY3" fmla="*/ 72179 h 734804"/>
                <a:gd name="connsiteX4" fmla="*/ 670717 w 734804"/>
                <a:gd name="connsiteY4" fmla="*/ 299269 h 73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4804" h="734804">
                  <a:moveTo>
                    <a:pt x="670717" y="299269"/>
                  </a:moveTo>
                  <a:cubicBezTo>
                    <a:pt x="710581" y="464551"/>
                    <a:pt x="608910" y="630854"/>
                    <a:pt x="443628" y="670717"/>
                  </a:cubicBezTo>
                  <a:cubicBezTo>
                    <a:pt x="278346" y="710581"/>
                    <a:pt x="112043" y="608910"/>
                    <a:pt x="72179" y="443628"/>
                  </a:cubicBezTo>
                  <a:cubicBezTo>
                    <a:pt x="32316" y="278346"/>
                    <a:pt x="133987" y="112043"/>
                    <a:pt x="299269" y="72179"/>
                  </a:cubicBezTo>
                  <a:cubicBezTo>
                    <a:pt x="464551" y="32316"/>
                    <a:pt x="630854" y="133987"/>
                    <a:pt x="670717" y="299269"/>
                  </a:cubicBezTo>
                  <a:close/>
                </a:path>
              </a:pathLst>
            </a:custGeom>
            <a:solidFill>
              <a:srgbClr val="FFFFFF"/>
            </a:solidFill>
            <a:ln w="109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FBB2865-2F5E-2B35-F6AC-A28410609800}"/>
                </a:ext>
              </a:extLst>
            </p:cNvPr>
            <p:cNvSpPr/>
            <p:nvPr/>
          </p:nvSpPr>
          <p:spPr>
            <a:xfrm>
              <a:off x="4866519" y="2969016"/>
              <a:ext cx="307082" cy="307082"/>
            </a:xfrm>
            <a:custGeom>
              <a:avLst/>
              <a:gdLst>
                <a:gd name="connsiteX0" fmla="*/ 172820 w 307082"/>
                <a:gd name="connsiteY0" fmla="*/ 14443 h 307082"/>
                <a:gd name="connsiteX1" fmla="*/ 302313 w 307082"/>
                <a:gd name="connsiteY1" fmla="*/ 172820 h 307082"/>
                <a:gd name="connsiteX2" fmla="*/ 143935 w 307082"/>
                <a:gd name="connsiteY2" fmla="*/ 302313 h 307082"/>
                <a:gd name="connsiteX3" fmla="*/ 14443 w 307082"/>
                <a:gd name="connsiteY3" fmla="*/ 143935 h 307082"/>
                <a:gd name="connsiteX4" fmla="*/ 172820 w 307082"/>
                <a:gd name="connsiteY4" fmla="*/ 14443 h 307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082" h="307082">
                  <a:moveTo>
                    <a:pt x="172820" y="14443"/>
                  </a:moveTo>
                  <a:cubicBezTo>
                    <a:pt x="252314" y="22419"/>
                    <a:pt x="310289" y="93327"/>
                    <a:pt x="302313" y="172820"/>
                  </a:cubicBezTo>
                  <a:cubicBezTo>
                    <a:pt x="294336" y="252313"/>
                    <a:pt x="223428" y="310289"/>
                    <a:pt x="143935" y="302313"/>
                  </a:cubicBezTo>
                  <a:cubicBezTo>
                    <a:pt x="64442" y="294336"/>
                    <a:pt x="6466" y="223428"/>
                    <a:pt x="14443" y="143935"/>
                  </a:cubicBezTo>
                  <a:cubicBezTo>
                    <a:pt x="22419" y="64442"/>
                    <a:pt x="93327" y="6466"/>
                    <a:pt x="172820" y="14443"/>
                  </a:cubicBezTo>
                  <a:close/>
                </a:path>
              </a:pathLst>
            </a:custGeom>
            <a:solidFill>
              <a:schemeClr val="accent6"/>
            </a:solidFill>
            <a:ln w="109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5E748A3-3555-2DA6-25F8-A17EA706C696}"/>
                </a:ext>
              </a:extLst>
            </p:cNvPr>
            <p:cNvSpPr/>
            <p:nvPr/>
          </p:nvSpPr>
          <p:spPr>
            <a:xfrm>
              <a:off x="4232241" y="2798604"/>
              <a:ext cx="789641" cy="647067"/>
            </a:xfrm>
            <a:custGeom>
              <a:avLst/>
              <a:gdLst>
                <a:gd name="connsiteX0" fmla="*/ 559974 w 789640"/>
                <a:gd name="connsiteY0" fmla="*/ 96073 h 647066"/>
                <a:gd name="connsiteX1" fmla="*/ 791931 w 789640"/>
                <a:gd name="connsiteY1" fmla="*/ 328030 h 647066"/>
                <a:gd name="connsiteX2" fmla="*/ 559974 w 789640"/>
                <a:gd name="connsiteY2" fmla="*/ 559987 h 647066"/>
                <a:gd name="connsiteX3" fmla="*/ 96072 w 789640"/>
                <a:gd name="connsiteY3" fmla="*/ 559976 h 647066"/>
                <a:gd name="connsiteX4" fmla="*/ 96083 w 789640"/>
                <a:gd name="connsiteY4" fmla="*/ 96073 h 647066"/>
                <a:gd name="connsiteX5" fmla="*/ 559974 w 789640"/>
                <a:gd name="connsiteY5" fmla="*/ 96073 h 64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9640" h="647066">
                  <a:moveTo>
                    <a:pt x="559974" y="96073"/>
                  </a:moveTo>
                  <a:lnTo>
                    <a:pt x="791931" y="328030"/>
                  </a:lnTo>
                  <a:lnTo>
                    <a:pt x="559974" y="559987"/>
                  </a:lnTo>
                  <a:cubicBezTo>
                    <a:pt x="431866" y="688084"/>
                    <a:pt x="224169" y="688084"/>
                    <a:pt x="96072" y="559976"/>
                  </a:cubicBezTo>
                  <a:cubicBezTo>
                    <a:pt x="-32026" y="431868"/>
                    <a:pt x="-32026" y="224170"/>
                    <a:pt x="96083" y="96073"/>
                  </a:cubicBezTo>
                  <a:cubicBezTo>
                    <a:pt x="224180" y="-32024"/>
                    <a:pt x="431866" y="-32024"/>
                    <a:pt x="559974" y="96073"/>
                  </a:cubicBezTo>
                  <a:close/>
                </a:path>
              </a:pathLst>
            </a:custGeom>
            <a:solidFill>
              <a:srgbClr val="FFFFFF"/>
            </a:solidFill>
            <a:ln w="10960" cap="flat">
              <a:noFill/>
              <a:prstDash val="solid"/>
              <a:miter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6DCF090-4878-96BE-C962-8A410128CB0E}"/>
                </a:ext>
              </a:extLst>
            </p:cNvPr>
            <p:cNvSpPr/>
            <p:nvPr/>
          </p:nvSpPr>
          <p:spPr>
            <a:xfrm>
              <a:off x="4365809" y="2927468"/>
              <a:ext cx="383853" cy="383853"/>
            </a:xfrm>
            <a:custGeom>
              <a:avLst/>
              <a:gdLst>
                <a:gd name="connsiteX0" fmla="*/ 394162 w 383853"/>
                <a:gd name="connsiteY0" fmla="*/ 197081 h 383853"/>
                <a:gd name="connsiteX1" fmla="*/ 197081 w 383853"/>
                <a:gd name="connsiteY1" fmla="*/ 394162 h 383853"/>
                <a:gd name="connsiteX2" fmla="*/ 0 w 383853"/>
                <a:gd name="connsiteY2" fmla="*/ 197081 h 383853"/>
                <a:gd name="connsiteX3" fmla="*/ 197081 w 383853"/>
                <a:gd name="connsiteY3" fmla="*/ 0 h 383853"/>
                <a:gd name="connsiteX4" fmla="*/ 394162 w 383853"/>
                <a:gd name="connsiteY4" fmla="*/ 197081 h 38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853" h="383853">
                  <a:moveTo>
                    <a:pt x="394162" y="197081"/>
                  </a:moveTo>
                  <a:cubicBezTo>
                    <a:pt x="394162" y="305926"/>
                    <a:pt x="305926" y="394162"/>
                    <a:pt x="197081" y="394162"/>
                  </a:cubicBezTo>
                  <a:cubicBezTo>
                    <a:pt x="88236" y="394162"/>
                    <a:pt x="0" y="305926"/>
                    <a:pt x="0" y="197081"/>
                  </a:cubicBezTo>
                  <a:cubicBezTo>
                    <a:pt x="0" y="88236"/>
                    <a:pt x="88236" y="0"/>
                    <a:pt x="197081" y="0"/>
                  </a:cubicBezTo>
                  <a:cubicBezTo>
                    <a:pt x="305926" y="0"/>
                    <a:pt x="394162" y="88236"/>
                    <a:pt x="394162" y="197081"/>
                  </a:cubicBezTo>
                  <a:close/>
                </a:path>
              </a:pathLst>
            </a:custGeom>
            <a:solidFill>
              <a:schemeClr val="accent6"/>
            </a:solidFill>
            <a:ln w="109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0D662779-BADB-7117-786F-C61B61E6B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8455" y="3830510"/>
              <a:ext cx="2583110" cy="1129625"/>
            </a:xfrm>
            <a:custGeom>
              <a:avLst/>
              <a:gdLst>
                <a:gd name="connsiteX0" fmla="*/ 0 w 2357954"/>
                <a:gd name="connsiteY0" fmla="*/ 0 h 1129624"/>
                <a:gd name="connsiteX1" fmla="*/ 2363658 w 2357954"/>
                <a:gd name="connsiteY1" fmla="*/ 0 h 1129624"/>
                <a:gd name="connsiteX2" fmla="*/ 2363658 w 2357954"/>
                <a:gd name="connsiteY2" fmla="*/ 1137083 h 1129624"/>
                <a:gd name="connsiteX3" fmla="*/ 0 w 2357954"/>
                <a:gd name="connsiteY3" fmla="*/ 1137083 h 112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7954" h="1129624">
                  <a:moveTo>
                    <a:pt x="0" y="0"/>
                  </a:moveTo>
                  <a:lnTo>
                    <a:pt x="2363658" y="0"/>
                  </a:lnTo>
                  <a:lnTo>
                    <a:pt x="2363658" y="1137083"/>
                  </a:lnTo>
                  <a:lnTo>
                    <a:pt x="0" y="1137083"/>
                  </a:lnTo>
                  <a:close/>
                </a:path>
              </a:pathLst>
            </a:custGeom>
            <a:ln/>
          </p:spPr>
        </p:pic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C768E71-E523-39B3-EC98-3948F75E57F5}"/>
                </a:ext>
              </a:extLst>
            </p:cNvPr>
            <p:cNvSpPr/>
            <p:nvPr/>
          </p:nvSpPr>
          <p:spPr>
            <a:xfrm>
              <a:off x="2868455" y="3919016"/>
              <a:ext cx="2309714" cy="800608"/>
            </a:xfrm>
            <a:custGeom>
              <a:avLst/>
              <a:gdLst>
                <a:gd name="connsiteX0" fmla="*/ 402497 w 2028937"/>
                <a:gd name="connsiteY0" fmla="*/ 804885 h 800607"/>
                <a:gd name="connsiteX1" fmla="*/ 2026525 w 2028937"/>
                <a:gd name="connsiteY1" fmla="*/ 804885 h 800607"/>
                <a:gd name="connsiteX2" fmla="*/ 2032667 w 2028937"/>
                <a:gd name="connsiteY2" fmla="*/ 0 h 800607"/>
                <a:gd name="connsiteX3" fmla="*/ 402497 w 2028937"/>
                <a:gd name="connsiteY3" fmla="*/ 0 h 800607"/>
                <a:gd name="connsiteX4" fmla="*/ 0 w 2028937"/>
                <a:gd name="connsiteY4" fmla="*/ 402388 h 800607"/>
                <a:gd name="connsiteX5" fmla="*/ 0 w 2028937"/>
                <a:gd name="connsiteY5" fmla="*/ 402388 h 800607"/>
                <a:gd name="connsiteX6" fmla="*/ 402497 w 2028937"/>
                <a:gd name="connsiteY6" fmla="*/ 804885 h 800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8937" h="800607">
                  <a:moveTo>
                    <a:pt x="402497" y="804885"/>
                  </a:moveTo>
                  <a:lnTo>
                    <a:pt x="2026525" y="804885"/>
                  </a:lnTo>
                  <a:lnTo>
                    <a:pt x="2032667" y="0"/>
                  </a:lnTo>
                  <a:lnTo>
                    <a:pt x="402497" y="0"/>
                  </a:lnTo>
                  <a:cubicBezTo>
                    <a:pt x="180246" y="0"/>
                    <a:pt x="66" y="180137"/>
                    <a:pt x="0" y="402388"/>
                  </a:cubicBezTo>
                  <a:lnTo>
                    <a:pt x="0" y="402388"/>
                  </a:lnTo>
                  <a:cubicBezTo>
                    <a:pt x="0" y="624683"/>
                    <a:pt x="180203" y="804885"/>
                    <a:pt x="402497" y="804885"/>
                  </a:cubicBezTo>
                  <a:close/>
                </a:path>
              </a:pathLst>
            </a:custGeom>
            <a:solidFill>
              <a:srgbClr val="FFFFFF"/>
            </a:solidFill>
            <a:ln w="109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8292066-46BF-FDF9-3ECC-43768E635115}"/>
                </a:ext>
              </a:extLst>
            </p:cNvPr>
            <p:cNvSpPr/>
            <p:nvPr/>
          </p:nvSpPr>
          <p:spPr>
            <a:xfrm>
              <a:off x="4688829" y="3869407"/>
              <a:ext cx="1052854" cy="1052854"/>
            </a:xfrm>
            <a:custGeom>
              <a:avLst/>
              <a:gdLst>
                <a:gd name="connsiteX0" fmla="*/ 1000499 w 1052854"/>
                <a:gd name="connsiteY0" fmla="*/ 473802 h 1052854"/>
                <a:gd name="connsiteX1" fmla="*/ 579591 w 1052854"/>
                <a:gd name="connsiteY1" fmla="*/ 1000499 h 1052854"/>
                <a:gd name="connsiteX2" fmla="*/ 52894 w 1052854"/>
                <a:gd name="connsiteY2" fmla="*/ 579591 h 1052854"/>
                <a:gd name="connsiteX3" fmla="*/ 473802 w 1052854"/>
                <a:gd name="connsiteY3" fmla="*/ 52894 h 1052854"/>
                <a:gd name="connsiteX4" fmla="*/ 1000499 w 1052854"/>
                <a:gd name="connsiteY4" fmla="*/ 473802 h 1052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854" h="1052854">
                  <a:moveTo>
                    <a:pt x="1000499" y="473802"/>
                  </a:moveTo>
                  <a:cubicBezTo>
                    <a:pt x="1029711" y="735476"/>
                    <a:pt x="841265" y="971286"/>
                    <a:pt x="579591" y="1000499"/>
                  </a:cubicBezTo>
                  <a:cubicBezTo>
                    <a:pt x="317917" y="1029712"/>
                    <a:pt x="82107" y="841265"/>
                    <a:pt x="52894" y="579591"/>
                  </a:cubicBezTo>
                  <a:cubicBezTo>
                    <a:pt x="23682" y="317917"/>
                    <a:pt x="212128" y="82107"/>
                    <a:pt x="473802" y="52894"/>
                  </a:cubicBezTo>
                  <a:cubicBezTo>
                    <a:pt x="735476" y="23682"/>
                    <a:pt x="971286" y="212128"/>
                    <a:pt x="1000499" y="473802"/>
                  </a:cubicBezTo>
                  <a:close/>
                </a:path>
              </a:pathLst>
            </a:custGeom>
            <a:solidFill>
              <a:schemeClr val="accent1"/>
            </a:solidFill>
            <a:ln w="109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AF02D80-FFC5-DAD6-81FE-B492AE2E7A58}"/>
                </a:ext>
              </a:extLst>
            </p:cNvPr>
            <p:cNvSpPr/>
            <p:nvPr/>
          </p:nvSpPr>
          <p:spPr>
            <a:xfrm>
              <a:off x="4959466" y="3136175"/>
              <a:ext cx="1140592" cy="1316068"/>
            </a:xfrm>
            <a:custGeom>
              <a:avLst/>
              <a:gdLst>
                <a:gd name="connsiteX0" fmla="*/ 0 w 1140592"/>
                <a:gd name="connsiteY0" fmla="*/ 659350 h 1316067"/>
                <a:gd name="connsiteX1" fmla="*/ 1142018 w 1140592"/>
                <a:gd name="connsiteY1" fmla="*/ 1318481 h 1316067"/>
                <a:gd name="connsiteX2" fmla="*/ 1142018 w 1140592"/>
                <a:gd name="connsiteY2" fmla="*/ 0 h 131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0592" h="1316067">
                  <a:moveTo>
                    <a:pt x="0" y="659350"/>
                  </a:moveTo>
                  <a:cubicBezTo>
                    <a:pt x="235499" y="1067386"/>
                    <a:pt x="670899" y="1318678"/>
                    <a:pt x="1142018" y="1318481"/>
                  </a:cubicBezTo>
                  <a:lnTo>
                    <a:pt x="1142018" y="0"/>
                  </a:lnTo>
                  <a:close/>
                </a:path>
              </a:pathLst>
            </a:custGeom>
            <a:solidFill>
              <a:schemeClr val="accent1"/>
            </a:solidFill>
            <a:ln w="109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B9CAAFB-2621-A732-D058-BFFD54E5B8F7}"/>
                </a:ext>
              </a:extLst>
            </p:cNvPr>
            <p:cNvSpPr/>
            <p:nvPr/>
          </p:nvSpPr>
          <p:spPr>
            <a:xfrm>
              <a:off x="5156735" y="3667566"/>
              <a:ext cx="811575" cy="811575"/>
            </a:xfrm>
            <a:custGeom>
              <a:avLst/>
              <a:gdLst>
                <a:gd name="connsiteX0" fmla="*/ 688206 w 811575"/>
                <a:gd name="connsiteY0" fmla="*/ 278322 h 811575"/>
                <a:gd name="connsiteX1" fmla="*/ 541447 w 811575"/>
                <a:gd name="connsiteY1" fmla="*/ 688207 h 811575"/>
                <a:gd name="connsiteX2" fmla="*/ 131562 w 811575"/>
                <a:gd name="connsiteY2" fmla="*/ 541447 h 811575"/>
                <a:gd name="connsiteX3" fmla="*/ 278322 w 811575"/>
                <a:gd name="connsiteY3" fmla="*/ 131562 h 811575"/>
                <a:gd name="connsiteX4" fmla="*/ 688206 w 811575"/>
                <a:gd name="connsiteY4" fmla="*/ 278322 h 81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1575" h="811575">
                  <a:moveTo>
                    <a:pt x="688206" y="278322"/>
                  </a:moveTo>
                  <a:cubicBezTo>
                    <a:pt x="760866" y="432035"/>
                    <a:pt x="695160" y="615547"/>
                    <a:pt x="541447" y="688207"/>
                  </a:cubicBezTo>
                  <a:cubicBezTo>
                    <a:pt x="387734" y="760866"/>
                    <a:pt x="204222" y="695160"/>
                    <a:pt x="131562" y="541447"/>
                  </a:cubicBezTo>
                  <a:cubicBezTo>
                    <a:pt x="58902" y="387734"/>
                    <a:pt x="124609" y="204222"/>
                    <a:pt x="278322" y="131562"/>
                  </a:cubicBezTo>
                  <a:cubicBezTo>
                    <a:pt x="432035" y="58902"/>
                    <a:pt x="615547" y="124609"/>
                    <a:pt x="688206" y="278322"/>
                  </a:cubicBezTo>
                  <a:close/>
                </a:path>
              </a:pathLst>
            </a:custGeom>
            <a:solidFill>
              <a:srgbClr val="FFFFFF"/>
            </a:solidFill>
            <a:ln w="109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349AB62-326A-1B28-4A13-7AF85FC5A228}"/>
                </a:ext>
              </a:extLst>
            </p:cNvPr>
            <p:cNvSpPr/>
            <p:nvPr/>
          </p:nvSpPr>
          <p:spPr>
            <a:xfrm>
              <a:off x="5422119" y="3932581"/>
              <a:ext cx="285148" cy="285148"/>
            </a:xfrm>
            <a:custGeom>
              <a:avLst/>
              <a:gdLst>
                <a:gd name="connsiteX0" fmla="*/ 72328 w 285148"/>
                <a:gd name="connsiteY0" fmla="*/ 19446 h 285148"/>
                <a:gd name="connsiteX1" fmla="*/ 269958 w 285148"/>
                <a:gd name="connsiteY1" fmla="*/ 72286 h 285148"/>
                <a:gd name="connsiteX2" fmla="*/ 217118 w 285148"/>
                <a:gd name="connsiteY2" fmla="*/ 269927 h 285148"/>
                <a:gd name="connsiteX3" fmla="*/ 19488 w 285148"/>
                <a:gd name="connsiteY3" fmla="*/ 217075 h 285148"/>
                <a:gd name="connsiteX4" fmla="*/ 19357 w 285148"/>
                <a:gd name="connsiteY4" fmla="*/ 216856 h 285148"/>
                <a:gd name="connsiteX5" fmla="*/ 72328 w 285148"/>
                <a:gd name="connsiteY5" fmla="*/ 19446 h 28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148" h="285148">
                  <a:moveTo>
                    <a:pt x="72328" y="19446"/>
                  </a:moveTo>
                  <a:cubicBezTo>
                    <a:pt x="141499" y="-20540"/>
                    <a:pt x="229982" y="3116"/>
                    <a:pt x="269958" y="72286"/>
                  </a:cubicBezTo>
                  <a:cubicBezTo>
                    <a:pt x="309945" y="141457"/>
                    <a:pt x="286288" y="229940"/>
                    <a:pt x="217118" y="269927"/>
                  </a:cubicBezTo>
                  <a:cubicBezTo>
                    <a:pt x="147958" y="309902"/>
                    <a:pt x="59475" y="286246"/>
                    <a:pt x="19488" y="217075"/>
                  </a:cubicBezTo>
                  <a:cubicBezTo>
                    <a:pt x="19445" y="217010"/>
                    <a:pt x="19401" y="216933"/>
                    <a:pt x="19357" y="216856"/>
                  </a:cubicBezTo>
                  <a:cubicBezTo>
                    <a:pt x="-20520" y="147719"/>
                    <a:pt x="3191" y="59334"/>
                    <a:pt x="72328" y="19446"/>
                  </a:cubicBezTo>
                  <a:close/>
                </a:path>
              </a:pathLst>
            </a:custGeom>
            <a:solidFill>
              <a:schemeClr val="accent1"/>
            </a:solidFill>
            <a:ln w="109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2CFB5C0-D1ED-7E9C-4FDD-3E547553F479}"/>
                </a:ext>
              </a:extLst>
            </p:cNvPr>
            <p:cNvSpPr/>
            <p:nvPr/>
          </p:nvSpPr>
          <p:spPr>
            <a:xfrm>
              <a:off x="4900901" y="4063235"/>
              <a:ext cx="647067" cy="647067"/>
            </a:xfrm>
            <a:custGeom>
              <a:avLst/>
              <a:gdLst>
                <a:gd name="connsiteX0" fmla="*/ 328030 w 647066"/>
                <a:gd name="connsiteY0" fmla="*/ 0 h 647066"/>
                <a:gd name="connsiteX1" fmla="*/ 656060 w 647066"/>
                <a:gd name="connsiteY1" fmla="*/ 0 h 647066"/>
                <a:gd name="connsiteX2" fmla="*/ 656060 w 647066"/>
                <a:gd name="connsiteY2" fmla="*/ 328030 h 647066"/>
                <a:gd name="connsiteX3" fmla="*/ 328030 w 647066"/>
                <a:gd name="connsiteY3" fmla="*/ 656060 h 647066"/>
                <a:gd name="connsiteX4" fmla="*/ 0 w 647066"/>
                <a:gd name="connsiteY4" fmla="*/ 328030 h 647066"/>
                <a:gd name="connsiteX5" fmla="*/ 328030 w 647066"/>
                <a:gd name="connsiteY5" fmla="*/ 0 h 64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066" h="647066">
                  <a:moveTo>
                    <a:pt x="328030" y="0"/>
                  </a:moveTo>
                  <a:lnTo>
                    <a:pt x="656060" y="0"/>
                  </a:lnTo>
                  <a:lnTo>
                    <a:pt x="656060" y="328030"/>
                  </a:lnTo>
                  <a:cubicBezTo>
                    <a:pt x="656060" y="509198"/>
                    <a:pt x="509198" y="656060"/>
                    <a:pt x="328030" y="656060"/>
                  </a:cubicBezTo>
                  <a:cubicBezTo>
                    <a:pt x="146862" y="656060"/>
                    <a:pt x="0" y="509198"/>
                    <a:pt x="0" y="328030"/>
                  </a:cubicBezTo>
                  <a:cubicBezTo>
                    <a:pt x="0" y="146862"/>
                    <a:pt x="146862" y="0"/>
                    <a:pt x="328030" y="0"/>
                  </a:cubicBezTo>
                  <a:close/>
                </a:path>
              </a:pathLst>
            </a:custGeom>
            <a:solidFill>
              <a:srgbClr val="FFFFFF"/>
            </a:solidFill>
            <a:ln w="10960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63DA629-6F8A-DE32-B3FD-4CF6E26DEDB3}"/>
                </a:ext>
              </a:extLst>
            </p:cNvPr>
            <p:cNvSpPr/>
            <p:nvPr/>
          </p:nvSpPr>
          <p:spPr>
            <a:xfrm>
              <a:off x="5030271" y="4188751"/>
              <a:ext cx="394820" cy="394820"/>
            </a:xfrm>
            <a:custGeom>
              <a:avLst/>
              <a:gdLst>
                <a:gd name="connsiteX0" fmla="*/ 200787 w 394820"/>
                <a:gd name="connsiteY0" fmla="*/ 1857 h 394820"/>
                <a:gd name="connsiteX1" fmla="*/ 396002 w 394820"/>
                <a:gd name="connsiteY1" fmla="*/ 200787 h 394820"/>
                <a:gd name="connsiteX2" fmla="*/ 197072 w 394820"/>
                <a:gd name="connsiteY2" fmla="*/ 396002 h 394820"/>
                <a:gd name="connsiteX3" fmla="*/ 1857 w 394820"/>
                <a:gd name="connsiteY3" fmla="*/ 197072 h 394820"/>
                <a:gd name="connsiteX4" fmla="*/ 200787 w 394820"/>
                <a:gd name="connsiteY4" fmla="*/ 1857 h 39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820" h="394820">
                  <a:moveTo>
                    <a:pt x="200787" y="1857"/>
                  </a:moveTo>
                  <a:cubicBezTo>
                    <a:pt x="309627" y="2883"/>
                    <a:pt x="397028" y="91947"/>
                    <a:pt x="396002" y="200787"/>
                  </a:cubicBezTo>
                  <a:cubicBezTo>
                    <a:pt x="394977" y="309627"/>
                    <a:pt x="305913" y="397028"/>
                    <a:pt x="197072" y="396002"/>
                  </a:cubicBezTo>
                  <a:cubicBezTo>
                    <a:pt x="88232" y="394976"/>
                    <a:pt x="832" y="305913"/>
                    <a:pt x="1857" y="197072"/>
                  </a:cubicBezTo>
                  <a:cubicBezTo>
                    <a:pt x="2883" y="88232"/>
                    <a:pt x="91947" y="831"/>
                    <a:pt x="200787" y="1857"/>
                  </a:cubicBezTo>
                  <a:close/>
                </a:path>
              </a:pathLst>
            </a:custGeom>
            <a:solidFill>
              <a:schemeClr val="accent1"/>
            </a:solidFill>
            <a:ln w="109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25787ADF-81C3-127B-FC1A-BD5E1C6AD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3582" y="1379531"/>
              <a:ext cx="2583110" cy="1129625"/>
            </a:xfrm>
            <a:custGeom>
              <a:avLst/>
              <a:gdLst>
                <a:gd name="connsiteX0" fmla="*/ 0 w 2357954"/>
                <a:gd name="connsiteY0" fmla="*/ 0 h 1129624"/>
                <a:gd name="connsiteX1" fmla="*/ 2363658 w 2357954"/>
                <a:gd name="connsiteY1" fmla="*/ 0 h 1129624"/>
                <a:gd name="connsiteX2" fmla="*/ 2363658 w 2357954"/>
                <a:gd name="connsiteY2" fmla="*/ 1137083 h 1129624"/>
                <a:gd name="connsiteX3" fmla="*/ 0 w 2357954"/>
                <a:gd name="connsiteY3" fmla="*/ 1137083 h 112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7954" h="1129624">
                  <a:moveTo>
                    <a:pt x="0" y="0"/>
                  </a:moveTo>
                  <a:lnTo>
                    <a:pt x="2363658" y="0"/>
                  </a:lnTo>
                  <a:lnTo>
                    <a:pt x="2363658" y="1137083"/>
                  </a:lnTo>
                  <a:lnTo>
                    <a:pt x="0" y="1137083"/>
                  </a:lnTo>
                  <a:close/>
                </a:path>
              </a:pathLst>
            </a:custGeom>
            <a:ln/>
          </p:spPr>
        </p:pic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CB93280-28B3-4CAB-4892-1E5251B04EBB}"/>
                </a:ext>
              </a:extLst>
            </p:cNvPr>
            <p:cNvSpPr/>
            <p:nvPr/>
          </p:nvSpPr>
          <p:spPr>
            <a:xfrm>
              <a:off x="2884357" y="1470026"/>
              <a:ext cx="2309714" cy="800608"/>
            </a:xfrm>
            <a:custGeom>
              <a:avLst/>
              <a:gdLst>
                <a:gd name="connsiteX0" fmla="*/ 402497 w 2028937"/>
                <a:gd name="connsiteY0" fmla="*/ 804885 h 800607"/>
                <a:gd name="connsiteX1" fmla="*/ 2026525 w 2028937"/>
                <a:gd name="connsiteY1" fmla="*/ 804885 h 800607"/>
                <a:gd name="connsiteX2" fmla="*/ 2032777 w 2028937"/>
                <a:gd name="connsiteY2" fmla="*/ 0 h 800607"/>
                <a:gd name="connsiteX3" fmla="*/ 402497 w 2028937"/>
                <a:gd name="connsiteY3" fmla="*/ 0 h 800607"/>
                <a:gd name="connsiteX4" fmla="*/ 0 w 2028937"/>
                <a:gd name="connsiteY4" fmla="*/ 402168 h 800607"/>
                <a:gd name="connsiteX5" fmla="*/ 0 w 2028937"/>
                <a:gd name="connsiteY5" fmla="*/ 402168 h 800607"/>
                <a:gd name="connsiteX6" fmla="*/ 402278 w 2028937"/>
                <a:gd name="connsiteY6" fmla="*/ 804885 h 800607"/>
                <a:gd name="connsiteX7" fmla="*/ 402497 w 2028937"/>
                <a:gd name="connsiteY7" fmla="*/ 804885 h 800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28937" h="800607">
                  <a:moveTo>
                    <a:pt x="402497" y="804885"/>
                  </a:moveTo>
                  <a:lnTo>
                    <a:pt x="2026525" y="804885"/>
                  </a:lnTo>
                  <a:lnTo>
                    <a:pt x="2032777" y="0"/>
                  </a:lnTo>
                  <a:lnTo>
                    <a:pt x="402497" y="0"/>
                  </a:lnTo>
                  <a:cubicBezTo>
                    <a:pt x="180334" y="0"/>
                    <a:pt x="187" y="180004"/>
                    <a:pt x="0" y="402168"/>
                  </a:cubicBezTo>
                  <a:lnTo>
                    <a:pt x="0" y="402168"/>
                  </a:lnTo>
                  <a:cubicBezTo>
                    <a:pt x="-121" y="624463"/>
                    <a:pt x="179983" y="804765"/>
                    <a:pt x="402278" y="804885"/>
                  </a:cubicBezTo>
                  <a:cubicBezTo>
                    <a:pt x="402355" y="804885"/>
                    <a:pt x="402421" y="804885"/>
                    <a:pt x="402497" y="804885"/>
                  </a:cubicBezTo>
                  <a:close/>
                </a:path>
              </a:pathLst>
            </a:custGeom>
            <a:solidFill>
              <a:srgbClr val="FFFFFF"/>
            </a:solidFill>
            <a:ln w="109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5671A02-A855-7EF7-4352-A341040DF415}"/>
                </a:ext>
              </a:extLst>
            </p:cNvPr>
            <p:cNvSpPr/>
            <p:nvPr/>
          </p:nvSpPr>
          <p:spPr>
            <a:xfrm>
              <a:off x="4685567" y="1334457"/>
              <a:ext cx="1085756" cy="1085756"/>
            </a:xfrm>
            <a:custGeom>
              <a:avLst/>
              <a:gdLst>
                <a:gd name="connsiteX0" fmla="*/ 1016835 w 1085755"/>
                <a:gd name="connsiteY0" fmla="*/ 470758 h 1085755"/>
                <a:gd name="connsiteX1" fmla="*/ 621396 w 1085755"/>
                <a:gd name="connsiteY1" fmla="*/ 1016835 h 1085755"/>
                <a:gd name="connsiteX2" fmla="*/ 75319 w 1085755"/>
                <a:gd name="connsiteY2" fmla="*/ 621396 h 1085755"/>
                <a:gd name="connsiteX3" fmla="*/ 470758 w 1085755"/>
                <a:gd name="connsiteY3" fmla="*/ 75319 h 1085755"/>
                <a:gd name="connsiteX4" fmla="*/ 1016835 w 1085755"/>
                <a:gd name="connsiteY4" fmla="*/ 470758 h 10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5755" h="1085755">
                  <a:moveTo>
                    <a:pt x="1016835" y="470758"/>
                  </a:moveTo>
                  <a:cubicBezTo>
                    <a:pt x="1058433" y="730751"/>
                    <a:pt x="881389" y="975238"/>
                    <a:pt x="621396" y="1016835"/>
                  </a:cubicBezTo>
                  <a:cubicBezTo>
                    <a:pt x="361404" y="1058433"/>
                    <a:pt x="116917" y="881389"/>
                    <a:pt x="75319" y="621396"/>
                  </a:cubicBezTo>
                  <a:cubicBezTo>
                    <a:pt x="33722" y="361404"/>
                    <a:pt x="210766" y="116917"/>
                    <a:pt x="470758" y="75319"/>
                  </a:cubicBezTo>
                  <a:cubicBezTo>
                    <a:pt x="730751" y="33721"/>
                    <a:pt x="975238" y="210765"/>
                    <a:pt x="1016835" y="470758"/>
                  </a:cubicBezTo>
                  <a:close/>
                </a:path>
              </a:pathLst>
            </a:custGeom>
            <a:solidFill>
              <a:schemeClr val="accent1"/>
            </a:solidFill>
            <a:ln w="109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C4C6117-949B-DFED-A894-DCC1120A9DA4}"/>
                </a:ext>
              </a:extLst>
            </p:cNvPr>
            <p:cNvSpPr/>
            <p:nvPr/>
          </p:nvSpPr>
          <p:spPr>
            <a:xfrm>
              <a:off x="4959466" y="1817694"/>
              <a:ext cx="1140592" cy="1316068"/>
            </a:xfrm>
            <a:custGeom>
              <a:avLst/>
              <a:gdLst>
                <a:gd name="connsiteX0" fmla="*/ 1142018 w 1140592"/>
                <a:gd name="connsiteY0" fmla="*/ 0 h 1316067"/>
                <a:gd name="connsiteX1" fmla="*/ 0 w 1140592"/>
                <a:gd name="connsiteY1" fmla="*/ 659240 h 1316067"/>
                <a:gd name="connsiteX2" fmla="*/ 1142018 w 1140592"/>
                <a:gd name="connsiteY2" fmla="*/ 1318481 h 131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0592" h="1316067">
                  <a:moveTo>
                    <a:pt x="1142018" y="0"/>
                  </a:moveTo>
                  <a:cubicBezTo>
                    <a:pt x="670876" y="-153"/>
                    <a:pt x="235489" y="251183"/>
                    <a:pt x="0" y="659240"/>
                  </a:cubicBezTo>
                  <a:lnTo>
                    <a:pt x="1142018" y="1318481"/>
                  </a:lnTo>
                  <a:close/>
                </a:path>
              </a:pathLst>
            </a:custGeom>
            <a:solidFill>
              <a:schemeClr val="accent1"/>
            </a:solidFill>
            <a:ln w="109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B94BEC1-496E-8EEF-D35B-687CBEBEFAED}"/>
                </a:ext>
              </a:extLst>
            </p:cNvPr>
            <p:cNvSpPr/>
            <p:nvPr/>
          </p:nvSpPr>
          <p:spPr>
            <a:xfrm>
              <a:off x="5200922" y="1849563"/>
              <a:ext cx="701903" cy="701903"/>
            </a:xfrm>
            <a:custGeom>
              <a:avLst/>
              <a:gdLst>
                <a:gd name="connsiteX0" fmla="*/ 401744 w 701902"/>
                <a:gd name="connsiteY0" fmla="*/ 48901 h 701902"/>
                <a:gd name="connsiteX1" fmla="*/ 656784 w 701902"/>
                <a:gd name="connsiteY1" fmla="*/ 401744 h 701902"/>
                <a:gd name="connsiteX2" fmla="*/ 303941 w 701902"/>
                <a:gd name="connsiteY2" fmla="*/ 656784 h 701902"/>
                <a:gd name="connsiteX3" fmla="*/ 48901 w 701902"/>
                <a:gd name="connsiteY3" fmla="*/ 303942 h 701902"/>
                <a:gd name="connsiteX4" fmla="*/ 401744 w 701902"/>
                <a:gd name="connsiteY4" fmla="*/ 48901 h 701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1902" h="701902">
                  <a:moveTo>
                    <a:pt x="401744" y="48901"/>
                  </a:moveTo>
                  <a:cubicBezTo>
                    <a:pt x="569606" y="75908"/>
                    <a:pt x="683791" y="233881"/>
                    <a:pt x="656784" y="401744"/>
                  </a:cubicBezTo>
                  <a:cubicBezTo>
                    <a:pt x="629777" y="569606"/>
                    <a:pt x="471804" y="683792"/>
                    <a:pt x="303941" y="656784"/>
                  </a:cubicBezTo>
                  <a:cubicBezTo>
                    <a:pt x="136079" y="629777"/>
                    <a:pt x="21894" y="471804"/>
                    <a:pt x="48901" y="303942"/>
                  </a:cubicBezTo>
                  <a:cubicBezTo>
                    <a:pt x="75908" y="136079"/>
                    <a:pt x="233881" y="21894"/>
                    <a:pt x="401744" y="48901"/>
                  </a:cubicBezTo>
                  <a:close/>
                </a:path>
              </a:pathLst>
            </a:custGeom>
            <a:solidFill>
              <a:srgbClr val="FFFFFF"/>
            </a:solidFill>
            <a:ln w="109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4957D9F-0759-25CC-F36E-411044AE5557}"/>
                </a:ext>
              </a:extLst>
            </p:cNvPr>
            <p:cNvSpPr/>
            <p:nvPr/>
          </p:nvSpPr>
          <p:spPr>
            <a:xfrm>
              <a:off x="5360763" y="2009514"/>
              <a:ext cx="383853" cy="383853"/>
            </a:xfrm>
            <a:custGeom>
              <a:avLst/>
              <a:gdLst>
                <a:gd name="connsiteX0" fmla="*/ 323411 w 383853"/>
                <a:gd name="connsiteY0" fmla="*/ 130544 h 383853"/>
                <a:gd name="connsiteX1" fmla="*/ 255189 w 383853"/>
                <a:gd name="connsiteY1" fmla="*/ 323411 h 383853"/>
                <a:gd name="connsiteX2" fmla="*/ 62322 w 383853"/>
                <a:gd name="connsiteY2" fmla="*/ 255189 h 383853"/>
                <a:gd name="connsiteX3" fmla="*/ 130544 w 383853"/>
                <a:gd name="connsiteY3" fmla="*/ 62322 h 383853"/>
                <a:gd name="connsiteX4" fmla="*/ 323411 w 383853"/>
                <a:gd name="connsiteY4" fmla="*/ 130544 h 38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853" h="383853">
                  <a:moveTo>
                    <a:pt x="323411" y="130544"/>
                  </a:moveTo>
                  <a:cubicBezTo>
                    <a:pt x="357830" y="202642"/>
                    <a:pt x="327286" y="288991"/>
                    <a:pt x="255189" y="323411"/>
                  </a:cubicBezTo>
                  <a:cubicBezTo>
                    <a:pt x="183091" y="357831"/>
                    <a:pt x="96742" y="327287"/>
                    <a:pt x="62322" y="255189"/>
                  </a:cubicBezTo>
                  <a:cubicBezTo>
                    <a:pt x="27902" y="183091"/>
                    <a:pt x="58446" y="96742"/>
                    <a:pt x="130544" y="62322"/>
                  </a:cubicBezTo>
                  <a:cubicBezTo>
                    <a:pt x="202642" y="27903"/>
                    <a:pt x="288991" y="58447"/>
                    <a:pt x="323411" y="130544"/>
                  </a:cubicBezTo>
                  <a:close/>
                </a:path>
              </a:pathLst>
            </a:custGeom>
            <a:solidFill>
              <a:schemeClr val="accent1"/>
            </a:solidFill>
            <a:ln w="109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870CF2D-8E4C-E323-72A8-63AB8C81C844}"/>
                </a:ext>
              </a:extLst>
            </p:cNvPr>
            <p:cNvSpPr/>
            <p:nvPr/>
          </p:nvSpPr>
          <p:spPr>
            <a:xfrm>
              <a:off x="4900901" y="1552507"/>
              <a:ext cx="647067" cy="647067"/>
            </a:xfrm>
            <a:custGeom>
              <a:avLst/>
              <a:gdLst>
                <a:gd name="connsiteX0" fmla="*/ 656060 w 647066"/>
                <a:gd name="connsiteY0" fmla="*/ 328030 h 647066"/>
                <a:gd name="connsiteX1" fmla="*/ 656060 w 647066"/>
                <a:gd name="connsiteY1" fmla="*/ 656060 h 647066"/>
                <a:gd name="connsiteX2" fmla="*/ 328030 w 647066"/>
                <a:gd name="connsiteY2" fmla="*/ 656060 h 647066"/>
                <a:gd name="connsiteX3" fmla="*/ 0 w 647066"/>
                <a:gd name="connsiteY3" fmla="*/ 328030 h 647066"/>
                <a:gd name="connsiteX4" fmla="*/ 328030 w 647066"/>
                <a:gd name="connsiteY4" fmla="*/ 0 h 647066"/>
                <a:gd name="connsiteX5" fmla="*/ 656060 w 647066"/>
                <a:gd name="connsiteY5" fmla="*/ 328030 h 64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066" h="647066">
                  <a:moveTo>
                    <a:pt x="656060" y="328030"/>
                  </a:moveTo>
                  <a:lnTo>
                    <a:pt x="656060" y="656060"/>
                  </a:lnTo>
                  <a:lnTo>
                    <a:pt x="328030" y="656060"/>
                  </a:lnTo>
                  <a:cubicBezTo>
                    <a:pt x="146862" y="656060"/>
                    <a:pt x="0" y="509198"/>
                    <a:pt x="0" y="328030"/>
                  </a:cubicBezTo>
                  <a:cubicBezTo>
                    <a:pt x="0" y="146864"/>
                    <a:pt x="146862" y="0"/>
                    <a:pt x="328030" y="0"/>
                  </a:cubicBezTo>
                  <a:cubicBezTo>
                    <a:pt x="509198" y="0"/>
                    <a:pt x="656060" y="146864"/>
                    <a:pt x="656060" y="328030"/>
                  </a:cubicBezTo>
                  <a:close/>
                </a:path>
              </a:pathLst>
            </a:custGeom>
            <a:solidFill>
              <a:srgbClr val="FFFFFF"/>
            </a:solidFill>
            <a:ln w="10960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86D8D03-7B3F-595F-1584-D9876879960B}"/>
                </a:ext>
              </a:extLst>
            </p:cNvPr>
            <p:cNvSpPr/>
            <p:nvPr/>
          </p:nvSpPr>
          <p:spPr>
            <a:xfrm>
              <a:off x="5006063" y="1654756"/>
              <a:ext cx="449657" cy="449657"/>
            </a:xfrm>
            <a:custGeom>
              <a:avLst/>
              <a:gdLst>
                <a:gd name="connsiteX0" fmla="*/ 258002 w 449656"/>
                <a:gd name="connsiteY0" fmla="*/ 31747 h 449656"/>
                <a:gd name="connsiteX1" fmla="*/ 420762 w 449656"/>
                <a:gd name="connsiteY1" fmla="*/ 258002 h 449656"/>
                <a:gd name="connsiteX2" fmla="*/ 194507 w 449656"/>
                <a:gd name="connsiteY2" fmla="*/ 420762 h 449656"/>
                <a:gd name="connsiteX3" fmla="*/ 31747 w 449656"/>
                <a:gd name="connsiteY3" fmla="*/ 194507 h 449656"/>
                <a:gd name="connsiteX4" fmla="*/ 258002 w 449656"/>
                <a:gd name="connsiteY4" fmla="*/ 31747 h 44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656" h="449656">
                  <a:moveTo>
                    <a:pt x="258002" y="31747"/>
                  </a:moveTo>
                  <a:cubicBezTo>
                    <a:pt x="365425" y="49281"/>
                    <a:pt x="438295" y="150578"/>
                    <a:pt x="420762" y="258002"/>
                  </a:cubicBezTo>
                  <a:cubicBezTo>
                    <a:pt x="403228" y="365425"/>
                    <a:pt x="301931" y="438295"/>
                    <a:pt x="194507" y="420762"/>
                  </a:cubicBezTo>
                  <a:cubicBezTo>
                    <a:pt x="87084" y="403228"/>
                    <a:pt x="14214" y="301931"/>
                    <a:pt x="31747" y="194507"/>
                  </a:cubicBezTo>
                  <a:cubicBezTo>
                    <a:pt x="49281" y="87084"/>
                    <a:pt x="150578" y="14214"/>
                    <a:pt x="258002" y="31747"/>
                  </a:cubicBezTo>
                  <a:close/>
                </a:path>
              </a:pathLst>
            </a:custGeom>
            <a:solidFill>
              <a:schemeClr val="accent1"/>
            </a:solidFill>
            <a:ln w="109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B194B90D-E5A5-E919-1DAA-EE23B0042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49815" y="2556557"/>
              <a:ext cx="2473548" cy="1129625"/>
            </a:xfrm>
            <a:custGeom>
              <a:avLst/>
              <a:gdLst>
                <a:gd name="connsiteX0" fmla="*/ 0 w 2357954"/>
                <a:gd name="connsiteY0" fmla="*/ 0 h 1129624"/>
                <a:gd name="connsiteX1" fmla="*/ 2363658 w 2357954"/>
                <a:gd name="connsiteY1" fmla="*/ 0 h 1129624"/>
                <a:gd name="connsiteX2" fmla="*/ 2363658 w 2357954"/>
                <a:gd name="connsiteY2" fmla="*/ 1137083 h 1129624"/>
                <a:gd name="connsiteX3" fmla="*/ 0 w 2357954"/>
                <a:gd name="connsiteY3" fmla="*/ 1137083 h 112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7954" h="1129624">
                  <a:moveTo>
                    <a:pt x="0" y="0"/>
                  </a:moveTo>
                  <a:lnTo>
                    <a:pt x="2363658" y="0"/>
                  </a:lnTo>
                  <a:lnTo>
                    <a:pt x="2363658" y="1137083"/>
                  </a:lnTo>
                  <a:lnTo>
                    <a:pt x="0" y="1137083"/>
                  </a:lnTo>
                  <a:close/>
                </a:path>
              </a:pathLst>
            </a:custGeom>
            <a:ln/>
          </p:spPr>
        </p:pic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D5BEDF5-23D7-DBBE-8781-D94EFE160AAC}"/>
                </a:ext>
              </a:extLst>
            </p:cNvPr>
            <p:cNvSpPr/>
            <p:nvPr/>
          </p:nvSpPr>
          <p:spPr>
            <a:xfrm>
              <a:off x="7637664" y="2646817"/>
              <a:ext cx="2307396" cy="800608"/>
            </a:xfrm>
            <a:custGeom>
              <a:avLst/>
              <a:gdLst>
                <a:gd name="connsiteX0" fmla="*/ 1630279 w 2028937"/>
                <a:gd name="connsiteY0" fmla="*/ 804885 h 800607"/>
                <a:gd name="connsiteX1" fmla="*/ 6251 w 2028937"/>
                <a:gd name="connsiteY1" fmla="*/ 804885 h 800607"/>
                <a:gd name="connsiteX2" fmla="*/ 0 w 2028937"/>
                <a:gd name="connsiteY2" fmla="*/ 0 h 800607"/>
                <a:gd name="connsiteX3" fmla="*/ 1630279 w 2028937"/>
                <a:gd name="connsiteY3" fmla="*/ 0 h 800607"/>
                <a:gd name="connsiteX4" fmla="*/ 2032666 w 2028937"/>
                <a:gd name="connsiteY4" fmla="*/ 402498 h 800607"/>
                <a:gd name="connsiteX5" fmla="*/ 2032666 w 2028937"/>
                <a:gd name="connsiteY5" fmla="*/ 402498 h 800607"/>
                <a:gd name="connsiteX6" fmla="*/ 1630279 w 2028937"/>
                <a:gd name="connsiteY6" fmla="*/ 804885 h 800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8937" h="800607">
                  <a:moveTo>
                    <a:pt x="1630279" y="804885"/>
                  </a:moveTo>
                  <a:lnTo>
                    <a:pt x="6251" y="804885"/>
                  </a:lnTo>
                  <a:lnTo>
                    <a:pt x="0" y="0"/>
                  </a:lnTo>
                  <a:lnTo>
                    <a:pt x="1630279" y="0"/>
                  </a:lnTo>
                  <a:cubicBezTo>
                    <a:pt x="1852530" y="66"/>
                    <a:pt x="2032666" y="180247"/>
                    <a:pt x="2032666" y="402498"/>
                  </a:cubicBezTo>
                  <a:lnTo>
                    <a:pt x="2032666" y="402498"/>
                  </a:lnTo>
                  <a:cubicBezTo>
                    <a:pt x="2032666" y="624727"/>
                    <a:pt x="1852508" y="804885"/>
                    <a:pt x="1630279" y="804885"/>
                  </a:cubicBezTo>
                  <a:close/>
                </a:path>
              </a:pathLst>
            </a:custGeom>
            <a:solidFill>
              <a:srgbClr val="FFFFFF"/>
            </a:solidFill>
            <a:ln w="109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C73DDC5-20FB-D778-CC12-4F5CC92774E2}"/>
                </a:ext>
              </a:extLst>
            </p:cNvPr>
            <p:cNvSpPr/>
            <p:nvPr/>
          </p:nvSpPr>
          <p:spPr>
            <a:xfrm>
              <a:off x="7083334" y="2569353"/>
              <a:ext cx="1107690" cy="1107690"/>
            </a:xfrm>
            <a:custGeom>
              <a:avLst/>
              <a:gdLst>
                <a:gd name="connsiteX0" fmla="*/ 638805 w 1107690"/>
                <a:gd name="connsiteY0" fmla="*/ 84834 h 1107690"/>
                <a:gd name="connsiteX1" fmla="*/ 1023108 w 1107690"/>
                <a:gd name="connsiteY1" fmla="*/ 638805 h 1107690"/>
                <a:gd name="connsiteX2" fmla="*/ 469137 w 1107690"/>
                <a:gd name="connsiteY2" fmla="*/ 1023108 h 1107690"/>
                <a:gd name="connsiteX3" fmla="*/ 84834 w 1107690"/>
                <a:gd name="connsiteY3" fmla="*/ 469137 h 1107690"/>
                <a:gd name="connsiteX4" fmla="*/ 638805 w 1107690"/>
                <a:gd name="connsiteY4" fmla="*/ 84834 h 110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7690" h="1107690">
                  <a:moveTo>
                    <a:pt x="638805" y="84834"/>
                  </a:moveTo>
                  <a:cubicBezTo>
                    <a:pt x="897902" y="131687"/>
                    <a:pt x="1069961" y="379708"/>
                    <a:pt x="1023108" y="638805"/>
                  </a:cubicBezTo>
                  <a:cubicBezTo>
                    <a:pt x="976256" y="897902"/>
                    <a:pt x="728234" y="1069961"/>
                    <a:pt x="469137" y="1023108"/>
                  </a:cubicBezTo>
                  <a:cubicBezTo>
                    <a:pt x="210040" y="976256"/>
                    <a:pt x="37981" y="728234"/>
                    <a:pt x="84834" y="469137"/>
                  </a:cubicBezTo>
                  <a:cubicBezTo>
                    <a:pt x="131686" y="210040"/>
                    <a:pt x="379708" y="37982"/>
                    <a:pt x="638805" y="84834"/>
                  </a:cubicBezTo>
                  <a:close/>
                </a:path>
              </a:pathLst>
            </a:custGeom>
            <a:solidFill>
              <a:schemeClr val="accent1"/>
            </a:solidFill>
            <a:ln w="109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B28690B-45EB-7253-22A2-9DC8119B81E1}"/>
                </a:ext>
              </a:extLst>
            </p:cNvPr>
            <p:cNvSpPr/>
            <p:nvPr/>
          </p:nvSpPr>
          <p:spPr>
            <a:xfrm>
              <a:off x="6101484" y="2476935"/>
              <a:ext cx="1316068" cy="1316068"/>
            </a:xfrm>
            <a:custGeom>
              <a:avLst/>
              <a:gdLst>
                <a:gd name="connsiteX0" fmla="*/ 1142018 w 1316067"/>
                <a:gd name="connsiteY0" fmla="*/ 0 h 1316067"/>
                <a:gd name="connsiteX1" fmla="*/ 0 w 1316067"/>
                <a:gd name="connsiteY1" fmla="*/ 659240 h 1316067"/>
                <a:gd name="connsiteX2" fmla="*/ 1142018 w 1316067"/>
                <a:gd name="connsiteY2" fmla="*/ 1318590 h 1316067"/>
                <a:gd name="connsiteX3" fmla="*/ 1142018 w 1316067"/>
                <a:gd name="connsiteY3" fmla="*/ 0 h 131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6067" h="1316067">
                  <a:moveTo>
                    <a:pt x="1142018" y="0"/>
                  </a:moveTo>
                  <a:lnTo>
                    <a:pt x="0" y="659240"/>
                  </a:lnTo>
                  <a:lnTo>
                    <a:pt x="1142018" y="1318590"/>
                  </a:lnTo>
                  <a:cubicBezTo>
                    <a:pt x="1377309" y="910554"/>
                    <a:pt x="1377309" y="408036"/>
                    <a:pt x="1142018" y="0"/>
                  </a:cubicBezTo>
                  <a:close/>
                </a:path>
              </a:pathLst>
            </a:custGeom>
            <a:solidFill>
              <a:schemeClr val="accent1"/>
            </a:solidFill>
            <a:ln w="109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F3E72A2-9BEC-D3AE-8F56-CE736C9F4F9E}"/>
                </a:ext>
              </a:extLst>
            </p:cNvPr>
            <p:cNvSpPr/>
            <p:nvPr/>
          </p:nvSpPr>
          <p:spPr>
            <a:xfrm>
              <a:off x="6801091" y="2745271"/>
              <a:ext cx="756739" cy="756739"/>
            </a:xfrm>
            <a:custGeom>
              <a:avLst/>
              <a:gdLst>
                <a:gd name="connsiteX0" fmla="*/ 677947 w 756739"/>
                <a:gd name="connsiteY0" fmla="*/ 295051 h 756739"/>
                <a:gd name="connsiteX1" fmla="*/ 470743 w 756739"/>
                <a:gd name="connsiteY1" fmla="*/ 677947 h 756739"/>
                <a:gd name="connsiteX2" fmla="*/ 87846 w 756739"/>
                <a:gd name="connsiteY2" fmla="*/ 470743 h 756739"/>
                <a:gd name="connsiteX3" fmla="*/ 295050 w 756739"/>
                <a:gd name="connsiteY3" fmla="*/ 87846 h 756739"/>
                <a:gd name="connsiteX4" fmla="*/ 677947 w 756739"/>
                <a:gd name="connsiteY4" fmla="*/ 295051 h 756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739" h="756739">
                  <a:moveTo>
                    <a:pt x="677947" y="295051"/>
                  </a:moveTo>
                  <a:cubicBezTo>
                    <a:pt x="726463" y="458002"/>
                    <a:pt x="633695" y="629431"/>
                    <a:pt x="470743" y="677947"/>
                  </a:cubicBezTo>
                  <a:cubicBezTo>
                    <a:pt x="307791" y="726463"/>
                    <a:pt x="136362" y="633695"/>
                    <a:pt x="87846" y="470743"/>
                  </a:cubicBezTo>
                  <a:cubicBezTo>
                    <a:pt x="39330" y="307791"/>
                    <a:pt x="132098" y="136363"/>
                    <a:pt x="295050" y="87846"/>
                  </a:cubicBezTo>
                  <a:cubicBezTo>
                    <a:pt x="458002" y="39330"/>
                    <a:pt x="629431" y="132099"/>
                    <a:pt x="677947" y="295051"/>
                  </a:cubicBezTo>
                  <a:close/>
                </a:path>
              </a:pathLst>
            </a:custGeom>
            <a:solidFill>
              <a:srgbClr val="FFFFFF"/>
            </a:solidFill>
            <a:ln w="109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33F5B24-773F-9FF1-3C4F-0B03AE59249C}"/>
                </a:ext>
              </a:extLst>
            </p:cNvPr>
            <p:cNvSpPr/>
            <p:nvPr/>
          </p:nvSpPr>
          <p:spPr>
            <a:xfrm>
              <a:off x="6982899" y="2927379"/>
              <a:ext cx="394820" cy="394820"/>
            </a:xfrm>
            <a:custGeom>
              <a:avLst/>
              <a:gdLst>
                <a:gd name="connsiteX0" fmla="*/ 320391 w 394820"/>
                <a:gd name="connsiteY0" fmla="*/ 119259 h 394820"/>
                <a:gd name="connsiteX1" fmla="*/ 283005 w 394820"/>
                <a:gd name="connsiteY1" fmla="*/ 320391 h 394820"/>
                <a:gd name="connsiteX2" fmla="*/ 81873 w 394820"/>
                <a:gd name="connsiteY2" fmla="*/ 283005 h 394820"/>
                <a:gd name="connsiteX3" fmla="*/ 119259 w 394820"/>
                <a:gd name="connsiteY3" fmla="*/ 81873 h 394820"/>
                <a:gd name="connsiteX4" fmla="*/ 320391 w 394820"/>
                <a:gd name="connsiteY4" fmla="*/ 119259 h 39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820" h="394820">
                  <a:moveTo>
                    <a:pt x="320391" y="119259"/>
                  </a:moveTo>
                  <a:cubicBezTo>
                    <a:pt x="365608" y="185124"/>
                    <a:pt x="348870" y="275174"/>
                    <a:pt x="283005" y="320391"/>
                  </a:cubicBezTo>
                  <a:cubicBezTo>
                    <a:pt x="217140" y="365608"/>
                    <a:pt x="127090" y="348870"/>
                    <a:pt x="81873" y="283005"/>
                  </a:cubicBezTo>
                  <a:cubicBezTo>
                    <a:pt x="36656" y="217140"/>
                    <a:pt x="53394" y="127090"/>
                    <a:pt x="119259" y="81873"/>
                  </a:cubicBezTo>
                  <a:cubicBezTo>
                    <a:pt x="185124" y="36656"/>
                    <a:pt x="275174" y="53394"/>
                    <a:pt x="320391" y="119259"/>
                  </a:cubicBezTo>
                  <a:close/>
                </a:path>
              </a:pathLst>
            </a:custGeom>
            <a:solidFill>
              <a:schemeClr val="accent1"/>
            </a:solidFill>
            <a:ln w="109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729307F-F63F-560E-5E58-620EDF4BC6C2}"/>
                </a:ext>
              </a:extLst>
            </p:cNvPr>
            <p:cNvSpPr/>
            <p:nvPr/>
          </p:nvSpPr>
          <p:spPr>
            <a:xfrm>
              <a:off x="7169144" y="2798604"/>
              <a:ext cx="789641" cy="647067"/>
            </a:xfrm>
            <a:custGeom>
              <a:avLst/>
              <a:gdLst>
                <a:gd name="connsiteX0" fmla="*/ 231957 w 789640"/>
                <a:gd name="connsiteY0" fmla="*/ 96073 h 647066"/>
                <a:gd name="connsiteX1" fmla="*/ 0 w 789640"/>
                <a:gd name="connsiteY1" fmla="*/ 328030 h 647066"/>
                <a:gd name="connsiteX2" fmla="*/ 231957 w 789640"/>
                <a:gd name="connsiteY2" fmla="*/ 559987 h 647066"/>
                <a:gd name="connsiteX3" fmla="*/ 695860 w 789640"/>
                <a:gd name="connsiteY3" fmla="*/ 559976 h 647066"/>
                <a:gd name="connsiteX4" fmla="*/ 695849 w 789640"/>
                <a:gd name="connsiteY4" fmla="*/ 96073 h 647066"/>
                <a:gd name="connsiteX5" fmla="*/ 231957 w 789640"/>
                <a:gd name="connsiteY5" fmla="*/ 96073 h 64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9640" h="647066">
                  <a:moveTo>
                    <a:pt x="231957" y="96073"/>
                  </a:moveTo>
                  <a:lnTo>
                    <a:pt x="0" y="328030"/>
                  </a:lnTo>
                  <a:lnTo>
                    <a:pt x="231957" y="559987"/>
                  </a:lnTo>
                  <a:cubicBezTo>
                    <a:pt x="360065" y="688084"/>
                    <a:pt x="567763" y="688084"/>
                    <a:pt x="695860" y="559976"/>
                  </a:cubicBezTo>
                  <a:cubicBezTo>
                    <a:pt x="823957" y="431868"/>
                    <a:pt x="823957" y="224170"/>
                    <a:pt x="695849" y="96073"/>
                  </a:cubicBezTo>
                  <a:cubicBezTo>
                    <a:pt x="567751" y="-32024"/>
                    <a:pt x="360065" y="-32024"/>
                    <a:pt x="231957" y="96073"/>
                  </a:cubicBezTo>
                  <a:close/>
                </a:path>
              </a:pathLst>
            </a:custGeom>
            <a:solidFill>
              <a:srgbClr val="FFFFFF"/>
            </a:solidFill>
            <a:ln w="10960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9B5F95F-1220-094C-CE03-AA0A2C366F45}"/>
                </a:ext>
              </a:extLst>
            </p:cNvPr>
            <p:cNvSpPr/>
            <p:nvPr/>
          </p:nvSpPr>
          <p:spPr>
            <a:xfrm>
              <a:off x="7433344" y="2927468"/>
              <a:ext cx="383853" cy="383853"/>
            </a:xfrm>
            <a:custGeom>
              <a:avLst/>
              <a:gdLst>
                <a:gd name="connsiteX0" fmla="*/ 394162 w 383853"/>
                <a:gd name="connsiteY0" fmla="*/ 197081 h 383853"/>
                <a:gd name="connsiteX1" fmla="*/ 197082 w 383853"/>
                <a:gd name="connsiteY1" fmla="*/ 394162 h 383853"/>
                <a:gd name="connsiteX2" fmla="*/ 0 w 383853"/>
                <a:gd name="connsiteY2" fmla="*/ 197081 h 383853"/>
                <a:gd name="connsiteX3" fmla="*/ 197082 w 383853"/>
                <a:gd name="connsiteY3" fmla="*/ 0 h 383853"/>
                <a:gd name="connsiteX4" fmla="*/ 394162 w 383853"/>
                <a:gd name="connsiteY4" fmla="*/ 197081 h 38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853" h="383853">
                  <a:moveTo>
                    <a:pt x="394162" y="197081"/>
                  </a:moveTo>
                  <a:cubicBezTo>
                    <a:pt x="394162" y="305926"/>
                    <a:pt x="305926" y="394162"/>
                    <a:pt x="197082" y="394162"/>
                  </a:cubicBezTo>
                  <a:cubicBezTo>
                    <a:pt x="88237" y="394162"/>
                    <a:pt x="0" y="305926"/>
                    <a:pt x="0" y="197081"/>
                  </a:cubicBezTo>
                  <a:cubicBezTo>
                    <a:pt x="0" y="88236"/>
                    <a:pt x="88237" y="0"/>
                    <a:pt x="197082" y="0"/>
                  </a:cubicBezTo>
                  <a:cubicBezTo>
                    <a:pt x="305927" y="0"/>
                    <a:pt x="394162" y="88236"/>
                    <a:pt x="394162" y="197081"/>
                  </a:cubicBezTo>
                  <a:close/>
                </a:path>
              </a:pathLst>
            </a:custGeom>
            <a:solidFill>
              <a:schemeClr val="accent1"/>
            </a:solidFill>
            <a:ln w="109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74A30CF-3C62-85C0-5E73-3D943C84D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66478" y="3830510"/>
              <a:ext cx="2473548" cy="1129625"/>
            </a:xfrm>
            <a:custGeom>
              <a:avLst/>
              <a:gdLst>
                <a:gd name="connsiteX0" fmla="*/ 0 w 2357954"/>
                <a:gd name="connsiteY0" fmla="*/ 0 h 1129624"/>
                <a:gd name="connsiteX1" fmla="*/ 2366290 w 2357954"/>
                <a:gd name="connsiteY1" fmla="*/ 0 h 1129624"/>
                <a:gd name="connsiteX2" fmla="*/ 2366290 w 2357954"/>
                <a:gd name="connsiteY2" fmla="*/ 1137083 h 1129624"/>
                <a:gd name="connsiteX3" fmla="*/ 0 w 2357954"/>
                <a:gd name="connsiteY3" fmla="*/ 1137083 h 112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7954" h="1129624">
                  <a:moveTo>
                    <a:pt x="0" y="0"/>
                  </a:moveTo>
                  <a:lnTo>
                    <a:pt x="2366290" y="0"/>
                  </a:lnTo>
                  <a:lnTo>
                    <a:pt x="2366290" y="1137083"/>
                  </a:lnTo>
                  <a:lnTo>
                    <a:pt x="0" y="1137083"/>
                  </a:lnTo>
                  <a:close/>
                </a:path>
              </a:pathLst>
            </a:custGeom>
            <a:ln/>
          </p:spPr>
        </p:pic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368DE2E-1A76-F32E-9873-5590124ABCDA}"/>
                </a:ext>
              </a:extLst>
            </p:cNvPr>
            <p:cNvSpPr/>
            <p:nvPr/>
          </p:nvSpPr>
          <p:spPr>
            <a:xfrm>
              <a:off x="6976340" y="3919016"/>
              <a:ext cx="2307396" cy="800608"/>
            </a:xfrm>
            <a:custGeom>
              <a:avLst/>
              <a:gdLst>
                <a:gd name="connsiteX0" fmla="*/ 1630169 w 2028937"/>
                <a:gd name="connsiteY0" fmla="*/ 804885 h 800607"/>
                <a:gd name="connsiteX1" fmla="*/ 6142 w 2028937"/>
                <a:gd name="connsiteY1" fmla="*/ 804885 h 800607"/>
                <a:gd name="connsiteX2" fmla="*/ 0 w 2028937"/>
                <a:gd name="connsiteY2" fmla="*/ 0 h 800607"/>
                <a:gd name="connsiteX3" fmla="*/ 1630169 w 2028937"/>
                <a:gd name="connsiteY3" fmla="*/ 0 h 800607"/>
                <a:gd name="connsiteX4" fmla="*/ 2032667 w 2028937"/>
                <a:gd name="connsiteY4" fmla="*/ 402388 h 800607"/>
                <a:gd name="connsiteX5" fmla="*/ 2032667 w 2028937"/>
                <a:gd name="connsiteY5" fmla="*/ 402388 h 800607"/>
                <a:gd name="connsiteX6" fmla="*/ 1630169 w 2028937"/>
                <a:gd name="connsiteY6" fmla="*/ 804885 h 800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8937" h="800607">
                  <a:moveTo>
                    <a:pt x="1630169" y="804885"/>
                  </a:moveTo>
                  <a:lnTo>
                    <a:pt x="6142" y="804885"/>
                  </a:lnTo>
                  <a:lnTo>
                    <a:pt x="0" y="0"/>
                  </a:lnTo>
                  <a:lnTo>
                    <a:pt x="1630169" y="0"/>
                  </a:lnTo>
                  <a:cubicBezTo>
                    <a:pt x="1852420" y="0"/>
                    <a:pt x="2032601" y="180137"/>
                    <a:pt x="2032667" y="402388"/>
                  </a:cubicBezTo>
                  <a:lnTo>
                    <a:pt x="2032667" y="402388"/>
                  </a:lnTo>
                  <a:cubicBezTo>
                    <a:pt x="2032667" y="624683"/>
                    <a:pt x="1852465" y="804885"/>
                    <a:pt x="1630169" y="804885"/>
                  </a:cubicBezTo>
                  <a:close/>
                </a:path>
              </a:pathLst>
            </a:custGeom>
            <a:solidFill>
              <a:srgbClr val="FFFFFF"/>
            </a:solidFill>
            <a:ln w="109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89E283B-BB68-4B3E-E487-5C945D2BB584}"/>
                </a:ext>
              </a:extLst>
            </p:cNvPr>
            <p:cNvSpPr/>
            <p:nvPr/>
          </p:nvSpPr>
          <p:spPr>
            <a:xfrm>
              <a:off x="6438625" y="3858159"/>
              <a:ext cx="1063822" cy="1063822"/>
            </a:xfrm>
            <a:custGeom>
              <a:avLst/>
              <a:gdLst>
                <a:gd name="connsiteX0" fmla="*/ 602506 w 1063821"/>
                <a:gd name="connsiteY0" fmla="*/ 65114 h 1063821"/>
                <a:gd name="connsiteX1" fmla="*/ 1009670 w 1063821"/>
                <a:gd name="connsiteY1" fmla="*/ 602506 h 1063821"/>
                <a:gd name="connsiteX2" fmla="*/ 472278 w 1063821"/>
                <a:gd name="connsiteY2" fmla="*/ 1009670 h 1063821"/>
                <a:gd name="connsiteX3" fmla="*/ 65114 w 1063821"/>
                <a:gd name="connsiteY3" fmla="*/ 472278 h 1063821"/>
                <a:gd name="connsiteX4" fmla="*/ 602506 w 1063821"/>
                <a:gd name="connsiteY4" fmla="*/ 65114 h 106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821" h="1063821">
                  <a:moveTo>
                    <a:pt x="602506" y="65114"/>
                  </a:moveTo>
                  <a:cubicBezTo>
                    <a:pt x="863338" y="101075"/>
                    <a:pt x="1045631" y="341674"/>
                    <a:pt x="1009670" y="602506"/>
                  </a:cubicBezTo>
                  <a:cubicBezTo>
                    <a:pt x="973708" y="863338"/>
                    <a:pt x="733110" y="1045631"/>
                    <a:pt x="472278" y="1009670"/>
                  </a:cubicBezTo>
                  <a:cubicBezTo>
                    <a:pt x="211446" y="973708"/>
                    <a:pt x="29152" y="733110"/>
                    <a:pt x="65114" y="472278"/>
                  </a:cubicBezTo>
                  <a:cubicBezTo>
                    <a:pt x="101075" y="211446"/>
                    <a:pt x="341674" y="29152"/>
                    <a:pt x="602506" y="6511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9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2212106-257B-E442-617A-8CAF5D5DCCAB}"/>
                </a:ext>
              </a:extLst>
            </p:cNvPr>
            <p:cNvSpPr/>
            <p:nvPr/>
          </p:nvSpPr>
          <p:spPr>
            <a:xfrm>
              <a:off x="6101484" y="3136175"/>
              <a:ext cx="1140592" cy="1316068"/>
            </a:xfrm>
            <a:custGeom>
              <a:avLst/>
              <a:gdLst>
                <a:gd name="connsiteX0" fmla="*/ 0 w 1140592"/>
                <a:gd name="connsiteY0" fmla="*/ 1318481 h 1316067"/>
                <a:gd name="connsiteX1" fmla="*/ 1142018 w 1140592"/>
                <a:gd name="connsiteY1" fmla="*/ 659350 h 1316067"/>
                <a:gd name="connsiteX2" fmla="*/ 0 w 1140592"/>
                <a:gd name="connsiteY2" fmla="*/ 0 h 131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0592" h="1316067">
                  <a:moveTo>
                    <a:pt x="0" y="1318481"/>
                  </a:moveTo>
                  <a:cubicBezTo>
                    <a:pt x="471130" y="1318700"/>
                    <a:pt x="906529" y="1067397"/>
                    <a:pt x="1142018" y="659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9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8853626-6822-EC05-228F-E3DD83F00634}"/>
                </a:ext>
              </a:extLst>
            </p:cNvPr>
            <p:cNvSpPr/>
            <p:nvPr/>
          </p:nvSpPr>
          <p:spPr>
            <a:xfrm>
              <a:off x="6309941" y="3707252"/>
              <a:ext cx="701903" cy="701903"/>
            </a:xfrm>
            <a:custGeom>
              <a:avLst/>
              <a:gdLst>
                <a:gd name="connsiteX0" fmla="*/ 403284 w 701902"/>
                <a:gd name="connsiteY0" fmla="*/ 49256 h 701902"/>
                <a:gd name="connsiteX1" fmla="*/ 658800 w 701902"/>
                <a:gd name="connsiteY1" fmla="*/ 403284 h 701902"/>
                <a:gd name="connsiteX2" fmla="*/ 304772 w 701902"/>
                <a:gd name="connsiteY2" fmla="*/ 658800 h 701902"/>
                <a:gd name="connsiteX3" fmla="*/ 49256 w 701902"/>
                <a:gd name="connsiteY3" fmla="*/ 304772 h 701902"/>
                <a:gd name="connsiteX4" fmla="*/ 403284 w 701902"/>
                <a:gd name="connsiteY4" fmla="*/ 49256 h 701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1902" h="701902">
                  <a:moveTo>
                    <a:pt x="403284" y="49256"/>
                  </a:moveTo>
                  <a:cubicBezTo>
                    <a:pt x="571605" y="76460"/>
                    <a:pt x="686003" y="234963"/>
                    <a:pt x="658800" y="403284"/>
                  </a:cubicBezTo>
                  <a:cubicBezTo>
                    <a:pt x="631596" y="571605"/>
                    <a:pt x="473093" y="686003"/>
                    <a:pt x="304772" y="658800"/>
                  </a:cubicBezTo>
                  <a:cubicBezTo>
                    <a:pt x="136451" y="631596"/>
                    <a:pt x="22053" y="473093"/>
                    <a:pt x="49256" y="304772"/>
                  </a:cubicBezTo>
                  <a:cubicBezTo>
                    <a:pt x="76459" y="136451"/>
                    <a:pt x="234963" y="22053"/>
                    <a:pt x="403284" y="49256"/>
                  </a:cubicBezTo>
                  <a:close/>
                </a:path>
              </a:pathLst>
            </a:custGeom>
            <a:solidFill>
              <a:srgbClr val="FFFFFF"/>
            </a:solidFill>
            <a:ln w="109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B36C56B-F4EE-5324-22BF-8A3D2A0E3A2A}"/>
                </a:ext>
              </a:extLst>
            </p:cNvPr>
            <p:cNvSpPr/>
            <p:nvPr/>
          </p:nvSpPr>
          <p:spPr>
            <a:xfrm>
              <a:off x="6461964" y="3851699"/>
              <a:ext cx="372886" cy="372886"/>
            </a:xfrm>
            <a:custGeom>
              <a:avLst/>
              <a:gdLst>
                <a:gd name="connsiteX0" fmla="*/ 322587 w 372885"/>
                <a:gd name="connsiteY0" fmla="*/ 133085 h 372885"/>
                <a:gd name="connsiteX1" fmla="*/ 245918 w 372885"/>
                <a:gd name="connsiteY1" fmla="*/ 322587 h 372885"/>
                <a:gd name="connsiteX2" fmla="*/ 56417 w 372885"/>
                <a:gd name="connsiteY2" fmla="*/ 245918 h 372885"/>
                <a:gd name="connsiteX3" fmla="*/ 133085 w 372885"/>
                <a:gd name="connsiteY3" fmla="*/ 56417 h 372885"/>
                <a:gd name="connsiteX4" fmla="*/ 322587 w 372885"/>
                <a:gd name="connsiteY4" fmla="*/ 133085 h 37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885" h="372885">
                  <a:moveTo>
                    <a:pt x="322587" y="133085"/>
                  </a:moveTo>
                  <a:cubicBezTo>
                    <a:pt x="353745" y="206586"/>
                    <a:pt x="319419" y="291429"/>
                    <a:pt x="245918" y="322587"/>
                  </a:cubicBezTo>
                  <a:cubicBezTo>
                    <a:pt x="172418" y="353745"/>
                    <a:pt x="87575" y="319419"/>
                    <a:pt x="56417" y="245918"/>
                  </a:cubicBezTo>
                  <a:cubicBezTo>
                    <a:pt x="25259" y="172417"/>
                    <a:pt x="59584" y="87575"/>
                    <a:pt x="133085" y="56417"/>
                  </a:cubicBezTo>
                  <a:cubicBezTo>
                    <a:pt x="206586" y="25259"/>
                    <a:pt x="291429" y="59584"/>
                    <a:pt x="322587" y="1330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9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361714F-8885-59DA-5DD3-3859DB5429F0}"/>
                </a:ext>
              </a:extLst>
            </p:cNvPr>
            <p:cNvSpPr/>
            <p:nvPr/>
          </p:nvSpPr>
          <p:spPr>
            <a:xfrm>
              <a:off x="6636465" y="4063235"/>
              <a:ext cx="647067" cy="647067"/>
            </a:xfrm>
            <a:custGeom>
              <a:avLst/>
              <a:gdLst>
                <a:gd name="connsiteX0" fmla="*/ 328030 w 647066"/>
                <a:gd name="connsiteY0" fmla="*/ 0 h 647066"/>
                <a:gd name="connsiteX1" fmla="*/ 0 w 647066"/>
                <a:gd name="connsiteY1" fmla="*/ 0 h 647066"/>
                <a:gd name="connsiteX2" fmla="*/ 0 w 647066"/>
                <a:gd name="connsiteY2" fmla="*/ 328030 h 647066"/>
                <a:gd name="connsiteX3" fmla="*/ 328030 w 647066"/>
                <a:gd name="connsiteY3" fmla="*/ 656060 h 647066"/>
                <a:gd name="connsiteX4" fmla="*/ 656060 w 647066"/>
                <a:gd name="connsiteY4" fmla="*/ 328030 h 647066"/>
                <a:gd name="connsiteX5" fmla="*/ 328030 w 647066"/>
                <a:gd name="connsiteY5" fmla="*/ 0 h 64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066" h="647066">
                  <a:moveTo>
                    <a:pt x="328030" y="0"/>
                  </a:moveTo>
                  <a:lnTo>
                    <a:pt x="0" y="0"/>
                  </a:lnTo>
                  <a:lnTo>
                    <a:pt x="0" y="328030"/>
                  </a:lnTo>
                  <a:cubicBezTo>
                    <a:pt x="0" y="509198"/>
                    <a:pt x="146862" y="656060"/>
                    <a:pt x="328030" y="656060"/>
                  </a:cubicBezTo>
                  <a:cubicBezTo>
                    <a:pt x="509198" y="656060"/>
                    <a:pt x="656060" y="509198"/>
                    <a:pt x="656060" y="328030"/>
                  </a:cubicBezTo>
                  <a:cubicBezTo>
                    <a:pt x="656060" y="146862"/>
                    <a:pt x="509198" y="0"/>
                    <a:pt x="328030" y="0"/>
                  </a:cubicBezTo>
                  <a:close/>
                </a:path>
              </a:pathLst>
            </a:custGeom>
            <a:solidFill>
              <a:srgbClr val="FFFFFF"/>
            </a:solidFill>
            <a:ln w="10960" cap="flat">
              <a:noFill/>
              <a:prstDash val="solid"/>
              <a:miter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65C3BD6-0FAB-273D-E053-946E77DADEAB}"/>
                </a:ext>
              </a:extLst>
            </p:cNvPr>
            <p:cNvSpPr/>
            <p:nvPr/>
          </p:nvSpPr>
          <p:spPr>
            <a:xfrm>
              <a:off x="6766975" y="4190784"/>
              <a:ext cx="383853" cy="383853"/>
            </a:xfrm>
            <a:custGeom>
              <a:avLst/>
              <a:gdLst>
                <a:gd name="connsiteX0" fmla="*/ 394162 w 383853"/>
                <a:gd name="connsiteY0" fmla="*/ 197081 h 383853"/>
                <a:gd name="connsiteX1" fmla="*/ 197081 w 383853"/>
                <a:gd name="connsiteY1" fmla="*/ 394162 h 383853"/>
                <a:gd name="connsiteX2" fmla="*/ 0 w 383853"/>
                <a:gd name="connsiteY2" fmla="*/ 197081 h 383853"/>
                <a:gd name="connsiteX3" fmla="*/ 197081 w 383853"/>
                <a:gd name="connsiteY3" fmla="*/ 0 h 383853"/>
                <a:gd name="connsiteX4" fmla="*/ 394162 w 383853"/>
                <a:gd name="connsiteY4" fmla="*/ 197081 h 38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853" h="383853">
                  <a:moveTo>
                    <a:pt x="394162" y="197081"/>
                  </a:moveTo>
                  <a:cubicBezTo>
                    <a:pt x="394162" y="305926"/>
                    <a:pt x="305926" y="394162"/>
                    <a:pt x="197081" y="394162"/>
                  </a:cubicBezTo>
                  <a:cubicBezTo>
                    <a:pt x="88236" y="394162"/>
                    <a:pt x="0" y="305926"/>
                    <a:pt x="0" y="197081"/>
                  </a:cubicBezTo>
                  <a:cubicBezTo>
                    <a:pt x="0" y="88236"/>
                    <a:pt x="88236" y="0"/>
                    <a:pt x="197081" y="0"/>
                  </a:cubicBezTo>
                  <a:cubicBezTo>
                    <a:pt x="305926" y="0"/>
                    <a:pt x="394162" y="88236"/>
                    <a:pt x="394162" y="19708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9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860D4DA4-D2DC-8A67-A60A-C8C883B9A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70724" y="1314298"/>
              <a:ext cx="2473548" cy="1129625"/>
            </a:xfrm>
            <a:custGeom>
              <a:avLst/>
              <a:gdLst>
                <a:gd name="connsiteX0" fmla="*/ 0 w 2357954"/>
                <a:gd name="connsiteY0" fmla="*/ 0 h 1129624"/>
                <a:gd name="connsiteX1" fmla="*/ 2363658 w 2357954"/>
                <a:gd name="connsiteY1" fmla="*/ 0 h 1129624"/>
                <a:gd name="connsiteX2" fmla="*/ 2363658 w 2357954"/>
                <a:gd name="connsiteY2" fmla="*/ 1137083 h 1129624"/>
                <a:gd name="connsiteX3" fmla="*/ 0 w 2357954"/>
                <a:gd name="connsiteY3" fmla="*/ 1137083 h 112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7954" h="1129624">
                  <a:moveTo>
                    <a:pt x="0" y="0"/>
                  </a:moveTo>
                  <a:lnTo>
                    <a:pt x="2363658" y="0"/>
                  </a:lnTo>
                  <a:lnTo>
                    <a:pt x="2363658" y="1137083"/>
                  </a:lnTo>
                  <a:lnTo>
                    <a:pt x="0" y="1137083"/>
                  </a:lnTo>
                  <a:close/>
                </a:path>
              </a:pathLst>
            </a:custGeom>
            <a:ln/>
          </p:spPr>
        </p:pic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4CB5B04-6287-9711-A8E9-55B39654BD11}"/>
                </a:ext>
              </a:extLst>
            </p:cNvPr>
            <p:cNvSpPr/>
            <p:nvPr/>
          </p:nvSpPr>
          <p:spPr>
            <a:xfrm>
              <a:off x="6960328" y="1403681"/>
              <a:ext cx="2307396" cy="800608"/>
            </a:xfrm>
            <a:custGeom>
              <a:avLst/>
              <a:gdLst>
                <a:gd name="connsiteX0" fmla="*/ 1630279 w 2028937"/>
                <a:gd name="connsiteY0" fmla="*/ 804885 h 800607"/>
                <a:gd name="connsiteX1" fmla="*/ 6251 w 2028937"/>
                <a:gd name="connsiteY1" fmla="*/ 804885 h 800607"/>
                <a:gd name="connsiteX2" fmla="*/ 0 w 2028937"/>
                <a:gd name="connsiteY2" fmla="*/ 0 h 800607"/>
                <a:gd name="connsiteX3" fmla="*/ 1630279 w 2028937"/>
                <a:gd name="connsiteY3" fmla="*/ 0 h 800607"/>
                <a:gd name="connsiteX4" fmla="*/ 2032776 w 2028937"/>
                <a:gd name="connsiteY4" fmla="*/ 402168 h 800607"/>
                <a:gd name="connsiteX5" fmla="*/ 2032776 w 2028937"/>
                <a:gd name="connsiteY5" fmla="*/ 402168 h 800607"/>
                <a:gd name="connsiteX6" fmla="*/ 1630498 w 2028937"/>
                <a:gd name="connsiteY6" fmla="*/ 804885 h 800607"/>
                <a:gd name="connsiteX7" fmla="*/ 1630279 w 2028937"/>
                <a:gd name="connsiteY7" fmla="*/ 804885 h 800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28937" h="800607">
                  <a:moveTo>
                    <a:pt x="1630279" y="804885"/>
                  </a:moveTo>
                  <a:lnTo>
                    <a:pt x="6251" y="804885"/>
                  </a:lnTo>
                  <a:lnTo>
                    <a:pt x="0" y="0"/>
                  </a:lnTo>
                  <a:lnTo>
                    <a:pt x="1630279" y="0"/>
                  </a:lnTo>
                  <a:cubicBezTo>
                    <a:pt x="1852442" y="0"/>
                    <a:pt x="2032590" y="180004"/>
                    <a:pt x="2032776" y="402168"/>
                  </a:cubicBezTo>
                  <a:lnTo>
                    <a:pt x="2032776" y="402168"/>
                  </a:lnTo>
                  <a:cubicBezTo>
                    <a:pt x="2032897" y="624463"/>
                    <a:pt x="1852794" y="804765"/>
                    <a:pt x="1630498" y="804885"/>
                  </a:cubicBezTo>
                  <a:cubicBezTo>
                    <a:pt x="1630422" y="804885"/>
                    <a:pt x="1630356" y="804885"/>
                    <a:pt x="1630279" y="804885"/>
                  </a:cubicBezTo>
                  <a:close/>
                </a:path>
              </a:pathLst>
            </a:custGeom>
            <a:solidFill>
              <a:srgbClr val="FFFFFF"/>
            </a:solidFill>
            <a:ln w="109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9C96A78-1A22-D1A7-2B26-873E2C84B6F1}"/>
                </a:ext>
              </a:extLst>
            </p:cNvPr>
            <p:cNvSpPr/>
            <p:nvPr/>
          </p:nvSpPr>
          <p:spPr>
            <a:xfrm>
              <a:off x="6413914" y="1334204"/>
              <a:ext cx="1085756" cy="1085756"/>
            </a:xfrm>
            <a:custGeom>
              <a:avLst/>
              <a:gdLst>
                <a:gd name="connsiteX0" fmla="*/ 621396 w 1085755"/>
                <a:gd name="connsiteY0" fmla="*/ 75319 h 1085755"/>
                <a:gd name="connsiteX1" fmla="*/ 1016835 w 1085755"/>
                <a:gd name="connsiteY1" fmla="*/ 621396 h 1085755"/>
                <a:gd name="connsiteX2" fmla="*/ 470758 w 1085755"/>
                <a:gd name="connsiteY2" fmla="*/ 1016835 h 1085755"/>
                <a:gd name="connsiteX3" fmla="*/ 75319 w 1085755"/>
                <a:gd name="connsiteY3" fmla="*/ 470758 h 1085755"/>
                <a:gd name="connsiteX4" fmla="*/ 621396 w 1085755"/>
                <a:gd name="connsiteY4" fmla="*/ 75319 h 10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5755" h="1085755">
                  <a:moveTo>
                    <a:pt x="621396" y="75319"/>
                  </a:moveTo>
                  <a:cubicBezTo>
                    <a:pt x="881389" y="116917"/>
                    <a:pt x="1058433" y="361404"/>
                    <a:pt x="1016835" y="621396"/>
                  </a:cubicBezTo>
                  <a:cubicBezTo>
                    <a:pt x="975238" y="881389"/>
                    <a:pt x="730751" y="1058433"/>
                    <a:pt x="470758" y="1016835"/>
                  </a:cubicBezTo>
                  <a:cubicBezTo>
                    <a:pt x="210765" y="975238"/>
                    <a:pt x="33721" y="730751"/>
                    <a:pt x="75319" y="470758"/>
                  </a:cubicBezTo>
                  <a:cubicBezTo>
                    <a:pt x="116917" y="210766"/>
                    <a:pt x="361404" y="33722"/>
                    <a:pt x="621396" y="75319"/>
                  </a:cubicBezTo>
                  <a:close/>
                </a:path>
              </a:pathLst>
            </a:custGeom>
            <a:solidFill>
              <a:schemeClr val="accent4"/>
            </a:solidFill>
            <a:ln w="109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8B814D1-3C28-868E-7509-E12E0B766189}"/>
                </a:ext>
              </a:extLst>
            </p:cNvPr>
            <p:cNvSpPr/>
            <p:nvPr/>
          </p:nvSpPr>
          <p:spPr>
            <a:xfrm>
              <a:off x="6101484" y="1817694"/>
              <a:ext cx="1140592" cy="1316068"/>
            </a:xfrm>
            <a:custGeom>
              <a:avLst/>
              <a:gdLst>
                <a:gd name="connsiteX0" fmla="*/ 1142018 w 1140592"/>
                <a:gd name="connsiteY0" fmla="*/ 659240 h 1316067"/>
                <a:gd name="connsiteX1" fmla="*/ 0 w 1140592"/>
                <a:gd name="connsiteY1" fmla="*/ 0 h 1316067"/>
                <a:gd name="connsiteX2" fmla="*/ 0 w 1140592"/>
                <a:gd name="connsiteY2" fmla="*/ 1318481 h 131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0592" h="1316067">
                  <a:moveTo>
                    <a:pt x="1142018" y="659240"/>
                  </a:moveTo>
                  <a:cubicBezTo>
                    <a:pt x="906540" y="251161"/>
                    <a:pt x="471141" y="-175"/>
                    <a:pt x="0" y="0"/>
                  </a:cubicBezTo>
                  <a:lnTo>
                    <a:pt x="0" y="1318481"/>
                  </a:lnTo>
                  <a:close/>
                </a:path>
              </a:pathLst>
            </a:custGeom>
            <a:solidFill>
              <a:schemeClr val="accent4"/>
            </a:solidFill>
            <a:ln w="109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75A4C5B-E7ED-AE3D-916D-962CD2EF2A2C}"/>
                </a:ext>
              </a:extLst>
            </p:cNvPr>
            <p:cNvSpPr/>
            <p:nvPr/>
          </p:nvSpPr>
          <p:spPr>
            <a:xfrm>
              <a:off x="6258370" y="1817158"/>
              <a:ext cx="745772" cy="745772"/>
            </a:xfrm>
            <a:custGeom>
              <a:avLst/>
              <a:gdLst>
                <a:gd name="connsiteX0" fmla="*/ 457883 w 745771"/>
                <a:gd name="connsiteY0" fmla="*/ 80352 h 745771"/>
                <a:gd name="connsiteX1" fmla="*/ 674710 w 745771"/>
                <a:gd name="connsiteY1" fmla="*/ 457883 h 745771"/>
                <a:gd name="connsiteX2" fmla="*/ 297179 w 745771"/>
                <a:gd name="connsiteY2" fmla="*/ 674710 h 745771"/>
                <a:gd name="connsiteX3" fmla="*/ 80352 w 745771"/>
                <a:gd name="connsiteY3" fmla="*/ 297179 h 745771"/>
                <a:gd name="connsiteX4" fmla="*/ 457883 w 745771"/>
                <a:gd name="connsiteY4" fmla="*/ 80352 h 74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5771" h="745771">
                  <a:moveTo>
                    <a:pt x="457883" y="80352"/>
                  </a:moveTo>
                  <a:cubicBezTo>
                    <a:pt x="622010" y="124729"/>
                    <a:pt x="719087" y="293755"/>
                    <a:pt x="674710" y="457883"/>
                  </a:cubicBezTo>
                  <a:cubicBezTo>
                    <a:pt x="630333" y="622010"/>
                    <a:pt x="461306" y="719087"/>
                    <a:pt x="297179" y="674710"/>
                  </a:cubicBezTo>
                  <a:cubicBezTo>
                    <a:pt x="133052" y="630333"/>
                    <a:pt x="35975" y="461307"/>
                    <a:pt x="80352" y="297179"/>
                  </a:cubicBezTo>
                  <a:cubicBezTo>
                    <a:pt x="124729" y="133052"/>
                    <a:pt x="293756" y="35975"/>
                    <a:pt x="457883" y="80352"/>
                  </a:cubicBezTo>
                  <a:close/>
                </a:path>
              </a:pathLst>
            </a:custGeom>
            <a:solidFill>
              <a:srgbClr val="FFFFFF"/>
            </a:solidFill>
            <a:ln w="109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34602C4-7798-2065-6A3F-9B6949EBB651}"/>
                </a:ext>
              </a:extLst>
            </p:cNvPr>
            <p:cNvSpPr/>
            <p:nvPr/>
          </p:nvSpPr>
          <p:spPr>
            <a:xfrm>
              <a:off x="6491360" y="2050120"/>
              <a:ext cx="285148" cy="285148"/>
            </a:xfrm>
            <a:custGeom>
              <a:avLst/>
              <a:gdLst>
                <a:gd name="connsiteX0" fmla="*/ 217160 w 285148"/>
                <a:gd name="connsiteY0" fmla="*/ 269874 h 285148"/>
                <a:gd name="connsiteX1" fmla="*/ 19487 w 285148"/>
                <a:gd name="connsiteY1" fmla="*/ 217165 h 285148"/>
                <a:gd name="connsiteX2" fmla="*/ 72206 w 285148"/>
                <a:gd name="connsiteY2" fmla="*/ 19492 h 285148"/>
                <a:gd name="connsiteX3" fmla="*/ 269869 w 285148"/>
                <a:gd name="connsiteY3" fmla="*/ 72200 h 285148"/>
                <a:gd name="connsiteX4" fmla="*/ 270022 w 285148"/>
                <a:gd name="connsiteY4" fmla="*/ 72464 h 285148"/>
                <a:gd name="connsiteX5" fmla="*/ 217160 w 285148"/>
                <a:gd name="connsiteY5" fmla="*/ 269874 h 28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148" h="285148">
                  <a:moveTo>
                    <a:pt x="217160" y="269874"/>
                  </a:moveTo>
                  <a:cubicBezTo>
                    <a:pt x="148022" y="309904"/>
                    <a:pt x="59517" y="286303"/>
                    <a:pt x="19487" y="217165"/>
                  </a:cubicBezTo>
                  <a:cubicBezTo>
                    <a:pt x="-20533" y="148017"/>
                    <a:pt x="3058" y="59522"/>
                    <a:pt x="72206" y="19492"/>
                  </a:cubicBezTo>
                  <a:cubicBezTo>
                    <a:pt x="141344" y="-20539"/>
                    <a:pt x="229849" y="3063"/>
                    <a:pt x="269869" y="72200"/>
                  </a:cubicBezTo>
                  <a:cubicBezTo>
                    <a:pt x="269924" y="72288"/>
                    <a:pt x="269967" y="72376"/>
                    <a:pt x="270022" y="72464"/>
                  </a:cubicBezTo>
                  <a:cubicBezTo>
                    <a:pt x="309789" y="141590"/>
                    <a:pt x="286144" y="229865"/>
                    <a:pt x="217160" y="269874"/>
                  </a:cubicBezTo>
                  <a:close/>
                </a:path>
              </a:pathLst>
            </a:custGeom>
            <a:solidFill>
              <a:schemeClr val="accent4"/>
            </a:solidFill>
            <a:ln w="109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633DAEC-39ED-243D-B730-1FCE2D88D16C}"/>
                </a:ext>
              </a:extLst>
            </p:cNvPr>
            <p:cNvSpPr/>
            <p:nvPr/>
          </p:nvSpPr>
          <p:spPr>
            <a:xfrm>
              <a:off x="6636465" y="1552507"/>
              <a:ext cx="647067" cy="647067"/>
            </a:xfrm>
            <a:custGeom>
              <a:avLst/>
              <a:gdLst>
                <a:gd name="connsiteX0" fmla="*/ 0 w 647066"/>
                <a:gd name="connsiteY0" fmla="*/ 328030 h 647066"/>
                <a:gd name="connsiteX1" fmla="*/ 0 w 647066"/>
                <a:gd name="connsiteY1" fmla="*/ 656060 h 647066"/>
                <a:gd name="connsiteX2" fmla="*/ 328030 w 647066"/>
                <a:gd name="connsiteY2" fmla="*/ 656060 h 647066"/>
                <a:gd name="connsiteX3" fmla="*/ 656060 w 647066"/>
                <a:gd name="connsiteY3" fmla="*/ 328030 h 647066"/>
                <a:gd name="connsiteX4" fmla="*/ 328030 w 647066"/>
                <a:gd name="connsiteY4" fmla="*/ 0 h 647066"/>
                <a:gd name="connsiteX5" fmla="*/ 0 w 647066"/>
                <a:gd name="connsiteY5" fmla="*/ 328030 h 64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066" h="647066">
                  <a:moveTo>
                    <a:pt x="0" y="328030"/>
                  </a:moveTo>
                  <a:lnTo>
                    <a:pt x="0" y="656060"/>
                  </a:lnTo>
                  <a:lnTo>
                    <a:pt x="328030" y="656060"/>
                  </a:lnTo>
                  <a:cubicBezTo>
                    <a:pt x="509198" y="656060"/>
                    <a:pt x="656060" y="509198"/>
                    <a:pt x="656060" y="328030"/>
                  </a:cubicBezTo>
                  <a:cubicBezTo>
                    <a:pt x="656060" y="146864"/>
                    <a:pt x="509198" y="0"/>
                    <a:pt x="328030" y="0"/>
                  </a:cubicBezTo>
                  <a:cubicBezTo>
                    <a:pt x="146862" y="0"/>
                    <a:pt x="0" y="146864"/>
                    <a:pt x="0" y="328030"/>
                  </a:cubicBezTo>
                  <a:close/>
                </a:path>
              </a:pathLst>
            </a:custGeom>
            <a:solidFill>
              <a:srgbClr val="FFFFFF"/>
            </a:solidFill>
            <a:ln w="10960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41360E1-D068-6B48-5830-170AFCDFEBD1}"/>
                </a:ext>
              </a:extLst>
            </p:cNvPr>
            <p:cNvSpPr/>
            <p:nvPr/>
          </p:nvSpPr>
          <p:spPr>
            <a:xfrm>
              <a:off x="6734804" y="1654658"/>
              <a:ext cx="449657" cy="449657"/>
            </a:xfrm>
            <a:custGeom>
              <a:avLst/>
              <a:gdLst>
                <a:gd name="connsiteX0" fmla="*/ 420762 w 449656"/>
                <a:gd name="connsiteY0" fmla="*/ 194507 h 449656"/>
                <a:gd name="connsiteX1" fmla="*/ 258002 w 449656"/>
                <a:gd name="connsiteY1" fmla="*/ 420762 h 449656"/>
                <a:gd name="connsiteX2" fmla="*/ 31747 w 449656"/>
                <a:gd name="connsiteY2" fmla="*/ 258002 h 449656"/>
                <a:gd name="connsiteX3" fmla="*/ 194507 w 449656"/>
                <a:gd name="connsiteY3" fmla="*/ 31747 h 449656"/>
                <a:gd name="connsiteX4" fmla="*/ 420762 w 449656"/>
                <a:gd name="connsiteY4" fmla="*/ 194507 h 44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656" h="449656">
                  <a:moveTo>
                    <a:pt x="420762" y="194507"/>
                  </a:moveTo>
                  <a:cubicBezTo>
                    <a:pt x="438295" y="301931"/>
                    <a:pt x="365425" y="403228"/>
                    <a:pt x="258002" y="420762"/>
                  </a:cubicBezTo>
                  <a:cubicBezTo>
                    <a:pt x="150578" y="438295"/>
                    <a:pt x="49281" y="365425"/>
                    <a:pt x="31747" y="258002"/>
                  </a:cubicBezTo>
                  <a:cubicBezTo>
                    <a:pt x="14214" y="150578"/>
                    <a:pt x="87084" y="49281"/>
                    <a:pt x="194507" y="31747"/>
                  </a:cubicBezTo>
                  <a:cubicBezTo>
                    <a:pt x="301931" y="14214"/>
                    <a:pt x="403228" y="87084"/>
                    <a:pt x="420762" y="194507"/>
                  </a:cubicBezTo>
                  <a:close/>
                </a:path>
              </a:pathLst>
            </a:custGeom>
            <a:solidFill>
              <a:schemeClr val="accent4"/>
            </a:solidFill>
            <a:ln w="109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48D8101-2037-4A41-FB28-DE884021F991}"/>
                </a:ext>
              </a:extLst>
            </p:cNvPr>
            <p:cNvSpPr/>
            <p:nvPr/>
          </p:nvSpPr>
          <p:spPr>
            <a:xfrm>
              <a:off x="5185391" y="2220082"/>
              <a:ext cx="1831528" cy="1831528"/>
            </a:xfrm>
            <a:custGeom>
              <a:avLst/>
              <a:gdLst>
                <a:gd name="connsiteX0" fmla="*/ 1832186 w 1831527"/>
                <a:gd name="connsiteY0" fmla="*/ 916093 h 1831527"/>
                <a:gd name="connsiteX1" fmla="*/ 916093 w 1831527"/>
                <a:gd name="connsiteY1" fmla="*/ 1832186 h 1831527"/>
                <a:gd name="connsiteX2" fmla="*/ 0 w 1831527"/>
                <a:gd name="connsiteY2" fmla="*/ 916093 h 1831527"/>
                <a:gd name="connsiteX3" fmla="*/ 916093 w 1831527"/>
                <a:gd name="connsiteY3" fmla="*/ 0 h 1831527"/>
                <a:gd name="connsiteX4" fmla="*/ 1832186 w 1831527"/>
                <a:gd name="connsiteY4" fmla="*/ 916093 h 183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527" h="1831527">
                  <a:moveTo>
                    <a:pt x="1832186" y="916093"/>
                  </a:moveTo>
                  <a:cubicBezTo>
                    <a:pt x="1832186" y="1422037"/>
                    <a:pt x="1422037" y="1832186"/>
                    <a:pt x="916093" y="1832186"/>
                  </a:cubicBezTo>
                  <a:cubicBezTo>
                    <a:pt x="410149" y="1832186"/>
                    <a:pt x="0" y="1422037"/>
                    <a:pt x="0" y="916093"/>
                  </a:cubicBezTo>
                  <a:cubicBezTo>
                    <a:pt x="0" y="410149"/>
                    <a:pt x="410149" y="0"/>
                    <a:pt x="916093" y="0"/>
                  </a:cubicBezTo>
                  <a:cubicBezTo>
                    <a:pt x="1422037" y="0"/>
                    <a:pt x="1832186" y="410149"/>
                    <a:pt x="1832186" y="916093"/>
                  </a:cubicBezTo>
                  <a:close/>
                </a:path>
              </a:pathLst>
            </a:custGeom>
            <a:solidFill>
              <a:srgbClr val="FFFFFF"/>
            </a:solidFill>
            <a:ln w="109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0E35417-AC47-0EE9-14F4-C6211CD08E92}"/>
                </a:ext>
              </a:extLst>
            </p:cNvPr>
            <p:cNvSpPr/>
            <p:nvPr/>
          </p:nvSpPr>
          <p:spPr>
            <a:xfrm>
              <a:off x="5351544" y="2270312"/>
              <a:ext cx="745772" cy="438689"/>
            </a:xfrm>
            <a:custGeom>
              <a:avLst/>
              <a:gdLst>
                <a:gd name="connsiteX0" fmla="*/ 749939 w 745771"/>
                <a:gd name="connsiteY0" fmla="*/ 24128 h 438689"/>
                <a:gd name="connsiteX1" fmla="*/ 749939 w 745771"/>
                <a:gd name="connsiteY1" fmla="*/ 0 h 438689"/>
                <a:gd name="connsiteX2" fmla="*/ 0 w 745771"/>
                <a:gd name="connsiteY2" fmla="*/ 432877 h 438689"/>
                <a:gd name="connsiteX3" fmla="*/ 20838 w 745771"/>
                <a:gd name="connsiteY3" fmla="*/ 444941 h 438689"/>
                <a:gd name="connsiteX4" fmla="*/ 749939 w 745771"/>
                <a:gd name="connsiteY4" fmla="*/ 24128 h 438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5771" h="438689">
                  <a:moveTo>
                    <a:pt x="749939" y="24128"/>
                  </a:moveTo>
                  <a:lnTo>
                    <a:pt x="749939" y="0"/>
                  </a:lnTo>
                  <a:cubicBezTo>
                    <a:pt x="440565" y="-110"/>
                    <a:pt x="154649" y="164925"/>
                    <a:pt x="0" y="432877"/>
                  </a:cubicBezTo>
                  <a:lnTo>
                    <a:pt x="20838" y="444941"/>
                  </a:lnTo>
                  <a:cubicBezTo>
                    <a:pt x="171177" y="184414"/>
                    <a:pt x="449152" y="23974"/>
                    <a:pt x="749939" y="24128"/>
                  </a:cubicBezTo>
                  <a:close/>
                </a:path>
              </a:pathLst>
            </a:custGeom>
            <a:solidFill>
              <a:schemeClr val="accent1"/>
            </a:solidFill>
            <a:ln w="109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CD94329-8671-A6C7-A119-1B6D97F844CC}"/>
                </a:ext>
              </a:extLst>
            </p:cNvPr>
            <p:cNvSpPr/>
            <p:nvPr/>
          </p:nvSpPr>
          <p:spPr>
            <a:xfrm>
              <a:off x="5235248" y="2703189"/>
              <a:ext cx="131607" cy="866411"/>
            </a:xfrm>
            <a:custGeom>
              <a:avLst/>
              <a:gdLst>
                <a:gd name="connsiteX0" fmla="*/ 24391 w 131606"/>
                <a:gd name="connsiteY0" fmla="*/ 432986 h 866411"/>
                <a:gd name="connsiteX1" fmla="*/ 136915 w 131606"/>
                <a:gd name="connsiteY1" fmla="*/ 12064 h 866411"/>
                <a:gd name="connsiteX2" fmla="*/ 116077 w 131606"/>
                <a:gd name="connsiteY2" fmla="*/ 0 h 866411"/>
                <a:gd name="connsiteX3" fmla="*/ 116077 w 131606"/>
                <a:gd name="connsiteY3" fmla="*/ 866411 h 866411"/>
                <a:gd name="connsiteX4" fmla="*/ 136915 w 131606"/>
                <a:gd name="connsiteY4" fmla="*/ 854457 h 866411"/>
                <a:gd name="connsiteX5" fmla="*/ 24391 w 131606"/>
                <a:gd name="connsiteY5" fmla="*/ 432986 h 86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1606" h="866411">
                  <a:moveTo>
                    <a:pt x="24391" y="432986"/>
                  </a:moveTo>
                  <a:cubicBezTo>
                    <a:pt x="24084" y="285203"/>
                    <a:pt x="62908" y="139975"/>
                    <a:pt x="136915" y="12064"/>
                  </a:cubicBezTo>
                  <a:lnTo>
                    <a:pt x="116077" y="0"/>
                  </a:lnTo>
                  <a:cubicBezTo>
                    <a:pt x="-38692" y="268072"/>
                    <a:pt x="-38692" y="598339"/>
                    <a:pt x="116077" y="866411"/>
                  </a:cubicBezTo>
                  <a:lnTo>
                    <a:pt x="136915" y="854457"/>
                  </a:lnTo>
                  <a:cubicBezTo>
                    <a:pt x="62820" y="726382"/>
                    <a:pt x="23996" y="580956"/>
                    <a:pt x="24391" y="432986"/>
                  </a:cubicBezTo>
                  <a:close/>
                </a:path>
              </a:pathLst>
            </a:custGeom>
            <a:solidFill>
              <a:schemeClr val="accent6"/>
            </a:solidFill>
            <a:ln w="109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CF2E69-6820-025F-A4A2-4A4380915F64}"/>
                </a:ext>
              </a:extLst>
            </p:cNvPr>
            <p:cNvSpPr/>
            <p:nvPr/>
          </p:nvSpPr>
          <p:spPr>
            <a:xfrm>
              <a:off x="5351325" y="3557207"/>
              <a:ext cx="745772" cy="438689"/>
            </a:xfrm>
            <a:custGeom>
              <a:avLst/>
              <a:gdLst>
                <a:gd name="connsiteX0" fmla="*/ 20838 w 745771"/>
                <a:gd name="connsiteY0" fmla="*/ 0 h 438689"/>
                <a:gd name="connsiteX1" fmla="*/ 0 w 745771"/>
                <a:gd name="connsiteY1" fmla="*/ 11954 h 438689"/>
                <a:gd name="connsiteX2" fmla="*/ 749939 w 745771"/>
                <a:gd name="connsiteY2" fmla="*/ 444831 h 438689"/>
                <a:gd name="connsiteX3" fmla="*/ 749939 w 745771"/>
                <a:gd name="connsiteY3" fmla="*/ 420813 h 438689"/>
                <a:gd name="connsiteX4" fmla="*/ 20838 w 745771"/>
                <a:gd name="connsiteY4" fmla="*/ 0 h 438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5771" h="438689">
                  <a:moveTo>
                    <a:pt x="20838" y="0"/>
                  </a:moveTo>
                  <a:lnTo>
                    <a:pt x="0" y="11954"/>
                  </a:lnTo>
                  <a:cubicBezTo>
                    <a:pt x="154616" y="279939"/>
                    <a:pt x="440554" y="444985"/>
                    <a:pt x="749939" y="444831"/>
                  </a:cubicBezTo>
                  <a:lnTo>
                    <a:pt x="749939" y="420813"/>
                  </a:lnTo>
                  <a:cubicBezTo>
                    <a:pt x="449152" y="420966"/>
                    <a:pt x="171177" y="260527"/>
                    <a:pt x="20838" y="0"/>
                  </a:cubicBezTo>
                  <a:close/>
                </a:path>
              </a:pathLst>
            </a:custGeom>
            <a:solidFill>
              <a:schemeClr val="accent1"/>
            </a:solidFill>
            <a:ln w="109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25E2AD9-B1FA-7BC5-F31B-027F25BB6876}"/>
                </a:ext>
              </a:extLst>
            </p:cNvPr>
            <p:cNvSpPr/>
            <p:nvPr/>
          </p:nvSpPr>
          <p:spPr>
            <a:xfrm>
              <a:off x="6101484" y="3557207"/>
              <a:ext cx="745772" cy="438689"/>
            </a:xfrm>
            <a:custGeom>
              <a:avLst/>
              <a:gdLst>
                <a:gd name="connsiteX0" fmla="*/ 0 w 745771"/>
                <a:gd name="connsiteY0" fmla="*/ 420813 h 438689"/>
                <a:gd name="connsiteX1" fmla="*/ 0 w 745771"/>
                <a:gd name="connsiteY1" fmla="*/ 444831 h 438689"/>
                <a:gd name="connsiteX2" fmla="*/ 749939 w 745771"/>
                <a:gd name="connsiteY2" fmla="*/ 11954 h 438689"/>
                <a:gd name="connsiteX3" fmla="*/ 729321 w 745771"/>
                <a:gd name="connsiteY3" fmla="*/ 0 h 438689"/>
                <a:gd name="connsiteX4" fmla="*/ 0 w 745771"/>
                <a:gd name="connsiteY4" fmla="*/ 420813 h 438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5771" h="438689">
                  <a:moveTo>
                    <a:pt x="0" y="420813"/>
                  </a:moveTo>
                  <a:lnTo>
                    <a:pt x="0" y="444831"/>
                  </a:lnTo>
                  <a:cubicBezTo>
                    <a:pt x="309386" y="444985"/>
                    <a:pt x="595323" y="279939"/>
                    <a:pt x="749939" y="11954"/>
                  </a:cubicBezTo>
                  <a:lnTo>
                    <a:pt x="729321" y="0"/>
                  </a:lnTo>
                  <a:cubicBezTo>
                    <a:pt x="578894" y="260538"/>
                    <a:pt x="300842" y="420977"/>
                    <a:pt x="0" y="42081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9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3E45EFF-6B16-9276-A701-8D551EFCE691}"/>
                </a:ext>
              </a:extLst>
            </p:cNvPr>
            <p:cNvSpPr/>
            <p:nvPr/>
          </p:nvSpPr>
          <p:spPr>
            <a:xfrm>
              <a:off x="6830695" y="2702750"/>
              <a:ext cx="131607" cy="866411"/>
            </a:xfrm>
            <a:custGeom>
              <a:avLst/>
              <a:gdLst>
                <a:gd name="connsiteX0" fmla="*/ 20728 w 131606"/>
                <a:gd name="connsiteY0" fmla="*/ 439 h 866411"/>
                <a:gd name="connsiteX1" fmla="*/ 0 w 131606"/>
                <a:gd name="connsiteY1" fmla="*/ 12503 h 866411"/>
                <a:gd name="connsiteX2" fmla="*/ 0 w 131606"/>
                <a:gd name="connsiteY2" fmla="*/ 854457 h 866411"/>
                <a:gd name="connsiteX3" fmla="*/ 20728 w 131606"/>
                <a:gd name="connsiteY3" fmla="*/ 866411 h 866411"/>
                <a:gd name="connsiteX4" fmla="*/ 20728 w 131606"/>
                <a:gd name="connsiteY4" fmla="*/ 0 h 86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06" h="866411">
                  <a:moveTo>
                    <a:pt x="20728" y="439"/>
                  </a:moveTo>
                  <a:lnTo>
                    <a:pt x="0" y="12503"/>
                  </a:lnTo>
                  <a:cubicBezTo>
                    <a:pt x="150175" y="273062"/>
                    <a:pt x="150175" y="593898"/>
                    <a:pt x="0" y="854457"/>
                  </a:cubicBezTo>
                  <a:lnTo>
                    <a:pt x="20728" y="866411"/>
                  </a:lnTo>
                  <a:cubicBezTo>
                    <a:pt x="175498" y="598339"/>
                    <a:pt x="175498" y="268072"/>
                    <a:pt x="20728" y="0"/>
                  </a:cubicBezTo>
                  <a:close/>
                </a:path>
              </a:pathLst>
            </a:custGeom>
            <a:solidFill>
              <a:schemeClr val="accent1"/>
            </a:solidFill>
            <a:ln w="109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751021E-A176-1B8D-84A3-8849C11B6ABC}"/>
                </a:ext>
              </a:extLst>
            </p:cNvPr>
            <p:cNvSpPr/>
            <p:nvPr/>
          </p:nvSpPr>
          <p:spPr>
            <a:xfrm>
              <a:off x="6101593" y="2270312"/>
              <a:ext cx="745772" cy="438689"/>
            </a:xfrm>
            <a:custGeom>
              <a:avLst/>
              <a:gdLst>
                <a:gd name="connsiteX0" fmla="*/ 729211 w 745771"/>
                <a:gd name="connsiteY0" fmla="*/ 444941 h 438689"/>
                <a:gd name="connsiteX1" fmla="*/ 749939 w 745771"/>
                <a:gd name="connsiteY1" fmla="*/ 432877 h 438689"/>
                <a:gd name="connsiteX2" fmla="*/ 0 w 745771"/>
                <a:gd name="connsiteY2" fmla="*/ 0 h 438689"/>
                <a:gd name="connsiteX3" fmla="*/ 0 w 745771"/>
                <a:gd name="connsiteY3" fmla="*/ 24128 h 438689"/>
                <a:gd name="connsiteX4" fmla="*/ 729211 w 745771"/>
                <a:gd name="connsiteY4" fmla="*/ 444941 h 438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5771" h="438689">
                  <a:moveTo>
                    <a:pt x="729211" y="444941"/>
                  </a:moveTo>
                  <a:lnTo>
                    <a:pt x="749939" y="432877"/>
                  </a:lnTo>
                  <a:cubicBezTo>
                    <a:pt x="595290" y="164925"/>
                    <a:pt x="309374" y="-110"/>
                    <a:pt x="0" y="0"/>
                  </a:cubicBezTo>
                  <a:lnTo>
                    <a:pt x="0" y="24128"/>
                  </a:lnTo>
                  <a:cubicBezTo>
                    <a:pt x="300809" y="24007"/>
                    <a:pt x="578807" y="184436"/>
                    <a:pt x="729211" y="444941"/>
                  </a:cubicBezTo>
                  <a:close/>
                </a:path>
              </a:pathLst>
            </a:custGeom>
            <a:solidFill>
              <a:schemeClr val="accent4"/>
            </a:solidFill>
            <a:ln w="109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032A20-4F01-80B1-417E-456084CCFE7F}"/>
              </a:ext>
            </a:extLst>
          </p:cNvPr>
          <p:cNvGrpSpPr/>
          <p:nvPr/>
        </p:nvGrpSpPr>
        <p:grpSpPr>
          <a:xfrm>
            <a:off x="5603366" y="2415792"/>
            <a:ext cx="2527006" cy="421032"/>
            <a:chOff x="5603366" y="2415792"/>
            <a:chExt cx="2527006" cy="4210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38125-4873-5798-F01E-25BD4897C951}"/>
                </a:ext>
              </a:extLst>
            </p:cNvPr>
            <p:cNvSpPr txBox="1"/>
            <p:nvPr/>
          </p:nvSpPr>
          <p:spPr>
            <a:xfrm>
              <a:off x="5603366" y="2436714"/>
              <a:ext cx="597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Georgia Pro Cond" panose="02040506050405020303" pitchFamily="18" charset="0"/>
                  <a:ea typeface="+mn-ea"/>
                  <a:cs typeface="+mn-cs"/>
                </a:rPr>
                <a:t>04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3DCD88-8979-E148-4412-DA1BEED4635B}"/>
                </a:ext>
              </a:extLst>
            </p:cNvPr>
            <p:cNvSpPr txBox="1"/>
            <p:nvPr/>
          </p:nvSpPr>
          <p:spPr>
            <a:xfrm>
              <a:off x="6474365" y="2415792"/>
              <a:ext cx="16560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D88F06">
                      <a:lumMod val="75000"/>
                    </a:srgbClr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rPr>
                <a:t>Core value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49D515-0360-2E64-455F-A0C6203CFC6C}"/>
              </a:ext>
            </a:extLst>
          </p:cNvPr>
          <p:cNvGrpSpPr/>
          <p:nvPr/>
        </p:nvGrpSpPr>
        <p:grpSpPr>
          <a:xfrm>
            <a:off x="4939255" y="3561905"/>
            <a:ext cx="2567188" cy="549242"/>
            <a:chOff x="4939255" y="3561905"/>
            <a:chExt cx="2567188" cy="54924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F17BA5-4604-AD8D-FEDA-891AA7C47C33}"/>
                </a:ext>
              </a:extLst>
            </p:cNvPr>
            <p:cNvSpPr txBox="1"/>
            <p:nvPr/>
          </p:nvSpPr>
          <p:spPr>
            <a:xfrm>
              <a:off x="4939255" y="3711037"/>
              <a:ext cx="597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Georgia Pro Cond" panose="02040506050405020303" pitchFamily="18" charset="0"/>
                  <a:ea typeface="+mn-ea"/>
                  <a:cs typeface="+mn-cs"/>
                </a:rPr>
                <a:t>06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D7C551-2DFC-2FB1-734F-1D3295C1A6B3}"/>
                </a:ext>
              </a:extLst>
            </p:cNvPr>
            <p:cNvSpPr txBox="1"/>
            <p:nvPr/>
          </p:nvSpPr>
          <p:spPr>
            <a:xfrm>
              <a:off x="5750159" y="3561905"/>
              <a:ext cx="17562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rPr>
                <a:t>Organizational chart 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659DA16-7E80-5B58-EB9A-E78458E4DDC6}"/>
              </a:ext>
            </a:extLst>
          </p:cNvPr>
          <p:cNvGrpSpPr/>
          <p:nvPr/>
        </p:nvGrpSpPr>
        <p:grpSpPr>
          <a:xfrm>
            <a:off x="1189241" y="3721844"/>
            <a:ext cx="2575909" cy="400649"/>
            <a:chOff x="1189241" y="3721844"/>
            <a:chExt cx="2575909" cy="4006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4B87D2-67FA-58EC-8435-5CAD7B50879F}"/>
                </a:ext>
              </a:extLst>
            </p:cNvPr>
            <p:cNvSpPr txBox="1"/>
            <p:nvPr/>
          </p:nvSpPr>
          <p:spPr>
            <a:xfrm>
              <a:off x="3167267" y="3722383"/>
              <a:ext cx="597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Georgia Pro Cond" panose="02040506050405020303" pitchFamily="18" charset="0"/>
                  <a:ea typeface="+mn-ea"/>
                  <a:cs typeface="+mn-cs"/>
                </a:rPr>
                <a:t>05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E856D43-7E62-D965-5183-481BF9D3463C}"/>
                </a:ext>
              </a:extLst>
            </p:cNvPr>
            <p:cNvSpPr txBox="1"/>
            <p:nvPr/>
          </p:nvSpPr>
          <p:spPr>
            <a:xfrm>
              <a:off x="1189241" y="3721844"/>
              <a:ext cx="17241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D88F06">
                      <a:lumMod val="75000"/>
                    </a:srgbClr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rPr>
                <a:t>Type of business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9B7EB4-8361-64CB-68CA-475B8BDB4B81}"/>
              </a:ext>
            </a:extLst>
          </p:cNvPr>
          <p:cNvGrpSpPr/>
          <p:nvPr/>
        </p:nvGrpSpPr>
        <p:grpSpPr>
          <a:xfrm>
            <a:off x="460702" y="2422820"/>
            <a:ext cx="2621706" cy="400110"/>
            <a:chOff x="460702" y="2422820"/>
            <a:chExt cx="2621706" cy="4001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3A1946-AC60-5830-3118-C99DB7BD94BF}"/>
                </a:ext>
              </a:extLst>
            </p:cNvPr>
            <p:cNvSpPr txBox="1"/>
            <p:nvPr/>
          </p:nvSpPr>
          <p:spPr>
            <a:xfrm>
              <a:off x="2484525" y="2422820"/>
              <a:ext cx="597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Georgia Pro Cond" panose="02040506050405020303" pitchFamily="18" charset="0"/>
                  <a:ea typeface="+mn-ea"/>
                  <a:cs typeface="+mn-cs"/>
                </a:rPr>
                <a:t>03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7F60EA-4E02-E059-5C23-6B4447E25ACC}"/>
                </a:ext>
              </a:extLst>
            </p:cNvPr>
            <p:cNvSpPr txBox="1"/>
            <p:nvPr/>
          </p:nvSpPr>
          <p:spPr>
            <a:xfrm>
              <a:off x="460702" y="2436714"/>
              <a:ext cx="16560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2D130">
                      <a:lumMod val="75000"/>
                    </a:srgbClr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rPr>
                <a:t>Mission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3F418D4-B6EA-7F52-A596-0B5EC4104901}"/>
              </a:ext>
            </a:extLst>
          </p:cNvPr>
          <p:cNvGrpSpPr/>
          <p:nvPr/>
        </p:nvGrpSpPr>
        <p:grpSpPr>
          <a:xfrm>
            <a:off x="787201" y="1159789"/>
            <a:ext cx="2985611" cy="424470"/>
            <a:chOff x="787201" y="1159789"/>
            <a:chExt cx="2985611" cy="42447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C74FF77-7953-AC35-8262-F65D239334F3}"/>
                </a:ext>
              </a:extLst>
            </p:cNvPr>
            <p:cNvSpPr txBox="1"/>
            <p:nvPr/>
          </p:nvSpPr>
          <p:spPr>
            <a:xfrm>
              <a:off x="3174929" y="1159789"/>
              <a:ext cx="597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Georgia Pro Cond" panose="02040506050405020303" pitchFamily="18" charset="0"/>
                  <a:ea typeface="+mn-ea"/>
                  <a:cs typeface="+mn-cs"/>
                </a:rPr>
                <a:t>01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C6584C-9B13-D61E-DC3D-6DF347171835}"/>
                </a:ext>
              </a:extLst>
            </p:cNvPr>
            <p:cNvSpPr txBox="1"/>
            <p:nvPr/>
          </p:nvSpPr>
          <p:spPr>
            <a:xfrm>
              <a:off x="787201" y="1276482"/>
              <a:ext cx="2131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D8A713">
                      <a:lumMod val="75000"/>
                    </a:srgbClr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rPr>
                <a:t>Company name</a:t>
              </a:r>
            </a:p>
          </p:txBody>
        </p:sp>
      </p:grpSp>
      <p:sp>
        <p:nvSpPr>
          <p:cNvPr id="2" name="Google Shape;304;p3">
            <a:extLst>
              <a:ext uri="{FF2B5EF4-FFF2-40B4-BE49-F238E27FC236}">
                <a16:creationId xmlns:a16="http://schemas.microsoft.com/office/drawing/2014/main" id="{C8458551-1D9E-9799-7DC7-172242CE19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 of Internship</a:t>
            </a:r>
            <a:endParaRPr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7D233A-CF42-C65D-68E8-7BB9A396A11C}"/>
              </a:ext>
            </a:extLst>
          </p:cNvPr>
          <p:cNvGrpSpPr/>
          <p:nvPr/>
        </p:nvGrpSpPr>
        <p:grpSpPr>
          <a:xfrm>
            <a:off x="4935283" y="1152691"/>
            <a:ext cx="2444376" cy="400110"/>
            <a:chOff x="4935283" y="1152691"/>
            <a:chExt cx="2444376" cy="40011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742A2F4-7C52-3478-16BF-3A4E5C5C6A67}"/>
                </a:ext>
              </a:extLst>
            </p:cNvPr>
            <p:cNvSpPr txBox="1"/>
            <p:nvPr/>
          </p:nvSpPr>
          <p:spPr>
            <a:xfrm>
              <a:off x="5332666" y="1165330"/>
              <a:ext cx="20469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D8A713">
                      <a:lumMod val="75000"/>
                    </a:srgbClr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rPr>
                <a:t>History of company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F756F8-DF73-554C-3A74-10D87694902B}"/>
                </a:ext>
              </a:extLst>
            </p:cNvPr>
            <p:cNvSpPr txBox="1"/>
            <p:nvPr/>
          </p:nvSpPr>
          <p:spPr>
            <a:xfrm>
              <a:off x="4935283" y="1152691"/>
              <a:ext cx="597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Georgia Pro Cond" panose="02040506050405020303" pitchFamily="18" charset="0"/>
                  <a:ea typeface="+mn-ea"/>
                  <a:cs typeface="+mn-cs"/>
                </a:rPr>
                <a:t>02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11E6BE1-7333-B755-92D1-CA6398AACE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8411" y="1533288"/>
            <a:ext cx="2017100" cy="201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066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80E052-BEB7-391C-EB4D-E55437C2E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chart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216AF3-A189-6BBB-3BAB-ACDBB88FF9B9}"/>
              </a:ext>
            </a:extLst>
          </p:cNvPr>
          <p:cNvSpPr/>
          <p:nvPr/>
        </p:nvSpPr>
        <p:spPr>
          <a:xfrm>
            <a:off x="3567514" y="1219197"/>
            <a:ext cx="1537547" cy="3928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Mr. </a:t>
            </a:r>
            <a:r>
              <a:rPr lang="en-US" sz="1200" dirty="0" err="1"/>
              <a:t>Reaksmey</a:t>
            </a:r>
            <a:endParaRPr lang="en-US" sz="1200" dirty="0"/>
          </a:p>
          <a:p>
            <a:pPr algn="ctr"/>
            <a:r>
              <a:rPr lang="en-US" sz="1200" dirty="0"/>
              <a:t>IT Manager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5891053-5CEA-6D26-B161-9DA1FE98721B}"/>
              </a:ext>
            </a:extLst>
          </p:cNvPr>
          <p:cNvSpPr/>
          <p:nvPr/>
        </p:nvSpPr>
        <p:spPr>
          <a:xfrm>
            <a:off x="3567514" y="2375323"/>
            <a:ext cx="1402081" cy="3928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Mr. </a:t>
            </a:r>
            <a:r>
              <a:rPr lang="en-US" sz="1200" dirty="0" err="1"/>
              <a:t>Bunthoeun</a:t>
            </a:r>
            <a:endParaRPr lang="en-US" sz="1200" dirty="0"/>
          </a:p>
          <a:p>
            <a:pPr algn="ctr"/>
            <a:r>
              <a:rPr lang="en-US" sz="1200" dirty="0"/>
              <a:t>IT supervisor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0DEC1AA-4E2D-439D-783D-B3703E37FABA}"/>
              </a:ext>
            </a:extLst>
          </p:cNvPr>
          <p:cNvSpPr/>
          <p:nvPr/>
        </p:nvSpPr>
        <p:spPr>
          <a:xfrm>
            <a:off x="1454911" y="3662257"/>
            <a:ext cx="1475317" cy="3928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Mr. Soching</a:t>
            </a:r>
          </a:p>
          <a:p>
            <a:pPr algn="ctr"/>
            <a:r>
              <a:rPr lang="en-US" sz="1050" dirty="0"/>
              <a:t>Internship</a:t>
            </a:r>
            <a:endParaRPr lang="en-US" sz="11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78F2B8-C4D0-2436-9D3F-1C68D52112CE}"/>
              </a:ext>
            </a:extLst>
          </p:cNvPr>
          <p:cNvSpPr/>
          <p:nvPr/>
        </p:nvSpPr>
        <p:spPr>
          <a:xfrm>
            <a:off x="5718046" y="3637701"/>
            <a:ext cx="1754294" cy="3928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Mrs. </a:t>
            </a:r>
            <a:r>
              <a:rPr lang="en-US" sz="1200" dirty="0" err="1"/>
              <a:t>Sokunthea</a:t>
            </a:r>
            <a:endParaRPr lang="en-US" sz="1200" dirty="0"/>
          </a:p>
          <a:p>
            <a:pPr algn="ctr"/>
            <a:r>
              <a:rPr lang="en-US" sz="1050" dirty="0"/>
              <a:t>Internship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9994CA-A2D4-9799-5EEC-F60939F6DA55}"/>
              </a:ext>
            </a:extLst>
          </p:cNvPr>
          <p:cNvCxnSpPr>
            <a:cxnSpLocks/>
          </p:cNvCxnSpPr>
          <p:nvPr/>
        </p:nvCxnSpPr>
        <p:spPr>
          <a:xfrm flipH="1">
            <a:off x="4264207" y="1612050"/>
            <a:ext cx="1" cy="763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0D98AE-0992-D756-EC85-B55DEF46530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268555" y="2768176"/>
            <a:ext cx="0" cy="354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CFA255-F8BF-A451-9D85-09E0B1E5B6BA}"/>
              </a:ext>
            </a:extLst>
          </p:cNvPr>
          <p:cNvCxnSpPr/>
          <p:nvPr/>
        </p:nvCxnSpPr>
        <p:spPr>
          <a:xfrm>
            <a:off x="2198665" y="3122507"/>
            <a:ext cx="43965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53302-86B9-299A-BA2D-E6BAB8697E16}"/>
              </a:ext>
            </a:extLst>
          </p:cNvPr>
          <p:cNvCxnSpPr>
            <a:cxnSpLocks/>
          </p:cNvCxnSpPr>
          <p:nvPr/>
        </p:nvCxnSpPr>
        <p:spPr>
          <a:xfrm>
            <a:off x="2198664" y="3122507"/>
            <a:ext cx="0" cy="548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C949FA-A932-A7C4-2338-90C3EB13F98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587782" y="3122507"/>
            <a:ext cx="7411" cy="515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60520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304;p3">
            <a:extLst>
              <a:ext uri="{FF2B5EF4-FFF2-40B4-BE49-F238E27FC236}">
                <a16:creationId xmlns:a16="http://schemas.microsoft.com/office/drawing/2014/main" id="{1B667FF9-05B2-9B09-F14B-AED9192328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Internship Project</a:t>
            </a:r>
            <a:endParaRPr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3BACFC8-BCF7-05CC-46BA-FE2A96F4F5BF}"/>
              </a:ext>
            </a:extLst>
          </p:cNvPr>
          <p:cNvGrpSpPr/>
          <p:nvPr/>
        </p:nvGrpSpPr>
        <p:grpSpPr>
          <a:xfrm>
            <a:off x="5572793" y="1474998"/>
            <a:ext cx="2945072" cy="1440183"/>
            <a:chOff x="5572793" y="1474998"/>
            <a:chExt cx="2945072" cy="1440183"/>
          </a:xfrm>
        </p:grpSpPr>
        <p:sp>
          <p:nvSpPr>
            <p:cNvPr id="7" name="Линия">
              <a:extLst>
                <a:ext uri="{FF2B5EF4-FFF2-40B4-BE49-F238E27FC236}">
                  <a16:creationId xmlns:a16="http://schemas.microsoft.com/office/drawing/2014/main" id="{E0C125C4-ACCB-C2EC-46F2-0464A2D8C126}"/>
                </a:ext>
              </a:extLst>
            </p:cNvPr>
            <p:cNvSpPr/>
            <p:nvPr/>
          </p:nvSpPr>
          <p:spPr>
            <a:xfrm flipH="1">
              <a:off x="5572793" y="2408251"/>
              <a:ext cx="441215" cy="506930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800">
                <a:buClrTx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2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  <a:sym typeface="Helvetica Neue Medium"/>
              </a:endParaRPr>
            </a:p>
          </p:txBody>
        </p:sp>
        <p:grpSp>
          <p:nvGrpSpPr>
            <p:cNvPr id="13" name="Группа">
              <a:extLst>
                <a:ext uri="{FF2B5EF4-FFF2-40B4-BE49-F238E27FC236}">
                  <a16:creationId xmlns:a16="http://schemas.microsoft.com/office/drawing/2014/main" id="{9F0429C7-E48D-C4C2-94EF-DACA53C67288}"/>
                </a:ext>
              </a:extLst>
            </p:cNvPr>
            <p:cNvGrpSpPr/>
            <p:nvPr/>
          </p:nvGrpSpPr>
          <p:grpSpPr>
            <a:xfrm>
              <a:off x="7283273" y="1483613"/>
              <a:ext cx="1234592" cy="397765"/>
              <a:chOff x="-142111" y="261256"/>
              <a:chExt cx="3292243" cy="1060705"/>
            </a:xfrm>
          </p:grpSpPr>
          <p:sp>
            <p:nvSpPr>
              <p:cNvPr id="104" name="Lorem Ipsum is simply dummy  the printing and typesetting industry. Lorem Ipsum has been  industry's standard dummy text">
                <a:extLst>
                  <a:ext uri="{FF2B5EF4-FFF2-40B4-BE49-F238E27FC236}">
                    <a16:creationId xmlns:a16="http://schemas.microsoft.com/office/drawing/2014/main" id="{A042F88C-86A4-C869-5AE4-7F393704B645}"/>
                  </a:ext>
                </a:extLst>
              </p:cNvPr>
              <p:cNvSpPr txBox="1"/>
              <p:nvPr/>
            </p:nvSpPr>
            <p:spPr>
              <a:xfrm>
                <a:off x="-142111" y="880815"/>
                <a:ext cx="3292243" cy="4411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9050" tIns="19050" rIns="19050" bIns="19050" numCol="1" anchor="t">
                <a:spAutoFit/>
              </a:bodyPr>
              <a:lstStyle>
                <a:lvl1pPr>
                  <a:lnSpc>
                    <a:spcPct val="150000"/>
                  </a:lnSpc>
                  <a:defRPr sz="1800" b="0">
                    <a:solidFill>
                      <a:srgbClr val="A7A7A7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ctr" defTabSz="685800">
                  <a:lnSpc>
                    <a:spcPct val="100000"/>
                  </a:lnSpc>
                  <a:buClrTx/>
                  <a:defRPr/>
                </a:pPr>
                <a:r>
                  <a:rPr lang="en-US" sz="825" kern="1200" dirty="0">
                    <a:solidFill>
                      <a:prstClr val="black"/>
                    </a:solidFill>
                    <a:latin typeface="Verdana "/>
                  </a:rPr>
                  <a:t>Frontend and Backend</a:t>
                </a:r>
              </a:p>
            </p:txBody>
          </p:sp>
          <p:sp>
            <p:nvSpPr>
              <p:cNvPr id="105" name="Text Box 3">
                <a:extLst>
                  <a:ext uri="{FF2B5EF4-FFF2-40B4-BE49-F238E27FC236}">
                    <a16:creationId xmlns:a16="http://schemas.microsoft.com/office/drawing/2014/main" id="{2DA37C76-66E2-7BC0-E564-D217CA225A39}"/>
                  </a:ext>
                </a:extLst>
              </p:cNvPr>
              <p:cNvSpPr txBox="1"/>
              <p:nvPr/>
            </p:nvSpPr>
            <p:spPr>
              <a:xfrm>
                <a:off x="47500" y="261256"/>
                <a:ext cx="2936707" cy="4647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4288" tIns="14288" rIns="14288" bIns="14288" numCol="1" anchor="t">
                <a:spAutoFit/>
              </a:bodyPr>
              <a:lstStyle>
                <a:lvl1pPr>
                  <a:lnSpc>
                    <a:spcPct val="90000"/>
                  </a:lnSpc>
                  <a:defRPr sz="3500" b="0">
                    <a:solidFill>
                      <a:srgbClr val="252D30"/>
                    </a:solidFill>
                    <a:latin typeface="Impact"/>
                    <a:ea typeface="Impact"/>
                    <a:cs typeface="Impact"/>
                    <a:sym typeface="Impact"/>
                  </a:defRPr>
                </a:lvl1pPr>
              </a:lstStyle>
              <a:p>
                <a:pPr algn="ctr" defTabSz="685800">
                  <a:buClrTx/>
                  <a:defRPr/>
                </a:pPr>
                <a:r>
                  <a:rPr lang="en-US" sz="1050" b="1" kern="1200" dirty="0">
                    <a:latin typeface="Verdana "/>
                  </a:rPr>
                  <a:t>Coding</a:t>
                </a:r>
                <a:endParaRPr sz="1050" b="1" kern="1200" dirty="0">
                  <a:latin typeface="Verdana 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BA86C1E-6625-753E-FCAB-CC57D636F1EC}"/>
                </a:ext>
              </a:extLst>
            </p:cNvPr>
            <p:cNvGrpSpPr/>
            <p:nvPr/>
          </p:nvGrpSpPr>
          <p:grpSpPr>
            <a:xfrm>
              <a:off x="6005152" y="1474998"/>
              <a:ext cx="1149278" cy="1211477"/>
              <a:chOff x="8006869" y="1966663"/>
              <a:chExt cx="1532370" cy="1615303"/>
            </a:xfrm>
          </p:grpSpPr>
          <p:sp>
            <p:nvSpPr>
              <p:cNvPr id="76" name="Кружок">
                <a:extLst>
                  <a:ext uri="{FF2B5EF4-FFF2-40B4-BE49-F238E27FC236}">
                    <a16:creationId xmlns:a16="http://schemas.microsoft.com/office/drawing/2014/main" id="{B44923F0-2231-7B36-1A38-0A9089DA5E76}"/>
                  </a:ext>
                </a:extLst>
              </p:cNvPr>
              <p:cNvSpPr/>
              <p:nvPr/>
            </p:nvSpPr>
            <p:spPr>
              <a:xfrm>
                <a:off x="8228389" y="2229657"/>
                <a:ext cx="1089314" cy="1089314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77" name="Кружок">
                <a:extLst>
                  <a:ext uri="{FF2B5EF4-FFF2-40B4-BE49-F238E27FC236}">
                    <a16:creationId xmlns:a16="http://schemas.microsoft.com/office/drawing/2014/main" id="{D3653CB2-9567-15EB-6640-9ADFEC916E94}"/>
                  </a:ext>
                </a:extLst>
              </p:cNvPr>
              <p:cNvSpPr/>
              <p:nvPr/>
            </p:nvSpPr>
            <p:spPr>
              <a:xfrm>
                <a:off x="8728659" y="1966663"/>
                <a:ext cx="88776" cy="88775"/>
              </a:xfrm>
              <a:prstGeom prst="ellipse">
                <a:avLst/>
              </a:prstGeom>
              <a:solidFill>
                <a:srgbClr val="CFCDD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78" name="Кружок">
                <a:extLst>
                  <a:ext uri="{FF2B5EF4-FFF2-40B4-BE49-F238E27FC236}">
                    <a16:creationId xmlns:a16="http://schemas.microsoft.com/office/drawing/2014/main" id="{67F8AC88-84AF-3BD6-CAF7-2B2E92645022}"/>
                  </a:ext>
                </a:extLst>
              </p:cNvPr>
              <p:cNvSpPr/>
              <p:nvPr/>
            </p:nvSpPr>
            <p:spPr>
              <a:xfrm>
                <a:off x="8728659" y="3493190"/>
                <a:ext cx="88776" cy="88776"/>
              </a:xfrm>
              <a:prstGeom prst="ellipse">
                <a:avLst/>
              </a:prstGeom>
              <a:solidFill>
                <a:srgbClr val="CFCDD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79" name="Кружок">
                <a:extLst>
                  <a:ext uri="{FF2B5EF4-FFF2-40B4-BE49-F238E27FC236}">
                    <a16:creationId xmlns:a16="http://schemas.microsoft.com/office/drawing/2014/main" id="{88D6C543-7110-3203-3CA8-99EF307FC712}"/>
                  </a:ext>
                </a:extLst>
              </p:cNvPr>
              <p:cNvSpPr/>
              <p:nvPr/>
            </p:nvSpPr>
            <p:spPr>
              <a:xfrm>
                <a:off x="8049734" y="3084637"/>
                <a:ext cx="88776" cy="8877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80" name="Кружок">
                <a:extLst>
                  <a:ext uri="{FF2B5EF4-FFF2-40B4-BE49-F238E27FC236}">
                    <a16:creationId xmlns:a16="http://schemas.microsoft.com/office/drawing/2014/main" id="{8DEAB3F8-6EE5-D54B-3A17-BD077EC8B5F3}"/>
                  </a:ext>
                </a:extLst>
              </p:cNvPr>
              <p:cNvSpPr/>
              <p:nvPr/>
            </p:nvSpPr>
            <p:spPr>
              <a:xfrm>
                <a:off x="9407583" y="3084637"/>
                <a:ext cx="88776" cy="88776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81" name="Кружок">
                <a:extLst>
                  <a:ext uri="{FF2B5EF4-FFF2-40B4-BE49-F238E27FC236}">
                    <a16:creationId xmlns:a16="http://schemas.microsoft.com/office/drawing/2014/main" id="{D6122ECB-F3DE-1C76-659B-B8681E8A860D}"/>
                  </a:ext>
                </a:extLst>
              </p:cNvPr>
              <p:cNvSpPr/>
              <p:nvPr/>
            </p:nvSpPr>
            <p:spPr>
              <a:xfrm>
                <a:off x="9407583" y="2376556"/>
                <a:ext cx="88776" cy="88775"/>
              </a:xfrm>
              <a:prstGeom prst="ellipse">
                <a:avLst/>
              </a:prstGeom>
              <a:solidFill>
                <a:srgbClr val="CFCDD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82" name="Кружок">
                <a:extLst>
                  <a:ext uri="{FF2B5EF4-FFF2-40B4-BE49-F238E27FC236}">
                    <a16:creationId xmlns:a16="http://schemas.microsoft.com/office/drawing/2014/main" id="{A6C6987D-6DD0-6034-DC3D-627C31E15D8D}"/>
                  </a:ext>
                </a:extLst>
              </p:cNvPr>
              <p:cNvSpPr/>
              <p:nvPr/>
            </p:nvSpPr>
            <p:spPr>
              <a:xfrm>
                <a:off x="8049734" y="2376556"/>
                <a:ext cx="88776" cy="88775"/>
              </a:xfrm>
              <a:prstGeom prst="ellipse">
                <a:avLst/>
              </a:prstGeom>
              <a:solidFill>
                <a:srgbClr val="CFCDD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83" name="Линия">
                <a:extLst>
                  <a:ext uri="{FF2B5EF4-FFF2-40B4-BE49-F238E27FC236}">
                    <a16:creationId xmlns:a16="http://schemas.microsoft.com/office/drawing/2014/main" id="{1EA8EB5C-8585-886C-D292-B1BE295C47B1}"/>
                  </a:ext>
                </a:extLst>
              </p:cNvPr>
              <p:cNvSpPr/>
              <p:nvPr/>
            </p:nvSpPr>
            <p:spPr>
              <a:xfrm>
                <a:off x="8139474" y="2013433"/>
                <a:ext cx="537667" cy="3267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2441" y="15712"/>
                      <a:pt x="5615" y="10745"/>
                      <a:pt x="9310" y="7027"/>
                    </a:cubicBezTo>
                    <a:cubicBezTo>
                      <a:pt x="13053" y="3261"/>
                      <a:pt x="17245" y="865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rgbClr val="CFCDD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84" name="Линия">
                <a:extLst>
                  <a:ext uri="{FF2B5EF4-FFF2-40B4-BE49-F238E27FC236}">
                    <a16:creationId xmlns:a16="http://schemas.microsoft.com/office/drawing/2014/main" id="{40B7E47A-8DA4-1A1D-68C0-9D105627B06F}"/>
                  </a:ext>
                </a:extLst>
              </p:cNvPr>
              <p:cNvSpPr/>
              <p:nvPr/>
            </p:nvSpPr>
            <p:spPr>
              <a:xfrm>
                <a:off x="8868843" y="2014128"/>
                <a:ext cx="536625" cy="322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4265" y="848"/>
                      <a:pt x="8375" y="3174"/>
                      <a:pt x="12067" y="6826"/>
                    </a:cubicBezTo>
                    <a:cubicBezTo>
                      <a:pt x="15842" y="10561"/>
                      <a:pt x="19093" y="15599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rgbClr val="CFCDD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85" name="Линия">
                <a:extLst>
                  <a:ext uri="{FF2B5EF4-FFF2-40B4-BE49-F238E27FC236}">
                    <a16:creationId xmlns:a16="http://schemas.microsoft.com/office/drawing/2014/main" id="{0422B79A-BD83-D17B-1E8D-9D4EB06B2CFD}"/>
                  </a:ext>
                </a:extLst>
              </p:cNvPr>
              <p:cNvSpPr/>
              <p:nvPr/>
            </p:nvSpPr>
            <p:spPr>
              <a:xfrm>
                <a:off x="9489494" y="2506005"/>
                <a:ext cx="49745" cy="5407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0" h="21600" extrusionOk="0">
                    <a:moveTo>
                      <a:pt x="0" y="21600"/>
                    </a:moveTo>
                    <a:cubicBezTo>
                      <a:pt x="13724" y="18171"/>
                      <a:pt x="20919" y="14545"/>
                      <a:pt x="21257" y="10884"/>
                    </a:cubicBezTo>
                    <a:cubicBezTo>
                      <a:pt x="21600" y="7175"/>
                      <a:pt x="14900" y="3490"/>
                      <a:pt x="1469" y="0"/>
                    </a:cubicBezTo>
                  </a:path>
                </a:pathLst>
              </a:custGeom>
              <a:noFill/>
              <a:ln w="38100" cap="flat">
                <a:solidFill>
                  <a:srgbClr val="CFCDD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86" name="Линия">
                <a:extLst>
                  <a:ext uri="{FF2B5EF4-FFF2-40B4-BE49-F238E27FC236}">
                    <a16:creationId xmlns:a16="http://schemas.microsoft.com/office/drawing/2014/main" id="{08BAABBB-85C0-45CE-F9F3-8EED3B2EAA6D}"/>
                  </a:ext>
                </a:extLst>
              </p:cNvPr>
              <p:cNvSpPr/>
              <p:nvPr/>
            </p:nvSpPr>
            <p:spPr>
              <a:xfrm>
                <a:off x="8006869" y="2506501"/>
                <a:ext cx="49510" cy="537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03" h="21600" extrusionOk="0">
                    <a:moveTo>
                      <a:pt x="21303" y="21600"/>
                    </a:moveTo>
                    <a:cubicBezTo>
                      <a:pt x="7525" y="18143"/>
                      <a:pt x="319" y="14488"/>
                      <a:pt x="11" y="10800"/>
                    </a:cubicBezTo>
                    <a:cubicBezTo>
                      <a:pt x="-297" y="7122"/>
                      <a:pt x="6258" y="3468"/>
                      <a:pt x="19382" y="0"/>
                    </a:cubicBezTo>
                  </a:path>
                </a:pathLst>
              </a:custGeom>
              <a:noFill/>
              <a:ln w="38100" cap="flat">
                <a:solidFill>
                  <a:srgbClr val="CFCDD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87" name="Линия">
                <a:extLst>
                  <a:ext uri="{FF2B5EF4-FFF2-40B4-BE49-F238E27FC236}">
                    <a16:creationId xmlns:a16="http://schemas.microsoft.com/office/drawing/2014/main" id="{E60E7F84-872C-75AC-A36A-DD2DF0A35036}"/>
                  </a:ext>
                </a:extLst>
              </p:cNvPr>
              <p:cNvSpPr/>
              <p:nvPr/>
            </p:nvSpPr>
            <p:spPr>
              <a:xfrm>
                <a:off x="8143802" y="3211178"/>
                <a:ext cx="534691" cy="3250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532" y="6096"/>
                      <a:pt x="5847" y="11202"/>
                      <a:pt x="9710" y="14959"/>
                    </a:cubicBezTo>
                    <a:cubicBezTo>
                      <a:pt x="13352" y="18500"/>
                      <a:pt x="17400" y="20761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rgbClr val="CFCDD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88" name="Линия">
                <a:extLst>
                  <a:ext uri="{FF2B5EF4-FFF2-40B4-BE49-F238E27FC236}">
                    <a16:creationId xmlns:a16="http://schemas.microsoft.com/office/drawing/2014/main" id="{972A4D51-3799-2894-711B-0ECCE45DB9ED}"/>
                  </a:ext>
                </a:extLst>
              </p:cNvPr>
              <p:cNvSpPr/>
              <p:nvPr/>
            </p:nvSpPr>
            <p:spPr>
              <a:xfrm>
                <a:off x="8866933" y="3210793"/>
                <a:ext cx="535695" cy="3262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4509" y="20709"/>
                      <a:pt x="8840" y="18178"/>
                      <a:pt x="12678" y="14189"/>
                    </a:cubicBezTo>
                    <a:cubicBezTo>
                      <a:pt x="16214" y="10515"/>
                      <a:pt x="19251" y="5685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rgbClr val="CFCDD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</p:grpSp>
        <p:pic>
          <p:nvPicPr>
            <p:cNvPr id="2" name="Google Shape;378;p6">
              <a:extLst>
                <a:ext uri="{FF2B5EF4-FFF2-40B4-BE49-F238E27FC236}">
                  <a16:creationId xmlns:a16="http://schemas.microsoft.com/office/drawing/2014/main" id="{50DA1090-22B9-B7AD-E531-DB674C4725B9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329293" y="1826152"/>
              <a:ext cx="510661" cy="49702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09F6C30-D7D9-1945-8C32-629A22D7C7F3}"/>
              </a:ext>
            </a:extLst>
          </p:cNvPr>
          <p:cNvGrpSpPr/>
          <p:nvPr/>
        </p:nvGrpSpPr>
        <p:grpSpPr>
          <a:xfrm>
            <a:off x="651058" y="1474998"/>
            <a:ext cx="2472075" cy="1211477"/>
            <a:chOff x="651058" y="1474998"/>
            <a:chExt cx="2472075" cy="1211477"/>
          </a:xfrm>
        </p:grpSpPr>
        <p:grpSp>
          <p:nvGrpSpPr>
            <p:cNvPr id="9" name="Группа">
              <a:extLst>
                <a:ext uri="{FF2B5EF4-FFF2-40B4-BE49-F238E27FC236}">
                  <a16:creationId xmlns:a16="http://schemas.microsoft.com/office/drawing/2014/main" id="{F6FBD8FD-F5A7-A76B-DC28-1C17D3CD2378}"/>
                </a:ext>
              </a:extLst>
            </p:cNvPr>
            <p:cNvGrpSpPr/>
            <p:nvPr/>
          </p:nvGrpSpPr>
          <p:grpSpPr>
            <a:xfrm>
              <a:off x="1711169" y="1483613"/>
              <a:ext cx="1411964" cy="583656"/>
              <a:chOff x="-723473" y="261256"/>
              <a:chExt cx="3765234" cy="1556413"/>
            </a:xfrm>
          </p:grpSpPr>
          <p:sp>
            <p:nvSpPr>
              <p:cNvPr id="112" name="Lorem Ipsum is simply dummy  the printing and typesetting industry. Lorem Ipsum has been  industry's standard dummy text">
                <a:extLst>
                  <a:ext uri="{FF2B5EF4-FFF2-40B4-BE49-F238E27FC236}">
                    <a16:creationId xmlns:a16="http://schemas.microsoft.com/office/drawing/2014/main" id="{70019944-D489-5A32-331D-F11F292B25B3}"/>
                  </a:ext>
                </a:extLst>
              </p:cNvPr>
              <p:cNvSpPr txBox="1"/>
              <p:nvPr/>
            </p:nvSpPr>
            <p:spPr>
              <a:xfrm>
                <a:off x="-438276" y="699415"/>
                <a:ext cx="3461640" cy="11182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9050" tIns="19050" rIns="19050" bIns="19050" numCol="1" anchor="t">
                <a:spAutoFit/>
              </a:bodyPr>
              <a:lstStyle>
                <a:lvl1pPr>
                  <a:lnSpc>
                    <a:spcPct val="150000"/>
                  </a:lnSpc>
                  <a:defRPr sz="1800" b="0">
                    <a:solidFill>
                      <a:srgbClr val="A7A7A7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ctr" defTabSz="685800">
                  <a:lnSpc>
                    <a:spcPct val="100000"/>
                  </a:lnSpc>
                  <a:buClrTx/>
                  <a:defRPr/>
                </a:pPr>
                <a:r>
                  <a:rPr lang="en-US" sz="825" kern="120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To know how to use project and know process or flow </a:t>
                </a:r>
              </a:p>
            </p:txBody>
          </p:sp>
          <p:sp>
            <p:nvSpPr>
              <p:cNvPr id="113" name="Text Box 3">
                <a:extLst>
                  <a:ext uri="{FF2B5EF4-FFF2-40B4-BE49-F238E27FC236}">
                    <a16:creationId xmlns:a16="http://schemas.microsoft.com/office/drawing/2014/main" id="{8CF99876-A6E3-5D66-FA68-F23220D23A25}"/>
                  </a:ext>
                </a:extLst>
              </p:cNvPr>
              <p:cNvSpPr txBox="1"/>
              <p:nvPr/>
            </p:nvSpPr>
            <p:spPr>
              <a:xfrm>
                <a:off x="-723473" y="261256"/>
                <a:ext cx="3765234" cy="4647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4288" tIns="14288" rIns="14288" bIns="14288" numCol="1" anchor="t">
                <a:spAutoFit/>
              </a:bodyPr>
              <a:lstStyle>
                <a:lvl1pPr>
                  <a:lnSpc>
                    <a:spcPct val="90000"/>
                  </a:lnSpc>
                  <a:defRPr sz="3500" b="0">
                    <a:solidFill>
                      <a:srgbClr val="252D30"/>
                    </a:solidFill>
                    <a:latin typeface="Impact"/>
                    <a:ea typeface="Impact"/>
                    <a:cs typeface="Impact"/>
                    <a:sym typeface="Impact"/>
                  </a:defRPr>
                </a:lvl1pPr>
              </a:lstStyle>
              <a:p>
                <a:pPr algn="ctr" defTabSz="685800">
                  <a:buClrTx/>
                  <a:defRPr/>
                </a:pPr>
                <a:r>
                  <a:rPr lang="en-US" sz="1050" b="1" kern="12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Training</a:t>
                </a:r>
                <a:endParaRPr sz="1050" b="1" kern="12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23C20CA-4C76-5E7F-1F1B-C1F8AC4D30E6}"/>
                </a:ext>
              </a:extLst>
            </p:cNvPr>
            <p:cNvGrpSpPr/>
            <p:nvPr/>
          </p:nvGrpSpPr>
          <p:grpSpPr>
            <a:xfrm>
              <a:off x="651058" y="1474998"/>
              <a:ext cx="1149278" cy="1211477"/>
              <a:chOff x="868077" y="1966663"/>
              <a:chExt cx="1532370" cy="1615303"/>
            </a:xfrm>
          </p:grpSpPr>
          <p:sp>
            <p:nvSpPr>
              <p:cNvPr id="34" name="Кружок">
                <a:extLst>
                  <a:ext uri="{FF2B5EF4-FFF2-40B4-BE49-F238E27FC236}">
                    <a16:creationId xmlns:a16="http://schemas.microsoft.com/office/drawing/2014/main" id="{8E659D96-A5A9-F2A8-5265-FC08AB59678A}"/>
                  </a:ext>
                </a:extLst>
              </p:cNvPr>
              <p:cNvSpPr/>
              <p:nvPr/>
            </p:nvSpPr>
            <p:spPr>
              <a:xfrm>
                <a:off x="1089598" y="2229657"/>
                <a:ext cx="1089314" cy="1089314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35" name="Кружок">
                <a:extLst>
                  <a:ext uri="{FF2B5EF4-FFF2-40B4-BE49-F238E27FC236}">
                    <a16:creationId xmlns:a16="http://schemas.microsoft.com/office/drawing/2014/main" id="{38B00268-1EBC-8E37-73B1-4231B4AC63BC}"/>
                  </a:ext>
                </a:extLst>
              </p:cNvPr>
              <p:cNvSpPr/>
              <p:nvPr/>
            </p:nvSpPr>
            <p:spPr>
              <a:xfrm>
                <a:off x="1589868" y="1966663"/>
                <a:ext cx="88776" cy="88775"/>
              </a:xfrm>
              <a:prstGeom prst="ellipse">
                <a:avLst/>
              </a:prstGeom>
              <a:solidFill>
                <a:srgbClr val="CFCDD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36" name="Кружок">
                <a:extLst>
                  <a:ext uri="{FF2B5EF4-FFF2-40B4-BE49-F238E27FC236}">
                    <a16:creationId xmlns:a16="http://schemas.microsoft.com/office/drawing/2014/main" id="{59C25EFC-9222-8E7E-7BDD-3D7E002B97FA}"/>
                  </a:ext>
                </a:extLst>
              </p:cNvPr>
              <p:cNvSpPr/>
              <p:nvPr/>
            </p:nvSpPr>
            <p:spPr>
              <a:xfrm>
                <a:off x="1589868" y="3493190"/>
                <a:ext cx="88776" cy="88776"/>
              </a:xfrm>
              <a:prstGeom prst="ellipse">
                <a:avLst/>
              </a:prstGeom>
              <a:solidFill>
                <a:srgbClr val="CFCDD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37" name="Кружок">
                <a:extLst>
                  <a:ext uri="{FF2B5EF4-FFF2-40B4-BE49-F238E27FC236}">
                    <a16:creationId xmlns:a16="http://schemas.microsoft.com/office/drawing/2014/main" id="{BC04A3B8-4E99-872A-2E0F-28B663DC9509}"/>
                  </a:ext>
                </a:extLst>
              </p:cNvPr>
              <p:cNvSpPr/>
              <p:nvPr/>
            </p:nvSpPr>
            <p:spPr>
              <a:xfrm>
                <a:off x="910943" y="3084637"/>
                <a:ext cx="88776" cy="88776"/>
              </a:xfrm>
              <a:prstGeom prst="ellipse">
                <a:avLst/>
              </a:prstGeom>
              <a:solidFill>
                <a:srgbClr val="CFCDD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38" name="Кружок">
                <a:extLst>
                  <a:ext uri="{FF2B5EF4-FFF2-40B4-BE49-F238E27FC236}">
                    <a16:creationId xmlns:a16="http://schemas.microsoft.com/office/drawing/2014/main" id="{09714660-FAC1-8563-09CE-5AD563B378A0}"/>
                  </a:ext>
                </a:extLst>
              </p:cNvPr>
              <p:cNvSpPr/>
              <p:nvPr/>
            </p:nvSpPr>
            <p:spPr>
              <a:xfrm>
                <a:off x="2268792" y="3084637"/>
                <a:ext cx="88776" cy="88776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39" name="Кружок">
                <a:extLst>
                  <a:ext uri="{FF2B5EF4-FFF2-40B4-BE49-F238E27FC236}">
                    <a16:creationId xmlns:a16="http://schemas.microsoft.com/office/drawing/2014/main" id="{EE8B429C-5C72-3602-0661-F7479DDAEE32}"/>
                  </a:ext>
                </a:extLst>
              </p:cNvPr>
              <p:cNvSpPr/>
              <p:nvPr/>
            </p:nvSpPr>
            <p:spPr>
              <a:xfrm>
                <a:off x="2268792" y="2376556"/>
                <a:ext cx="88776" cy="88775"/>
              </a:xfrm>
              <a:prstGeom prst="ellipse">
                <a:avLst/>
              </a:prstGeom>
              <a:solidFill>
                <a:srgbClr val="CFCDD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40" name="Кружок">
                <a:extLst>
                  <a:ext uri="{FF2B5EF4-FFF2-40B4-BE49-F238E27FC236}">
                    <a16:creationId xmlns:a16="http://schemas.microsoft.com/office/drawing/2014/main" id="{8F3E9EBA-F1E4-7802-D22C-90E1EA4E1C6F}"/>
                  </a:ext>
                </a:extLst>
              </p:cNvPr>
              <p:cNvSpPr/>
              <p:nvPr/>
            </p:nvSpPr>
            <p:spPr>
              <a:xfrm>
                <a:off x="910943" y="2376556"/>
                <a:ext cx="88776" cy="88775"/>
              </a:xfrm>
              <a:prstGeom prst="ellipse">
                <a:avLst/>
              </a:prstGeom>
              <a:solidFill>
                <a:srgbClr val="CFCDD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 dirty="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41" name="Линия">
                <a:extLst>
                  <a:ext uri="{FF2B5EF4-FFF2-40B4-BE49-F238E27FC236}">
                    <a16:creationId xmlns:a16="http://schemas.microsoft.com/office/drawing/2014/main" id="{228B51C7-FDD0-0D6F-FA42-94B1A996BBF5}"/>
                  </a:ext>
                </a:extLst>
              </p:cNvPr>
              <p:cNvSpPr/>
              <p:nvPr/>
            </p:nvSpPr>
            <p:spPr>
              <a:xfrm>
                <a:off x="1000682" y="2013433"/>
                <a:ext cx="537667" cy="3267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2441" y="15712"/>
                      <a:pt x="5615" y="10745"/>
                      <a:pt x="9310" y="7027"/>
                    </a:cubicBezTo>
                    <a:cubicBezTo>
                      <a:pt x="13053" y="3261"/>
                      <a:pt x="17245" y="865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rgbClr val="CFCDD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42" name="Линия">
                <a:extLst>
                  <a:ext uri="{FF2B5EF4-FFF2-40B4-BE49-F238E27FC236}">
                    <a16:creationId xmlns:a16="http://schemas.microsoft.com/office/drawing/2014/main" id="{517E123E-E285-B4B6-DF03-AD8610B8A906}"/>
                  </a:ext>
                </a:extLst>
              </p:cNvPr>
              <p:cNvSpPr/>
              <p:nvPr/>
            </p:nvSpPr>
            <p:spPr>
              <a:xfrm>
                <a:off x="1730052" y="2014128"/>
                <a:ext cx="536625" cy="322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4265" y="848"/>
                      <a:pt x="8375" y="3174"/>
                      <a:pt x="12067" y="6826"/>
                    </a:cubicBezTo>
                    <a:cubicBezTo>
                      <a:pt x="15842" y="10561"/>
                      <a:pt x="19093" y="15599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rgbClr val="CFCDD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43" name="Линия">
                <a:extLst>
                  <a:ext uri="{FF2B5EF4-FFF2-40B4-BE49-F238E27FC236}">
                    <a16:creationId xmlns:a16="http://schemas.microsoft.com/office/drawing/2014/main" id="{42A16DF5-675A-A9E9-E45A-F91AEC61D1A3}"/>
                  </a:ext>
                </a:extLst>
              </p:cNvPr>
              <p:cNvSpPr/>
              <p:nvPr/>
            </p:nvSpPr>
            <p:spPr>
              <a:xfrm>
                <a:off x="2350702" y="2506005"/>
                <a:ext cx="49745" cy="5407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0" h="21600" extrusionOk="0">
                    <a:moveTo>
                      <a:pt x="0" y="21600"/>
                    </a:moveTo>
                    <a:cubicBezTo>
                      <a:pt x="13724" y="18171"/>
                      <a:pt x="20919" y="14545"/>
                      <a:pt x="21257" y="10884"/>
                    </a:cubicBezTo>
                    <a:cubicBezTo>
                      <a:pt x="21600" y="7175"/>
                      <a:pt x="14900" y="3490"/>
                      <a:pt x="1469" y="0"/>
                    </a:cubicBezTo>
                  </a:path>
                </a:pathLst>
              </a:custGeom>
              <a:noFill/>
              <a:ln w="38100" cap="flat">
                <a:solidFill>
                  <a:srgbClr val="CFCDD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44" name="Линия">
                <a:extLst>
                  <a:ext uri="{FF2B5EF4-FFF2-40B4-BE49-F238E27FC236}">
                    <a16:creationId xmlns:a16="http://schemas.microsoft.com/office/drawing/2014/main" id="{FF43D6E3-C70C-2EB5-49AA-2671D92332D6}"/>
                  </a:ext>
                </a:extLst>
              </p:cNvPr>
              <p:cNvSpPr/>
              <p:nvPr/>
            </p:nvSpPr>
            <p:spPr>
              <a:xfrm>
                <a:off x="868077" y="2506501"/>
                <a:ext cx="49510" cy="537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03" h="21600" extrusionOk="0">
                    <a:moveTo>
                      <a:pt x="21303" y="21600"/>
                    </a:moveTo>
                    <a:cubicBezTo>
                      <a:pt x="7525" y="18143"/>
                      <a:pt x="319" y="14488"/>
                      <a:pt x="11" y="10800"/>
                    </a:cubicBezTo>
                    <a:cubicBezTo>
                      <a:pt x="-297" y="7122"/>
                      <a:pt x="6258" y="3468"/>
                      <a:pt x="19382" y="0"/>
                    </a:cubicBezTo>
                  </a:path>
                </a:pathLst>
              </a:custGeom>
              <a:noFill/>
              <a:ln w="38100" cap="flat">
                <a:solidFill>
                  <a:srgbClr val="CFCDD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45" name="Линия">
                <a:extLst>
                  <a:ext uri="{FF2B5EF4-FFF2-40B4-BE49-F238E27FC236}">
                    <a16:creationId xmlns:a16="http://schemas.microsoft.com/office/drawing/2014/main" id="{988D59FB-E326-C2A1-CB78-ED4F63BFA076}"/>
                  </a:ext>
                </a:extLst>
              </p:cNvPr>
              <p:cNvSpPr/>
              <p:nvPr/>
            </p:nvSpPr>
            <p:spPr>
              <a:xfrm>
                <a:off x="1005011" y="3211178"/>
                <a:ext cx="534691" cy="3250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532" y="6096"/>
                      <a:pt x="5847" y="11202"/>
                      <a:pt x="9710" y="14959"/>
                    </a:cubicBezTo>
                    <a:cubicBezTo>
                      <a:pt x="13352" y="18500"/>
                      <a:pt x="17400" y="20761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rgbClr val="CFCDD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46" name="Линия">
                <a:extLst>
                  <a:ext uri="{FF2B5EF4-FFF2-40B4-BE49-F238E27FC236}">
                    <a16:creationId xmlns:a16="http://schemas.microsoft.com/office/drawing/2014/main" id="{C3BA6ED3-D4A8-2A9F-8294-38BDC702265C}"/>
                  </a:ext>
                </a:extLst>
              </p:cNvPr>
              <p:cNvSpPr/>
              <p:nvPr/>
            </p:nvSpPr>
            <p:spPr>
              <a:xfrm>
                <a:off x="1728142" y="3210793"/>
                <a:ext cx="535695" cy="3262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4509" y="20709"/>
                      <a:pt x="8840" y="18178"/>
                      <a:pt x="12678" y="14189"/>
                    </a:cubicBezTo>
                    <a:cubicBezTo>
                      <a:pt x="16214" y="10515"/>
                      <a:pt x="19251" y="5685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rgbClr val="CFCDD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3980CD6-4FB1-8ADF-1D2A-4EFDECD70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703" y="1711589"/>
              <a:ext cx="673200" cy="67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2832529-2357-2C74-B407-FCE13A91953A}"/>
              </a:ext>
            </a:extLst>
          </p:cNvPr>
          <p:cNvGrpSpPr/>
          <p:nvPr/>
        </p:nvGrpSpPr>
        <p:grpSpPr>
          <a:xfrm>
            <a:off x="617687" y="2401621"/>
            <a:ext cx="2521172" cy="1644869"/>
            <a:chOff x="617687" y="2401621"/>
            <a:chExt cx="2521172" cy="1644869"/>
          </a:xfrm>
        </p:grpSpPr>
        <p:sp>
          <p:nvSpPr>
            <p:cNvPr id="6" name="Линия">
              <a:extLst>
                <a:ext uri="{FF2B5EF4-FFF2-40B4-BE49-F238E27FC236}">
                  <a16:creationId xmlns:a16="http://schemas.microsoft.com/office/drawing/2014/main" id="{68D56230-2BA9-AC87-0590-4EAA5E11270E}"/>
                </a:ext>
              </a:extLst>
            </p:cNvPr>
            <p:cNvSpPr/>
            <p:nvPr/>
          </p:nvSpPr>
          <p:spPr>
            <a:xfrm>
              <a:off x="1790015" y="2401621"/>
              <a:ext cx="437853" cy="524480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800">
                <a:buClrTx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2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  <a:sym typeface="Helvetica Neue Medium"/>
              </a:endParaRPr>
            </a:p>
          </p:txBody>
        </p:sp>
        <p:grpSp>
          <p:nvGrpSpPr>
            <p:cNvPr id="12" name="Группа">
              <a:extLst>
                <a:ext uri="{FF2B5EF4-FFF2-40B4-BE49-F238E27FC236}">
                  <a16:creationId xmlns:a16="http://schemas.microsoft.com/office/drawing/2014/main" id="{4314C4EF-E52E-9E50-4E2B-81BE28CBB94E}"/>
                </a:ext>
              </a:extLst>
            </p:cNvPr>
            <p:cNvGrpSpPr/>
            <p:nvPr/>
          </p:nvGrpSpPr>
          <p:grpSpPr>
            <a:xfrm>
              <a:off x="617687" y="3357585"/>
              <a:ext cx="1356839" cy="586445"/>
              <a:chOff x="-70030" y="261256"/>
              <a:chExt cx="3618234" cy="1563850"/>
            </a:xfrm>
          </p:grpSpPr>
          <p:sp>
            <p:nvSpPr>
              <p:cNvPr id="106" name="Lorem Ipsum is simply dummy  the printing and typesetting industry. Lorem Ipsum has been  industry's standard dummy text">
                <a:extLst>
                  <a:ext uri="{FF2B5EF4-FFF2-40B4-BE49-F238E27FC236}">
                    <a16:creationId xmlns:a16="http://schemas.microsoft.com/office/drawing/2014/main" id="{91420572-C3B5-72EF-B9DA-67D57EF2C8D5}"/>
                  </a:ext>
                </a:extLst>
              </p:cNvPr>
              <p:cNvSpPr txBox="1"/>
              <p:nvPr/>
            </p:nvSpPr>
            <p:spPr>
              <a:xfrm>
                <a:off x="230916" y="706852"/>
                <a:ext cx="3102632" cy="11182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9050" tIns="19050" rIns="19050" bIns="19050" numCol="1" anchor="t">
                <a:spAutoFit/>
              </a:bodyPr>
              <a:lstStyle>
                <a:lvl1pPr>
                  <a:lnSpc>
                    <a:spcPct val="150000"/>
                  </a:lnSpc>
                  <a:defRPr sz="1800" b="0">
                    <a:solidFill>
                      <a:srgbClr val="A7A7A7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ctr" defTabSz="685800">
                  <a:lnSpc>
                    <a:spcPct val="100000"/>
                  </a:lnSpc>
                  <a:buClrTx/>
                  <a:defRPr/>
                </a:pPr>
                <a:r>
                  <a:rPr lang="en-US" sz="825" kern="120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To testing the process of project after training.</a:t>
                </a:r>
              </a:p>
            </p:txBody>
          </p:sp>
          <p:sp>
            <p:nvSpPr>
              <p:cNvPr id="107" name="Text Box 3">
                <a:extLst>
                  <a:ext uri="{FF2B5EF4-FFF2-40B4-BE49-F238E27FC236}">
                    <a16:creationId xmlns:a16="http://schemas.microsoft.com/office/drawing/2014/main" id="{3E5C0F89-89B2-27D9-FFA3-4AC63EDF40C5}"/>
                  </a:ext>
                </a:extLst>
              </p:cNvPr>
              <p:cNvSpPr txBox="1"/>
              <p:nvPr/>
            </p:nvSpPr>
            <p:spPr>
              <a:xfrm>
                <a:off x="-70030" y="261256"/>
                <a:ext cx="3618234" cy="4647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4288" tIns="14288" rIns="14288" bIns="14288" numCol="1" anchor="t">
                <a:spAutoFit/>
              </a:bodyPr>
              <a:lstStyle>
                <a:lvl1pPr>
                  <a:lnSpc>
                    <a:spcPct val="90000"/>
                  </a:lnSpc>
                  <a:defRPr sz="3500" b="0">
                    <a:solidFill>
                      <a:srgbClr val="252D30"/>
                    </a:solidFill>
                    <a:latin typeface="Impact"/>
                    <a:ea typeface="Impact"/>
                    <a:cs typeface="Impact"/>
                    <a:sym typeface="Impact"/>
                  </a:defRPr>
                </a:lvl1pPr>
              </a:lstStyle>
              <a:p>
                <a:pPr algn="ctr" defTabSz="685800">
                  <a:buClrTx/>
                  <a:defRPr/>
                </a:pPr>
                <a:r>
                  <a:rPr lang="en-US" sz="1050" b="1" kern="1200" dirty="0">
                    <a:latin typeface="Verdana "/>
                  </a:rPr>
                  <a:t>Testing</a:t>
                </a:r>
                <a:endParaRPr sz="1050" b="1" kern="1200" dirty="0">
                  <a:latin typeface="Verdana 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503F0BE-4A16-DD86-A2A1-28370B510EEB}"/>
                </a:ext>
              </a:extLst>
            </p:cNvPr>
            <p:cNvGrpSpPr/>
            <p:nvPr/>
          </p:nvGrpSpPr>
          <p:grpSpPr>
            <a:xfrm>
              <a:off x="1989581" y="2835013"/>
              <a:ext cx="1149278" cy="1211477"/>
              <a:chOff x="2652775" y="3780017"/>
              <a:chExt cx="1532370" cy="1615303"/>
            </a:xfrm>
          </p:grpSpPr>
          <p:sp>
            <p:nvSpPr>
              <p:cNvPr id="90" name="Кружок">
                <a:extLst>
                  <a:ext uri="{FF2B5EF4-FFF2-40B4-BE49-F238E27FC236}">
                    <a16:creationId xmlns:a16="http://schemas.microsoft.com/office/drawing/2014/main" id="{A6EDA57E-68D9-6028-E7D5-CCE6467D1FA2}"/>
                  </a:ext>
                </a:extLst>
              </p:cNvPr>
              <p:cNvSpPr/>
              <p:nvPr/>
            </p:nvSpPr>
            <p:spPr>
              <a:xfrm>
                <a:off x="2874296" y="4043011"/>
                <a:ext cx="1089314" cy="108931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91" name="Кружок">
                <a:extLst>
                  <a:ext uri="{FF2B5EF4-FFF2-40B4-BE49-F238E27FC236}">
                    <a16:creationId xmlns:a16="http://schemas.microsoft.com/office/drawing/2014/main" id="{0716DDA1-3115-4F46-BE20-8E1A10E4E07D}"/>
                  </a:ext>
                </a:extLst>
              </p:cNvPr>
              <p:cNvSpPr/>
              <p:nvPr/>
            </p:nvSpPr>
            <p:spPr>
              <a:xfrm>
                <a:off x="3374565" y="3780017"/>
                <a:ext cx="88776" cy="88776"/>
              </a:xfrm>
              <a:prstGeom prst="ellipse">
                <a:avLst/>
              </a:prstGeom>
              <a:solidFill>
                <a:srgbClr val="CFCDD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92" name="Кружок">
                <a:extLst>
                  <a:ext uri="{FF2B5EF4-FFF2-40B4-BE49-F238E27FC236}">
                    <a16:creationId xmlns:a16="http://schemas.microsoft.com/office/drawing/2014/main" id="{E178F99C-1DBB-C0B8-AA3D-1BDB8E3072D6}"/>
                  </a:ext>
                </a:extLst>
              </p:cNvPr>
              <p:cNvSpPr/>
              <p:nvPr/>
            </p:nvSpPr>
            <p:spPr>
              <a:xfrm>
                <a:off x="3374565" y="5306544"/>
                <a:ext cx="88776" cy="88776"/>
              </a:xfrm>
              <a:prstGeom prst="ellipse">
                <a:avLst/>
              </a:prstGeom>
              <a:solidFill>
                <a:srgbClr val="CFCDD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93" name="Кружок">
                <a:extLst>
                  <a:ext uri="{FF2B5EF4-FFF2-40B4-BE49-F238E27FC236}">
                    <a16:creationId xmlns:a16="http://schemas.microsoft.com/office/drawing/2014/main" id="{BFC2EB35-BFA7-86F5-59FB-0B706010C3A5}"/>
                  </a:ext>
                </a:extLst>
              </p:cNvPr>
              <p:cNvSpPr/>
              <p:nvPr/>
            </p:nvSpPr>
            <p:spPr>
              <a:xfrm>
                <a:off x="2695641" y="4897991"/>
                <a:ext cx="88776" cy="88776"/>
              </a:xfrm>
              <a:prstGeom prst="ellipse">
                <a:avLst/>
              </a:prstGeom>
              <a:solidFill>
                <a:srgbClr val="CFCDD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94" name="Кружок">
                <a:extLst>
                  <a:ext uri="{FF2B5EF4-FFF2-40B4-BE49-F238E27FC236}">
                    <a16:creationId xmlns:a16="http://schemas.microsoft.com/office/drawing/2014/main" id="{5223914A-6CD3-2C02-5F12-EA4906C1532D}"/>
                  </a:ext>
                </a:extLst>
              </p:cNvPr>
              <p:cNvSpPr/>
              <p:nvPr/>
            </p:nvSpPr>
            <p:spPr>
              <a:xfrm>
                <a:off x="4053490" y="4897991"/>
                <a:ext cx="88776" cy="88776"/>
              </a:xfrm>
              <a:prstGeom prst="ellipse">
                <a:avLst/>
              </a:prstGeom>
              <a:solidFill>
                <a:srgbClr val="CFCDD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95" name="Кружок">
                <a:extLst>
                  <a:ext uri="{FF2B5EF4-FFF2-40B4-BE49-F238E27FC236}">
                    <a16:creationId xmlns:a16="http://schemas.microsoft.com/office/drawing/2014/main" id="{27EAF10B-898F-EE89-5A27-20FC9B447AB3}"/>
                  </a:ext>
                </a:extLst>
              </p:cNvPr>
              <p:cNvSpPr/>
              <p:nvPr/>
            </p:nvSpPr>
            <p:spPr>
              <a:xfrm>
                <a:off x="4053490" y="4189910"/>
                <a:ext cx="88776" cy="88776"/>
              </a:xfrm>
              <a:prstGeom prst="ellipse">
                <a:avLst/>
              </a:prstGeom>
              <a:solidFill>
                <a:srgbClr val="CFCDD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96" name="Кружок">
                <a:extLst>
                  <a:ext uri="{FF2B5EF4-FFF2-40B4-BE49-F238E27FC236}">
                    <a16:creationId xmlns:a16="http://schemas.microsoft.com/office/drawing/2014/main" id="{C08320E3-0345-2E2C-5CAE-ECAC070B96BB}"/>
                  </a:ext>
                </a:extLst>
              </p:cNvPr>
              <p:cNvSpPr/>
              <p:nvPr/>
            </p:nvSpPr>
            <p:spPr>
              <a:xfrm>
                <a:off x="2695641" y="4189910"/>
                <a:ext cx="88776" cy="88776"/>
              </a:xfrm>
              <a:prstGeom prst="ellipse">
                <a:avLst/>
              </a:prstGeom>
              <a:solidFill>
                <a:srgbClr val="CFCDD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97" name="Линия">
                <a:extLst>
                  <a:ext uri="{FF2B5EF4-FFF2-40B4-BE49-F238E27FC236}">
                    <a16:creationId xmlns:a16="http://schemas.microsoft.com/office/drawing/2014/main" id="{916C97CA-981F-4D98-AC89-D22A033DCD02}"/>
                  </a:ext>
                </a:extLst>
              </p:cNvPr>
              <p:cNvSpPr/>
              <p:nvPr/>
            </p:nvSpPr>
            <p:spPr>
              <a:xfrm>
                <a:off x="2785380" y="3826787"/>
                <a:ext cx="537667" cy="3267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2441" y="15712"/>
                      <a:pt x="5615" y="10745"/>
                      <a:pt x="9310" y="7027"/>
                    </a:cubicBezTo>
                    <a:cubicBezTo>
                      <a:pt x="13053" y="3261"/>
                      <a:pt x="17245" y="865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rgbClr val="CFCDD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98" name="Линия">
                <a:extLst>
                  <a:ext uri="{FF2B5EF4-FFF2-40B4-BE49-F238E27FC236}">
                    <a16:creationId xmlns:a16="http://schemas.microsoft.com/office/drawing/2014/main" id="{26C6BDB2-0050-5251-5951-FC525D815CE4}"/>
                  </a:ext>
                </a:extLst>
              </p:cNvPr>
              <p:cNvSpPr/>
              <p:nvPr/>
            </p:nvSpPr>
            <p:spPr>
              <a:xfrm>
                <a:off x="3514749" y="3827482"/>
                <a:ext cx="536626" cy="322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4265" y="848"/>
                      <a:pt x="8375" y="3174"/>
                      <a:pt x="12067" y="6826"/>
                    </a:cubicBezTo>
                    <a:cubicBezTo>
                      <a:pt x="15842" y="10561"/>
                      <a:pt x="19093" y="15599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rgbClr val="CFCDD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99" name="Линия">
                <a:extLst>
                  <a:ext uri="{FF2B5EF4-FFF2-40B4-BE49-F238E27FC236}">
                    <a16:creationId xmlns:a16="http://schemas.microsoft.com/office/drawing/2014/main" id="{DF1E2271-9A62-C4BE-283D-847BC100D6C0}"/>
                  </a:ext>
                </a:extLst>
              </p:cNvPr>
              <p:cNvSpPr/>
              <p:nvPr/>
            </p:nvSpPr>
            <p:spPr>
              <a:xfrm>
                <a:off x="4135400" y="4319359"/>
                <a:ext cx="49745" cy="5407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0" h="21600" extrusionOk="0">
                    <a:moveTo>
                      <a:pt x="0" y="21600"/>
                    </a:moveTo>
                    <a:cubicBezTo>
                      <a:pt x="13724" y="18171"/>
                      <a:pt x="20919" y="14545"/>
                      <a:pt x="21257" y="10884"/>
                    </a:cubicBezTo>
                    <a:cubicBezTo>
                      <a:pt x="21600" y="7175"/>
                      <a:pt x="14900" y="3490"/>
                      <a:pt x="1469" y="0"/>
                    </a:cubicBezTo>
                  </a:path>
                </a:pathLst>
              </a:custGeom>
              <a:noFill/>
              <a:ln w="38100" cap="flat">
                <a:solidFill>
                  <a:srgbClr val="CFCDD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00" name="Линия">
                <a:extLst>
                  <a:ext uri="{FF2B5EF4-FFF2-40B4-BE49-F238E27FC236}">
                    <a16:creationId xmlns:a16="http://schemas.microsoft.com/office/drawing/2014/main" id="{4911FC1B-33AD-342A-98C4-CADE42A27313}"/>
                  </a:ext>
                </a:extLst>
              </p:cNvPr>
              <p:cNvSpPr/>
              <p:nvPr/>
            </p:nvSpPr>
            <p:spPr>
              <a:xfrm>
                <a:off x="2652775" y="4319855"/>
                <a:ext cx="49510" cy="537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03" h="21600" extrusionOk="0">
                    <a:moveTo>
                      <a:pt x="21303" y="21600"/>
                    </a:moveTo>
                    <a:cubicBezTo>
                      <a:pt x="7525" y="18143"/>
                      <a:pt x="319" y="14488"/>
                      <a:pt x="11" y="10800"/>
                    </a:cubicBezTo>
                    <a:cubicBezTo>
                      <a:pt x="-297" y="7122"/>
                      <a:pt x="6258" y="3468"/>
                      <a:pt x="19382" y="0"/>
                    </a:cubicBezTo>
                  </a:path>
                </a:pathLst>
              </a:custGeom>
              <a:noFill/>
              <a:ln w="38100" cap="flat">
                <a:solidFill>
                  <a:srgbClr val="CFCDD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01" name="Линия">
                <a:extLst>
                  <a:ext uri="{FF2B5EF4-FFF2-40B4-BE49-F238E27FC236}">
                    <a16:creationId xmlns:a16="http://schemas.microsoft.com/office/drawing/2014/main" id="{E6CF30C5-7B52-30BA-17D1-02B44EB5ECC2}"/>
                  </a:ext>
                </a:extLst>
              </p:cNvPr>
              <p:cNvSpPr/>
              <p:nvPr/>
            </p:nvSpPr>
            <p:spPr>
              <a:xfrm>
                <a:off x="2789708" y="5024532"/>
                <a:ext cx="534691" cy="3250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532" y="6096"/>
                      <a:pt x="5847" y="11202"/>
                      <a:pt x="9710" y="14959"/>
                    </a:cubicBezTo>
                    <a:cubicBezTo>
                      <a:pt x="13352" y="18500"/>
                      <a:pt x="17400" y="20761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rgbClr val="CFCDD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02" name="Линия">
                <a:extLst>
                  <a:ext uri="{FF2B5EF4-FFF2-40B4-BE49-F238E27FC236}">
                    <a16:creationId xmlns:a16="http://schemas.microsoft.com/office/drawing/2014/main" id="{703CC373-FA85-DFEB-1CB7-7770E86516FE}"/>
                  </a:ext>
                </a:extLst>
              </p:cNvPr>
              <p:cNvSpPr/>
              <p:nvPr/>
            </p:nvSpPr>
            <p:spPr>
              <a:xfrm>
                <a:off x="3512839" y="5024147"/>
                <a:ext cx="535695" cy="3262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4509" y="20709"/>
                      <a:pt x="8840" y="18178"/>
                      <a:pt x="12678" y="14189"/>
                    </a:cubicBezTo>
                    <a:cubicBezTo>
                      <a:pt x="16214" y="10515"/>
                      <a:pt x="19251" y="5685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rgbClr val="CFCDD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</p:grpSp>
        <p:pic>
          <p:nvPicPr>
            <p:cNvPr id="1030" name="Picture 6" descr="Analysis - Free marketing icons">
              <a:extLst>
                <a:ext uri="{FF2B5EF4-FFF2-40B4-BE49-F238E27FC236}">
                  <a16:creationId xmlns:a16="http://schemas.microsoft.com/office/drawing/2014/main" id="{47330409-C476-1DA6-6DC8-A45B84BE22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2504" y="3097299"/>
              <a:ext cx="638815" cy="638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8B0D161-A55E-3A9D-4244-6B359B6E07BE}"/>
              </a:ext>
            </a:extLst>
          </p:cNvPr>
          <p:cNvGrpSpPr/>
          <p:nvPr/>
        </p:nvGrpSpPr>
        <p:grpSpPr>
          <a:xfrm>
            <a:off x="2895627" y="1474998"/>
            <a:ext cx="3043557" cy="1440183"/>
            <a:chOff x="2895627" y="1474998"/>
            <a:chExt cx="3043557" cy="1440183"/>
          </a:xfrm>
        </p:grpSpPr>
        <p:sp>
          <p:nvSpPr>
            <p:cNvPr id="5" name="Линия">
              <a:extLst>
                <a:ext uri="{FF2B5EF4-FFF2-40B4-BE49-F238E27FC236}">
                  <a16:creationId xmlns:a16="http://schemas.microsoft.com/office/drawing/2014/main" id="{0227BE7C-AF18-ABDD-55DE-272049C968CE}"/>
                </a:ext>
              </a:extLst>
            </p:cNvPr>
            <p:cNvSpPr/>
            <p:nvPr/>
          </p:nvSpPr>
          <p:spPr>
            <a:xfrm flipH="1">
              <a:off x="2895627" y="2408251"/>
              <a:ext cx="441215" cy="506930"/>
            </a:xfrm>
            <a:prstGeom prst="line">
              <a:avLst/>
            </a:prstGeom>
            <a:noFill/>
            <a:ln w="381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800">
                <a:buClrTx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2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  <a:sym typeface="Helvetica Neue Medium"/>
              </a:endParaRPr>
            </a:p>
          </p:txBody>
        </p:sp>
        <p:grpSp>
          <p:nvGrpSpPr>
            <p:cNvPr id="10" name="Группа">
              <a:extLst>
                <a:ext uri="{FF2B5EF4-FFF2-40B4-BE49-F238E27FC236}">
                  <a16:creationId xmlns:a16="http://schemas.microsoft.com/office/drawing/2014/main" id="{BAFEA5A6-5A65-1A29-541E-9EFC23357599}"/>
                </a:ext>
              </a:extLst>
            </p:cNvPr>
            <p:cNvGrpSpPr/>
            <p:nvPr/>
          </p:nvGrpSpPr>
          <p:grpSpPr>
            <a:xfrm>
              <a:off x="4396949" y="1483613"/>
              <a:ext cx="1542235" cy="611684"/>
              <a:chOff x="-700187" y="261256"/>
              <a:chExt cx="4112627" cy="1631154"/>
            </a:xfrm>
          </p:grpSpPr>
          <p:sp>
            <p:nvSpPr>
              <p:cNvPr id="110" name="Lorem Ipsum is simply dummy  the printing and typesetting industry. Lorem Ipsum has been  industry's standard dummy text">
                <a:extLst>
                  <a:ext uri="{FF2B5EF4-FFF2-40B4-BE49-F238E27FC236}">
                    <a16:creationId xmlns:a16="http://schemas.microsoft.com/office/drawing/2014/main" id="{68EE1A5E-9870-5DB6-6D57-ACB9EB19916B}"/>
                  </a:ext>
                </a:extLst>
              </p:cNvPr>
              <p:cNvSpPr txBox="1"/>
              <p:nvPr/>
            </p:nvSpPr>
            <p:spPr>
              <a:xfrm>
                <a:off x="-187411" y="774156"/>
                <a:ext cx="3102632" cy="11182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9050" tIns="19050" rIns="19050" bIns="19050" numCol="1" anchor="t">
                <a:spAutoFit/>
              </a:bodyPr>
              <a:lstStyle>
                <a:lvl1pPr>
                  <a:lnSpc>
                    <a:spcPct val="150000"/>
                  </a:lnSpc>
                  <a:defRPr sz="1800" b="0">
                    <a:solidFill>
                      <a:srgbClr val="A7A7A7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ctr" defTabSz="685800">
                  <a:lnSpc>
                    <a:spcPct val="100000"/>
                  </a:lnSpc>
                  <a:buClrTx/>
                  <a:defRPr/>
                </a:pPr>
                <a:r>
                  <a:rPr lang="en-US" sz="825" kern="120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To learn about the new programming language.</a:t>
                </a:r>
              </a:p>
            </p:txBody>
          </p:sp>
          <p:sp>
            <p:nvSpPr>
              <p:cNvPr id="111" name="Text Box 3">
                <a:extLst>
                  <a:ext uri="{FF2B5EF4-FFF2-40B4-BE49-F238E27FC236}">
                    <a16:creationId xmlns:a16="http://schemas.microsoft.com/office/drawing/2014/main" id="{260DF3FE-B499-1C2D-EF67-4F685AFCFEC6}"/>
                  </a:ext>
                </a:extLst>
              </p:cNvPr>
              <p:cNvSpPr txBox="1"/>
              <p:nvPr/>
            </p:nvSpPr>
            <p:spPr>
              <a:xfrm>
                <a:off x="-700187" y="261256"/>
                <a:ext cx="4112627" cy="4647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4288" tIns="14288" rIns="14288" bIns="14288" numCol="1" anchor="t">
                <a:spAutoFit/>
              </a:bodyPr>
              <a:lstStyle>
                <a:lvl1pPr>
                  <a:lnSpc>
                    <a:spcPct val="90000"/>
                  </a:lnSpc>
                  <a:defRPr sz="3500" b="0">
                    <a:solidFill>
                      <a:srgbClr val="252D30"/>
                    </a:solidFill>
                    <a:latin typeface="Impact"/>
                    <a:ea typeface="Impact"/>
                    <a:cs typeface="Impact"/>
                    <a:sym typeface="Impact"/>
                  </a:defRPr>
                </a:lvl1pPr>
              </a:lstStyle>
              <a:p>
                <a:pPr algn="ctr" defTabSz="685800">
                  <a:buClrTx/>
                  <a:defRPr/>
                </a:pPr>
                <a:r>
                  <a:rPr lang="en-US" sz="1050" b="1" kern="1200" dirty="0">
                    <a:latin typeface="Verdana "/>
                  </a:rPr>
                  <a:t>Learning</a:t>
                </a:r>
                <a:endParaRPr sz="1050" b="1" kern="1200" dirty="0">
                  <a:latin typeface="Verdana 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B2F55E5-730C-35A7-99CD-E938D09EA97A}"/>
                </a:ext>
              </a:extLst>
            </p:cNvPr>
            <p:cNvGrpSpPr/>
            <p:nvPr/>
          </p:nvGrpSpPr>
          <p:grpSpPr>
            <a:xfrm>
              <a:off x="3328105" y="1474998"/>
              <a:ext cx="1149278" cy="1211477"/>
              <a:chOff x="4437473" y="1966663"/>
              <a:chExt cx="1532370" cy="1615303"/>
            </a:xfrm>
          </p:grpSpPr>
          <p:sp>
            <p:nvSpPr>
              <p:cNvPr id="48" name="Кружок">
                <a:extLst>
                  <a:ext uri="{FF2B5EF4-FFF2-40B4-BE49-F238E27FC236}">
                    <a16:creationId xmlns:a16="http://schemas.microsoft.com/office/drawing/2014/main" id="{DBD412D4-EC6D-0AA9-F926-60BBD22C5FB3}"/>
                  </a:ext>
                </a:extLst>
              </p:cNvPr>
              <p:cNvSpPr/>
              <p:nvPr/>
            </p:nvSpPr>
            <p:spPr>
              <a:xfrm>
                <a:off x="4658994" y="2229657"/>
                <a:ext cx="1089314" cy="1089314"/>
              </a:xfrm>
              <a:prstGeom prst="ellipse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49" name="Кружок">
                <a:extLst>
                  <a:ext uri="{FF2B5EF4-FFF2-40B4-BE49-F238E27FC236}">
                    <a16:creationId xmlns:a16="http://schemas.microsoft.com/office/drawing/2014/main" id="{887A5BF7-93D9-DA88-73D6-9D47166FB187}"/>
                  </a:ext>
                </a:extLst>
              </p:cNvPr>
              <p:cNvSpPr/>
              <p:nvPr/>
            </p:nvSpPr>
            <p:spPr>
              <a:xfrm>
                <a:off x="5159264" y="1966663"/>
                <a:ext cx="88776" cy="88775"/>
              </a:xfrm>
              <a:prstGeom prst="ellipse">
                <a:avLst/>
              </a:prstGeom>
              <a:solidFill>
                <a:srgbClr val="CFCDD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50" name="Кружок">
                <a:extLst>
                  <a:ext uri="{FF2B5EF4-FFF2-40B4-BE49-F238E27FC236}">
                    <a16:creationId xmlns:a16="http://schemas.microsoft.com/office/drawing/2014/main" id="{B74805D9-49BA-C9C4-DCD1-7297D53C766C}"/>
                  </a:ext>
                </a:extLst>
              </p:cNvPr>
              <p:cNvSpPr/>
              <p:nvPr/>
            </p:nvSpPr>
            <p:spPr>
              <a:xfrm>
                <a:off x="5159264" y="3493190"/>
                <a:ext cx="88776" cy="88776"/>
              </a:xfrm>
              <a:prstGeom prst="ellipse">
                <a:avLst/>
              </a:prstGeom>
              <a:solidFill>
                <a:srgbClr val="CFCDD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51" name="Кружок">
                <a:extLst>
                  <a:ext uri="{FF2B5EF4-FFF2-40B4-BE49-F238E27FC236}">
                    <a16:creationId xmlns:a16="http://schemas.microsoft.com/office/drawing/2014/main" id="{77C622AC-D08E-7B8A-BB46-007193FE2C02}"/>
                  </a:ext>
                </a:extLst>
              </p:cNvPr>
              <p:cNvSpPr/>
              <p:nvPr/>
            </p:nvSpPr>
            <p:spPr>
              <a:xfrm>
                <a:off x="4480339" y="3084637"/>
                <a:ext cx="88776" cy="88776"/>
              </a:xfrm>
              <a:prstGeom prst="ellipse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52" name="Кружок">
                <a:extLst>
                  <a:ext uri="{FF2B5EF4-FFF2-40B4-BE49-F238E27FC236}">
                    <a16:creationId xmlns:a16="http://schemas.microsoft.com/office/drawing/2014/main" id="{FDA63E5E-F362-9A8D-70C8-C088B42B2DBF}"/>
                  </a:ext>
                </a:extLst>
              </p:cNvPr>
              <p:cNvSpPr/>
              <p:nvPr/>
            </p:nvSpPr>
            <p:spPr>
              <a:xfrm>
                <a:off x="5838188" y="3084637"/>
                <a:ext cx="88776" cy="88776"/>
              </a:xfrm>
              <a:prstGeom prst="ellipse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53" name="Кружок">
                <a:extLst>
                  <a:ext uri="{FF2B5EF4-FFF2-40B4-BE49-F238E27FC236}">
                    <a16:creationId xmlns:a16="http://schemas.microsoft.com/office/drawing/2014/main" id="{03EFEA5D-2676-94CF-58C7-70DF57F785BB}"/>
                  </a:ext>
                </a:extLst>
              </p:cNvPr>
              <p:cNvSpPr/>
              <p:nvPr/>
            </p:nvSpPr>
            <p:spPr>
              <a:xfrm>
                <a:off x="5838188" y="2376556"/>
                <a:ext cx="88776" cy="88775"/>
              </a:xfrm>
              <a:prstGeom prst="ellipse">
                <a:avLst/>
              </a:prstGeom>
              <a:solidFill>
                <a:srgbClr val="CFCDD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54" name="Кружок">
                <a:extLst>
                  <a:ext uri="{FF2B5EF4-FFF2-40B4-BE49-F238E27FC236}">
                    <a16:creationId xmlns:a16="http://schemas.microsoft.com/office/drawing/2014/main" id="{89BF789C-535F-9E14-FA03-6BC79B87DADC}"/>
                  </a:ext>
                </a:extLst>
              </p:cNvPr>
              <p:cNvSpPr/>
              <p:nvPr/>
            </p:nvSpPr>
            <p:spPr>
              <a:xfrm>
                <a:off x="4480339" y="2376556"/>
                <a:ext cx="88776" cy="88775"/>
              </a:xfrm>
              <a:prstGeom prst="ellipse">
                <a:avLst/>
              </a:prstGeom>
              <a:solidFill>
                <a:srgbClr val="CFCDD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55" name="Линия">
                <a:extLst>
                  <a:ext uri="{FF2B5EF4-FFF2-40B4-BE49-F238E27FC236}">
                    <a16:creationId xmlns:a16="http://schemas.microsoft.com/office/drawing/2014/main" id="{A09F292C-F138-2BA8-2185-94A1E768A297}"/>
                  </a:ext>
                </a:extLst>
              </p:cNvPr>
              <p:cNvSpPr/>
              <p:nvPr/>
            </p:nvSpPr>
            <p:spPr>
              <a:xfrm>
                <a:off x="4570078" y="2013433"/>
                <a:ext cx="537667" cy="3267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2441" y="15712"/>
                      <a:pt x="5615" y="10745"/>
                      <a:pt x="9310" y="7027"/>
                    </a:cubicBezTo>
                    <a:cubicBezTo>
                      <a:pt x="13053" y="3261"/>
                      <a:pt x="17245" y="865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rgbClr val="CFCDD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56" name="Линия">
                <a:extLst>
                  <a:ext uri="{FF2B5EF4-FFF2-40B4-BE49-F238E27FC236}">
                    <a16:creationId xmlns:a16="http://schemas.microsoft.com/office/drawing/2014/main" id="{7081C716-A642-A485-C495-AAF372BC4509}"/>
                  </a:ext>
                </a:extLst>
              </p:cNvPr>
              <p:cNvSpPr/>
              <p:nvPr/>
            </p:nvSpPr>
            <p:spPr>
              <a:xfrm>
                <a:off x="5299447" y="2014128"/>
                <a:ext cx="536625" cy="322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4265" y="848"/>
                      <a:pt x="8375" y="3174"/>
                      <a:pt x="12067" y="6826"/>
                    </a:cubicBezTo>
                    <a:cubicBezTo>
                      <a:pt x="15842" y="10561"/>
                      <a:pt x="19093" y="15599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rgbClr val="CFCDD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57" name="Линия">
                <a:extLst>
                  <a:ext uri="{FF2B5EF4-FFF2-40B4-BE49-F238E27FC236}">
                    <a16:creationId xmlns:a16="http://schemas.microsoft.com/office/drawing/2014/main" id="{DAB6CB08-DC49-62F0-694B-2009E92E403F}"/>
                  </a:ext>
                </a:extLst>
              </p:cNvPr>
              <p:cNvSpPr/>
              <p:nvPr/>
            </p:nvSpPr>
            <p:spPr>
              <a:xfrm>
                <a:off x="5920098" y="2506005"/>
                <a:ext cx="49745" cy="5407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0" h="21600" extrusionOk="0">
                    <a:moveTo>
                      <a:pt x="0" y="21600"/>
                    </a:moveTo>
                    <a:cubicBezTo>
                      <a:pt x="13724" y="18171"/>
                      <a:pt x="20919" y="14545"/>
                      <a:pt x="21257" y="10884"/>
                    </a:cubicBezTo>
                    <a:cubicBezTo>
                      <a:pt x="21600" y="7175"/>
                      <a:pt x="14900" y="3490"/>
                      <a:pt x="1469" y="0"/>
                    </a:cubicBezTo>
                  </a:path>
                </a:pathLst>
              </a:custGeom>
              <a:noFill/>
              <a:ln w="38100" cap="flat">
                <a:solidFill>
                  <a:srgbClr val="CFCDD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58" name="Линия">
                <a:extLst>
                  <a:ext uri="{FF2B5EF4-FFF2-40B4-BE49-F238E27FC236}">
                    <a16:creationId xmlns:a16="http://schemas.microsoft.com/office/drawing/2014/main" id="{8E16DFB4-A930-8E90-B477-4DD07910551E}"/>
                  </a:ext>
                </a:extLst>
              </p:cNvPr>
              <p:cNvSpPr/>
              <p:nvPr/>
            </p:nvSpPr>
            <p:spPr>
              <a:xfrm>
                <a:off x="4437473" y="2506501"/>
                <a:ext cx="49510" cy="537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03" h="21600" extrusionOk="0">
                    <a:moveTo>
                      <a:pt x="21303" y="21600"/>
                    </a:moveTo>
                    <a:cubicBezTo>
                      <a:pt x="7525" y="18143"/>
                      <a:pt x="319" y="14488"/>
                      <a:pt x="11" y="10800"/>
                    </a:cubicBezTo>
                    <a:cubicBezTo>
                      <a:pt x="-297" y="7122"/>
                      <a:pt x="6258" y="3468"/>
                      <a:pt x="19382" y="0"/>
                    </a:cubicBezTo>
                  </a:path>
                </a:pathLst>
              </a:custGeom>
              <a:noFill/>
              <a:ln w="38100" cap="flat">
                <a:solidFill>
                  <a:srgbClr val="CFCDD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59" name="Линия">
                <a:extLst>
                  <a:ext uri="{FF2B5EF4-FFF2-40B4-BE49-F238E27FC236}">
                    <a16:creationId xmlns:a16="http://schemas.microsoft.com/office/drawing/2014/main" id="{0879E2A2-B258-1C93-1C0A-8A99EE3F8677}"/>
                  </a:ext>
                </a:extLst>
              </p:cNvPr>
              <p:cNvSpPr/>
              <p:nvPr/>
            </p:nvSpPr>
            <p:spPr>
              <a:xfrm>
                <a:off x="4574406" y="3211178"/>
                <a:ext cx="534691" cy="3250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532" y="6096"/>
                      <a:pt x="5847" y="11202"/>
                      <a:pt x="9710" y="14959"/>
                    </a:cubicBezTo>
                    <a:cubicBezTo>
                      <a:pt x="13352" y="18500"/>
                      <a:pt x="17400" y="20761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rgbClr val="CFCDD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60" name="Линия">
                <a:extLst>
                  <a:ext uri="{FF2B5EF4-FFF2-40B4-BE49-F238E27FC236}">
                    <a16:creationId xmlns:a16="http://schemas.microsoft.com/office/drawing/2014/main" id="{107CE9BA-B980-5BC8-41E2-C1923434903D}"/>
                  </a:ext>
                </a:extLst>
              </p:cNvPr>
              <p:cNvSpPr/>
              <p:nvPr/>
            </p:nvSpPr>
            <p:spPr>
              <a:xfrm>
                <a:off x="5297537" y="3210793"/>
                <a:ext cx="535695" cy="3262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4509" y="20709"/>
                      <a:pt x="8840" y="18178"/>
                      <a:pt x="12678" y="14189"/>
                    </a:cubicBezTo>
                    <a:cubicBezTo>
                      <a:pt x="16214" y="10515"/>
                      <a:pt x="19251" y="5685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rgbClr val="CFCDD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</p:grpSp>
        <p:pic>
          <p:nvPicPr>
            <p:cNvPr id="3" name="Picture 2" descr="Website design Flaticons Flat icon">
              <a:extLst>
                <a:ext uri="{FF2B5EF4-FFF2-40B4-BE49-F238E27FC236}">
                  <a16:creationId xmlns:a16="http://schemas.microsoft.com/office/drawing/2014/main" id="{4FF531B2-8CE8-83A5-2CD4-4AC14254FE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2618" y="1763164"/>
              <a:ext cx="591195" cy="591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1038AC5-CD13-C274-E88E-A1D5E6C64EF7}"/>
              </a:ext>
            </a:extLst>
          </p:cNvPr>
          <p:cNvGrpSpPr/>
          <p:nvPr/>
        </p:nvGrpSpPr>
        <p:grpSpPr>
          <a:xfrm>
            <a:off x="3171687" y="2399475"/>
            <a:ext cx="2644219" cy="1647015"/>
            <a:chOff x="3171687" y="2399475"/>
            <a:chExt cx="2644219" cy="1647015"/>
          </a:xfrm>
        </p:grpSpPr>
        <p:sp>
          <p:nvSpPr>
            <p:cNvPr id="8" name="Линия">
              <a:extLst>
                <a:ext uri="{FF2B5EF4-FFF2-40B4-BE49-F238E27FC236}">
                  <a16:creationId xmlns:a16="http://schemas.microsoft.com/office/drawing/2014/main" id="{7CA204F4-CA3E-148F-F8F4-3BB73D1BE3ED}"/>
                </a:ext>
              </a:extLst>
            </p:cNvPr>
            <p:cNvSpPr/>
            <p:nvPr/>
          </p:nvSpPr>
          <p:spPr>
            <a:xfrm>
              <a:off x="4458629" y="2399475"/>
              <a:ext cx="437853" cy="524480"/>
            </a:xfrm>
            <a:prstGeom prst="line">
              <a:avLst/>
            </a:prstGeom>
            <a:noFill/>
            <a:ln w="381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800">
                <a:buClrTx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2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  <a:sym typeface="Helvetica Neue Medium"/>
              </a:endParaRPr>
            </a:p>
          </p:txBody>
        </p:sp>
        <p:grpSp>
          <p:nvGrpSpPr>
            <p:cNvPr id="11" name="Группа">
              <a:extLst>
                <a:ext uri="{FF2B5EF4-FFF2-40B4-BE49-F238E27FC236}">
                  <a16:creationId xmlns:a16="http://schemas.microsoft.com/office/drawing/2014/main" id="{2419089B-6884-DADF-75A4-D134202893FC}"/>
                </a:ext>
              </a:extLst>
            </p:cNvPr>
            <p:cNvGrpSpPr/>
            <p:nvPr/>
          </p:nvGrpSpPr>
          <p:grpSpPr>
            <a:xfrm>
              <a:off x="3171687" y="3329739"/>
              <a:ext cx="1448778" cy="582712"/>
              <a:chOff x="-398158" y="187000"/>
              <a:chExt cx="3863405" cy="1553896"/>
            </a:xfrm>
          </p:grpSpPr>
          <p:sp>
            <p:nvSpPr>
              <p:cNvPr id="108" name="Lorem Ipsum is simply dummy  the printing and typesetting industry. Lorem Ipsum has been  industry's standard dummy text">
                <a:extLst>
                  <a:ext uri="{FF2B5EF4-FFF2-40B4-BE49-F238E27FC236}">
                    <a16:creationId xmlns:a16="http://schemas.microsoft.com/office/drawing/2014/main" id="{CB31F6E8-F35C-E006-92DF-4D4630DBF24C}"/>
                  </a:ext>
                </a:extLst>
              </p:cNvPr>
              <p:cNvSpPr txBox="1"/>
              <p:nvPr/>
            </p:nvSpPr>
            <p:spPr>
              <a:xfrm>
                <a:off x="-55311" y="622642"/>
                <a:ext cx="3376501" cy="11182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9050" tIns="19050" rIns="19050" bIns="19050" numCol="1" anchor="t">
                <a:spAutoFit/>
              </a:bodyPr>
              <a:lstStyle>
                <a:lvl1pPr>
                  <a:lnSpc>
                    <a:spcPct val="150000"/>
                  </a:lnSpc>
                  <a:defRPr sz="1800" b="0">
                    <a:solidFill>
                      <a:srgbClr val="A7A7A7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ctr" defTabSz="685800">
                  <a:lnSpc>
                    <a:spcPct val="100000"/>
                  </a:lnSpc>
                  <a:buClrTx/>
                  <a:defRPr/>
                </a:pPr>
                <a:r>
                  <a:rPr lang="en-US" sz="825" kern="1200" dirty="0">
                    <a:solidFill>
                      <a:prstClr val="black"/>
                    </a:solidFill>
                    <a:latin typeface="Verdana "/>
                  </a:rPr>
                  <a:t>Find table name with attribute, relationship, and connecting</a:t>
                </a:r>
              </a:p>
            </p:txBody>
          </p:sp>
          <p:sp>
            <p:nvSpPr>
              <p:cNvPr id="109" name="Text Box 3">
                <a:extLst>
                  <a:ext uri="{FF2B5EF4-FFF2-40B4-BE49-F238E27FC236}">
                    <a16:creationId xmlns:a16="http://schemas.microsoft.com/office/drawing/2014/main" id="{6B296B9C-A60F-217B-37B6-2B56BF43CD40}"/>
                  </a:ext>
                </a:extLst>
              </p:cNvPr>
              <p:cNvSpPr txBox="1"/>
              <p:nvPr/>
            </p:nvSpPr>
            <p:spPr>
              <a:xfrm>
                <a:off x="-398158" y="187000"/>
                <a:ext cx="3863405" cy="4647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4288" tIns="14288" rIns="14288" bIns="14288" numCol="1" anchor="t">
                <a:spAutoFit/>
              </a:bodyPr>
              <a:lstStyle>
                <a:lvl1pPr>
                  <a:lnSpc>
                    <a:spcPct val="90000"/>
                  </a:lnSpc>
                  <a:defRPr sz="3500" b="0">
                    <a:solidFill>
                      <a:srgbClr val="252D30"/>
                    </a:solidFill>
                    <a:latin typeface="Impact"/>
                    <a:ea typeface="Impact"/>
                    <a:cs typeface="Impact"/>
                    <a:sym typeface="Impact"/>
                  </a:defRPr>
                </a:lvl1pPr>
              </a:lstStyle>
              <a:p>
                <a:pPr algn="ctr" defTabSz="685800">
                  <a:buClrTx/>
                  <a:defRPr/>
                </a:pPr>
                <a:r>
                  <a:rPr lang="en-US" sz="1050" b="1" kern="1200" dirty="0">
                    <a:latin typeface="Verdana "/>
                  </a:rPr>
                  <a:t>Database Analysis</a:t>
                </a:r>
                <a:endParaRPr sz="1050" b="1" kern="1200" dirty="0">
                  <a:latin typeface="Verdana 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E92D48F-8548-562E-DB0C-6511B37506D1}"/>
                </a:ext>
              </a:extLst>
            </p:cNvPr>
            <p:cNvGrpSpPr/>
            <p:nvPr/>
          </p:nvGrpSpPr>
          <p:grpSpPr>
            <a:xfrm>
              <a:off x="4666629" y="2835013"/>
              <a:ext cx="1149277" cy="1211477"/>
              <a:chOff x="6222171" y="3780017"/>
              <a:chExt cx="1532369" cy="1615303"/>
            </a:xfrm>
          </p:grpSpPr>
          <p:sp>
            <p:nvSpPr>
              <p:cNvPr id="62" name="Кружок">
                <a:extLst>
                  <a:ext uri="{FF2B5EF4-FFF2-40B4-BE49-F238E27FC236}">
                    <a16:creationId xmlns:a16="http://schemas.microsoft.com/office/drawing/2014/main" id="{E99B3351-8F6F-3A16-162A-FC4C5CE80A15}"/>
                  </a:ext>
                </a:extLst>
              </p:cNvPr>
              <p:cNvSpPr/>
              <p:nvPr/>
            </p:nvSpPr>
            <p:spPr>
              <a:xfrm>
                <a:off x="6443691" y="4043011"/>
                <a:ext cx="1089314" cy="1089314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 dirty="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63" name="Кружок">
                <a:extLst>
                  <a:ext uri="{FF2B5EF4-FFF2-40B4-BE49-F238E27FC236}">
                    <a16:creationId xmlns:a16="http://schemas.microsoft.com/office/drawing/2014/main" id="{553CEAEF-EACC-356F-D309-D1DF9FCCAE31}"/>
                  </a:ext>
                </a:extLst>
              </p:cNvPr>
              <p:cNvSpPr/>
              <p:nvPr/>
            </p:nvSpPr>
            <p:spPr>
              <a:xfrm>
                <a:off x="6943961" y="3780017"/>
                <a:ext cx="88776" cy="88776"/>
              </a:xfrm>
              <a:prstGeom prst="ellipse">
                <a:avLst/>
              </a:prstGeom>
              <a:solidFill>
                <a:srgbClr val="CFCDD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64" name="Кружок">
                <a:extLst>
                  <a:ext uri="{FF2B5EF4-FFF2-40B4-BE49-F238E27FC236}">
                    <a16:creationId xmlns:a16="http://schemas.microsoft.com/office/drawing/2014/main" id="{96FD0A60-AB7E-C0D6-9FCF-513AFD810BCF}"/>
                  </a:ext>
                </a:extLst>
              </p:cNvPr>
              <p:cNvSpPr/>
              <p:nvPr/>
            </p:nvSpPr>
            <p:spPr>
              <a:xfrm>
                <a:off x="6943961" y="5306544"/>
                <a:ext cx="88776" cy="88776"/>
              </a:xfrm>
              <a:prstGeom prst="ellipse">
                <a:avLst/>
              </a:prstGeom>
              <a:solidFill>
                <a:srgbClr val="CFCDD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65" name="Кружок">
                <a:extLst>
                  <a:ext uri="{FF2B5EF4-FFF2-40B4-BE49-F238E27FC236}">
                    <a16:creationId xmlns:a16="http://schemas.microsoft.com/office/drawing/2014/main" id="{EC4667E8-1753-F500-7996-47680312F9ED}"/>
                  </a:ext>
                </a:extLst>
              </p:cNvPr>
              <p:cNvSpPr/>
              <p:nvPr/>
            </p:nvSpPr>
            <p:spPr>
              <a:xfrm>
                <a:off x="6265036" y="4897991"/>
                <a:ext cx="88776" cy="88776"/>
              </a:xfrm>
              <a:prstGeom prst="ellipse">
                <a:avLst/>
              </a:prstGeom>
              <a:solidFill>
                <a:srgbClr val="CFCDD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66" name="Кружок">
                <a:extLst>
                  <a:ext uri="{FF2B5EF4-FFF2-40B4-BE49-F238E27FC236}">
                    <a16:creationId xmlns:a16="http://schemas.microsoft.com/office/drawing/2014/main" id="{74788B66-7917-582C-A4A2-9DC0510613CF}"/>
                  </a:ext>
                </a:extLst>
              </p:cNvPr>
              <p:cNvSpPr/>
              <p:nvPr/>
            </p:nvSpPr>
            <p:spPr>
              <a:xfrm>
                <a:off x="7622885" y="4897991"/>
                <a:ext cx="88776" cy="88776"/>
              </a:xfrm>
              <a:prstGeom prst="ellipse">
                <a:avLst/>
              </a:prstGeom>
              <a:solidFill>
                <a:srgbClr val="CFCDD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67" name="Кружок">
                <a:extLst>
                  <a:ext uri="{FF2B5EF4-FFF2-40B4-BE49-F238E27FC236}">
                    <a16:creationId xmlns:a16="http://schemas.microsoft.com/office/drawing/2014/main" id="{635D2C9B-ED89-4B0C-7699-85891F958826}"/>
                  </a:ext>
                </a:extLst>
              </p:cNvPr>
              <p:cNvSpPr/>
              <p:nvPr/>
            </p:nvSpPr>
            <p:spPr>
              <a:xfrm>
                <a:off x="7622885" y="4189910"/>
                <a:ext cx="88776" cy="88776"/>
              </a:xfrm>
              <a:prstGeom prst="ellipse">
                <a:avLst/>
              </a:prstGeom>
              <a:solidFill>
                <a:srgbClr val="CFCDD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68" name="Кружок">
                <a:extLst>
                  <a:ext uri="{FF2B5EF4-FFF2-40B4-BE49-F238E27FC236}">
                    <a16:creationId xmlns:a16="http://schemas.microsoft.com/office/drawing/2014/main" id="{B61415A7-B53D-2AAF-39B3-7786810FA89E}"/>
                  </a:ext>
                </a:extLst>
              </p:cNvPr>
              <p:cNvSpPr/>
              <p:nvPr/>
            </p:nvSpPr>
            <p:spPr>
              <a:xfrm>
                <a:off x="6265036" y="4189910"/>
                <a:ext cx="88776" cy="88776"/>
              </a:xfrm>
              <a:prstGeom prst="ellipse">
                <a:avLst/>
              </a:prstGeom>
              <a:solidFill>
                <a:srgbClr val="CFCDD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69" name="Линия">
                <a:extLst>
                  <a:ext uri="{FF2B5EF4-FFF2-40B4-BE49-F238E27FC236}">
                    <a16:creationId xmlns:a16="http://schemas.microsoft.com/office/drawing/2014/main" id="{9E91B5CA-3B6D-8A2B-BC0B-EFC03E357860}"/>
                  </a:ext>
                </a:extLst>
              </p:cNvPr>
              <p:cNvSpPr/>
              <p:nvPr/>
            </p:nvSpPr>
            <p:spPr>
              <a:xfrm>
                <a:off x="6354776" y="3826787"/>
                <a:ext cx="537667" cy="3267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2441" y="15712"/>
                      <a:pt x="5615" y="10745"/>
                      <a:pt x="9310" y="7027"/>
                    </a:cubicBezTo>
                    <a:cubicBezTo>
                      <a:pt x="13053" y="3261"/>
                      <a:pt x="17245" y="865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rgbClr val="CFCDD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70" name="Линия">
                <a:extLst>
                  <a:ext uri="{FF2B5EF4-FFF2-40B4-BE49-F238E27FC236}">
                    <a16:creationId xmlns:a16="http://schemas.microsoft.com/office/drawing/2014/main" id="{008008A0-9AE2-5C2F-4627-03F8135380BC}"/>
                  </a:ext>
                </a:extLst>
              </p:cNvPr>
              <p:cNvSpPr/>
              <p:nvPr/>
            </p:nvSpPr>
            <p:spPr>
              <a:xfrm>
                <a:off x="7084145" y="3827482"/>
                <a:ext cx="536625" cy="322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4265" y="848"/>
                      <a:pt x="8375" y="3174"/>
                      <a:pt x="12067" y="6826"/>
                    </a:cubicBezTo>
                    <a:cubicBezTo>
                      <a:pt x="15842" y="10561"/>
                      <a:pt x="19093" y="15599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rgbClr val="CFCDD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71" name="Линия">
                <a:extLst>
                  <a:ext uri="{FF2B5EF4-FFF2-40B4-BE49-F238E27FC236}">
                    <a16:creationId xmlns:a16="http://schemas.microsoft.com/office/drawing/2014/main" id="{005CEB29-548D-FA6F-F66C-D4E2AF22DAD0}"/>
                  </a:ext>
                </a:extLst>
              </p:cNvPr>
              <p:cNvSpPr/>
              <p:nvPr/>
            </p:nvSpPr>
            <p:spPr>
              <a:xfrm>
                <a:off x="7704795" y="4319359"/>
                <a:ext cx="49745" cy="5407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0" h="21600" extrusionOk="0">
                    <a:moveTo>
                      <a:pt x="0" y="21600"/>
                    </a:moveTo>
                    <a:cubicBezTo>
                      <a:pt x="13724" y="18171"/>
                      <a:pt x="20919" y="14545"/>
                      <a:pt x="21257" y="10884"/>
                    </a:cubicBezTo>
                    <a:cubicBezTo>
                      <a:pt x="21600" y="7175"/>
                      <a:pt x="14900" y="3490"/>
                      <a:pt x="1469" y="0"/>
                    </a:cubicBezTo>
                  </a:path>
                </a:pathLst>
              </a:custGeom>
              <a:noFill/>
              <a:ln w="38100" cap="flat">
                <a:solidFill>
                  <a:srgbClr val="CFCDD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72" name="Линия">
                <a:extLst>
                  <a:ext uri="{FF2B5EF4-FFF2-40B4-BE49-F238E27FC236}">
                    <a16:creationId xmlns:a16="http://schemas.microsoft.com/office/drawing/2014/main" id="{01F7BFA9-698A-A1C2-94B8-36B547B56145}"/>
                  </a:ext>
                </a:extLst>
              </p:cNvPr>
              <p:cNvSpPr/>
              <p:nvPr/>
            </p:nvSpPr>
            <p:spPr>
              <a:xfrm>
                <a:off x="6222171" y="4319855"/>
                <a:ext cx="49510" cy="537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03" h="21600" extrusionOk="0">
                    <a:moveTo>
                      <a:pt x="21303" y="21600"/>
                    </a:moveTo>
                    <a:cubicBezTo>
                      <a:pt x="7525" y="18143"/>
                      <a:pt x="319" y="14488"/>
                      <a:pt x="11" y="10800"/>
                    </a:cubicBezTo>
                    <a:cubicBezTo>
                      <a:pt x="-297" y="7122"/>
                      <a:pt x="6258" y="3468"/>
                      <a:pt x="19382" y="0"/>
                    </a:cubicBezTo>
                  </a:path>
                </a:pathLst>
              </a:custGeom>
              <a:noFill/>
              <a:ln w="38100" cap="flat">
                <a:solidFill>
                  <a:srgbClr val="CFCDD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73" name="Линия">
                <a:extLst>
                  <a:ext uri="{FF2B5EF4-FFF2-40B4-BE49-F238E27FC236}">
                    <a16:creationId xmlns:a16="http://schemas.microsoft.com/office/drawing/2014/main" id="{359B9748-6BCD-CF5F-FA7C-70C3A595B1E3}"/>
                  </a:ext>
                </a:extLst>
              </p:cNvPr>
              <p:cNvSpPr/>
              <p:nvPr/>
            </p:nvSpPr>
            <p:spPr>
              <a:xfrm>
                <a:off x="6359104" y="5024532"/>
                <a:ext cx="534691" cy="3250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532" y="6096"/>
                      <a:pt x="5847" y="11202"/>
                      <a:pt x="9710" y="14959"/>
                    </a:cubicBezTo>
                    <a:cubicBezTo>
                      <a:pt x="13352" y="18500"/>
                      <a:pt x="17400" y="20761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rgbClr val="CFCDD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74" name="Линия">
                <a:extLst>
                  <a:ext uri="{FF2B5EF4-FFF2-40B4-BE49-F238E27FC236}">
                    <a16:creationId xmlns:a16="http://schemas.microsoft.com/office/drawing/2014/main" id="{4D5FB642-8D78-1D8F-3C3E-CC56785393E7}"/>
                  </a:ext>
                </a:extLst>
              </p:cNvPr>
              <p:cNvSpPr/>
              <p:nvPr/>
            </p:nvSpPr>
            <p:spPr>
              <a:xfrm>
                <a:off x="7082235" y="5024147"/>
                <a:ext cx="535695" cy="3262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4509" y="20709"/>
                      <a:pt x="8840" y="18178"/>
                      <a:pt x="12678" y="14189"/>
                    </a:cubicBezTo>
                    <a:cubicBezTo>
                      <a:pt x="16214" y="10515"/>
                      <a:pt x="19251" y="5685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rgbClr val="CFCDD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</p:grp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20DB347-0F03-D525-3624-E400EA7B8E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6928" y="3152036"/>
              <a:ext cx="619273" cy="550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6937947-2DF1-CD47-6DE8-EC8C764AB863}"/>
              </a:ext>
            </a:extLst>
          </p:cNvPr>
          <p:cNvGrpSpPr/>
          <p:nvPr/>
        </p:nvGrpSpPr>
        <p:grpSpPr>
          <a:xfrm>
            <a:off x="6280151" y="2399475"/>
            <a:ext cx="2212801" cy="1647015"/>
            <a:chOff x="6280151" y="2399475"/>
            <a:chExt cx="2212801" cy="164701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7A17186-0657-8FE8-4F27-8829BA6DF089}"/>
                </a:ext>
              </a:extLst>
            </p:cNvPr>
            <p:cNvGrpSpPr/>
            <p:nvPr/>
          </p:nvGrpSpPr>
          <p:grpSpPr>
            <a:xfrm>
              <a:off x="7343674" y="2835013"/>
              <a:ext cx="1149278" cy="1211477"/>
              <a:chOff x="9791566" y="3780017"/>
              <a:chExt cx="1532370" cy="1615303"/>
            </a:xfrm>
          </p:grpSpPr>
          <p:sp>
            <p:nvSpPr>
              <p:cNvPr id="20" name="Кружок">
                <a:extLst>
                  <a:ext uri="{FF2B5EF4-FFF2-40B4-BE49-F238E27FC236}">
                    <a16:creationId xmlns:a16="http://schemas.microsoft.com/office/drawing/2014/main" id="{F66188DB-6F84-5333-D206-A8C1B06E4945}"/>
                  </a:ext>
                </a:extLst>
              </p:cNvPr>
              <p:cNvSpPr/>
              <p:nvPr/>
            </p:nvSpPr>
            <p:spPr>
              <a:xfrm>
                <a:off x="10013087" y="4043011"/>
                <a:ext cx="1089314" cy="1089314"/>
              </a:xfrm>
              <a:prstGeom prst="ellipse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" name="Кружок">
                <a:extLst>
                  <a:ext uri="{FF2B5EF4-FFF2-40B4-BE49-F238E27FC236}">
                    <a16:creationId xmlns:a16="http://schemas.microsoft.com/office/drawing/2014/main" id="{05CA550C-7930-C67F-E06B-FA09A1BD1B50}"/>
                  </a:ext>
                </a:extLst>
              </p:cNvPr>
              <p:cNvSpPr/>
              <p:nvPr/>
            </p:nvSpPr>
            <p:spPr>
              <a:xfrm>
                <a:off x="10513357" y="3780017"/>
                <a:ext cx="88776" cy="88776"/>
              </a:xfrm>
              <a:prstGeom prst="ellipse">
                <a:avLst/>
              </a:prstGeom>
              <a:solidFill>
                <a:srgbClr val="CFCDD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" name="Кружок">
                <a:extLst>
                  <a:ext uri="{FF2B5EF4-FFF2-40B4-BE49-F238E27FC236}">
                    <a16:creationId xmlns:a16="http://schemas.microsoft.com/office/drawing/2014/main" id="{A247F78C-9312-751C-63BF-394C7B8961F8}"/>
                  </a:ext>
                </a:extLst>
              </p:cNvPr>
              <p:cNvSpPr/>
              <p:nvPr/>
            </p:nvSpPr>
            <p:spPr>
              <a:xfrm>
                <a:off x="10513357" y="5306544"/>
                <a:ext cx="88776" cy="88776"/>
              </a:xfrm>
              <a:prstGeom prst="ellipse">
                <a:avLst/>
              </a:prstGeom>
              <a:solidFill>
                <a:srgbClr val="CFCDD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3" name="Кружок">
                <a:extLst>
                  <a:ext uri="{FF2B5EF4-FFF2-40B4-BE49-F238E27FC236}">
                    <a16:creationId xmlns:a16="http://schemas.microsoft.com/office/drawing/2014/main" id="{67831E3E-9C2B-4BE2-1829-8BC6A9FF645D}"/>
                  </a:ext>
                </a:extLst>
              </p:cNvPr>
              <p:cNvSpPr/>
              <p:nvPr/>
            </p:nvSpPr>
            <p:spPr>
              <a:xfrm>
                <a:off x="9834432" y="4897991"/>
                <a:ext cx="88776" cy="88776"/>
              </a:xfrm>
              <a:prstGeom prst="ellipse">
                <a:avLst/>
              </a:prstGeom>
              <a:solidFill>
                <a:srgbClr val="CFCDD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4" name="Кружок">
                <a:extLst>
                  <a:ext uri="{FF2B5EF4-FFF2-40B4-BE49-F238E27FC236}">
                    <a16:creationId xmlns:a16="http://schemas.microsoft.com/office/drawing/2014/main" id="{D1521703-9DE9-4CD1-1719-48073E049FB9}"/>
                  </a:ext>
                </a:extLst>
              </p:cNvPr>
              <p:cNvSpPr/>
              <p:nvPr/>
            </p:nvSpPr>
            <p:spPr>
              <a:xfrm>
                <a:off x="11192281" y="4897991"/>
                <a:ext cx="88776" cy="88776"/>
              </a:xfrm>
              <a:prstGeom prst="ellipse">
                <a:avLst/>
              </a:prstGeom>
              <a:solidFill>
                <a:srgbClr val="CFCDD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5" name="Кружок">
                <a:extLst>
                  <a:ext uri="{FF2B5EF4-FFF2-40B4-BE49-F238E27FC236}">
                    <a16:creationId xmlns:a16="http://schemas.microsoft.com/office/drawing/2014/main" id="{9B185F2F-FBA7-4EAD-0E44-FAFAF637502E}"/>
                  </a:ext>
                </a:extLst>
              </p:cNvPr>
              <p:cNvSpPr/>
              <p:nvPr/>
            </p:nvSpPr>
            <p:spPr>
              <a:xfrm>
                <a:off x="11192281" y="4189910"/>
                <a:ext cx="88776" cy="88776"/>
              </a:xfrm>
              <a:prstGeom prst="ellipse">
                <a:avLst/>
              </a:prstGeom>
              <a:solidFill>
                <a:srgbClr val="CFCDD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6" name="Кружок">
                <a:extLst>
                  <a:ext uri="{FF2B5EF4-FFF2-40B4-BE49-F238E27FC236}">
                    <a16:creationId xmlns:a16="http://schemas.microsoft.com/office/drawing/2014/main" id="{27CED2D1-E7A6-6B4B-D9F3-3F64E8ED0A47}"/>
                  </a:ext>
                </a:extLst>
              </p:cNvPr>
              <p:cNvSpPr/>
              <p:nvPr/>
            </p:nvSpPr>
            <p:spPr>
              <a:xfrm>
                <a:off x="9834432" y="4189910"/>
                <a:ext cx="88776" cy="88776"/>
              </a:xfrm>
              <a:prstGeom prst="ellipse">
                <a:avLst/>
              </a:prstGeom>
              <a:solidFill>
                <a:srgbClr val="CFCDD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7" name="Линия">
                <a:extLst>
                  <a:ext uri="{FF2B5EF4-FFF2-40B4-BE49-F238E27FC236}">
                    <a16:creationId xmlns:a16="http://schemas.microsoft.com/office/drawing/2014/main" id="{D86783D0-E3A4-7AA0-B94E-069CBD5FC71E}"/>
                  </a:ext>
                </a:extLst>
              </p:cNvPr>
              <p:cNvSpPr/>
              <p:nvPr/>
            </p:nvSpPr>
            <p:spPr>
              <a:xfrm>
                <a:off x="9924171" y="3826787"/>
                <a:ext cx="537667" cy="3267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2441" y="15712"/>
                      <a:pt x="5615" y="10745"/>
                      <a:pt x="9310" y="7027"/>
                    </a:cubicBezTo>
                    <a:cubicBezTo>
                      <a:pt x="13053" y="3261"/>
                      <a:pt x="17245" y="865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rgbClr val="CFCDD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8" name="Линия">
                <a:extLst>
                  <a:ext uri="{FF2B5EF4-FFF2-40B4-BE49-F238E27FC236}">
                    <a16:creationId xmlns:a16="http://schemas.microsoft.com/office/drawing/2014/main" id="{F019D9F4-A585-E77E-469F-68DA48EA26C0}"/>
                  </a:ext>
                </a:extLst>
              </p:cNvPr>
              <p:cNvSpPr/>
              <p:nvPr/>
            </p:nvSpPr>
            <p:spPr>
              <a:xfrm>
                <a:off x="10653540" y="3827482"/>
                <a:ext cx="536626" cy="322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4265" y="848"/>
                      <a:pt x="8375" y="3174"/>
                      <a:pt x="12067" y="6826"/>
                    </a:cubicBezTo>
                    <a:cubicBezTo>
                      <a:pt x="15842" y="10561"/>
                      <a:pt x="19093" y="15599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rgbClr val="CFCDD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9" name="Линия">
                <a:extLst>
                  <a:ext uri="{FF2B5EF4-FFF2-40B4-BE49-F238E27FC236}">
                    <a16:creationId xmlns:a16="http://schemas.microsoft.com/office/drawing/2014/main" id="{EBF0237C-6BBA-D680-2571-4ABB14D39EC6}"/>
                  </a:ext>
                </a:extLst>
              </p:cNvPr>
              <p:cNvSpPr/>
              <p:nvPr/>
            </p:nvSpPr>
            <p:spPr>
              <a:xfrm>
                <a:off x="11274191" y="4319359"/>
                <a:ext cx="49745" cy="5407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0" h="21600" extrusionOk="0">
                    <a:moveTo>
                      <a:pt x="0" y="21600"/>
                    </a:moveTo>
                    <a:cubicBezTo>
                      <a:pt x="13724" y="18171"/>
                      <a:pt x="20919" y="14545"/>
                      <a:pt x="21257" y="10884"/>
                    </a:cubicBezTo>
                    <a:cubicBezTo>
                      <a:pt x="21600" y="7175"/>
                      <a:pt x="14900" y="3490"/>
                      <a:pt x="1469" y="0"/>
                    </a:cubicBezTo>
                  </a:path>
                </a:pathLst>
              </a:custGeom>
              <a:noFill/>
              <a:ln w="38100" cap="flat">
                <a:solidFill>
                  <a:srgbClr val="CFCDD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30" name="Линия">
                <a:extLst>
                  <a:ext uri="{FF2B5EF4-FFF2-40B4-BE49-F238E27FC236}">
                    <a16:creationId xmlns:a16="http://schemas.microsoft.com/office/drawing/2014/main" id="{664E9D72-EF4A-5C61-5593-64965AE3CAA6}"/>
                  </a:ext>
                </a:extLst>
              </p:cNvPr>
              <p:cNvSpPr/>
              <p:nvPr/>
            </p:nvSpPr>
            <p:spPr>
              <a:xfrm>
                <a:off x="9791566" y="4319855"/>
                <a:ext cx="49510" cy="537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03" h="21600" extrusionOk="0">
                    <a:moveTo>
                      <a:pt x="21303" y="21600"/>
                    </a:moveTo>
                    <a:cubicBezTo>
                      <a:pt x="7525" y="18143"/>
                      <a:pt x="319" y="14488"/>
                      <a:pt x="11" y="10800"/>
                    </a:cubicBezTo>
                    <a:cubicBezTo>
                      <a:pt x="-297" y="7122"/>
                      <a:pt x="6258" y="3468"/>
                      <a:pt x="19382" y="0"/>
                    </a:cubicBezTo>
                  </a:path>
                </a:pathLst>
              </a:custGeom>
              <a:noFill/>
              <a:ln w="38100" cap="flat">
                <a:solidFill>
                  <a:srgbClr val="CFCDD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31" name="Линия">
                <a:extLst>
                  <a:ext uri="{FF2B5EF4-FFF2-40B4-BE49-F238E27FC236}">
                    <a16:creationId xmlns:a16="http://schemas.microsoft.com/office/drawing/2014/main" id="{D2A50D6D-91C7-8695-BD06-759AE607F2B9}"/>
                  </a:ext>
                </a:extLst>
              </p:cNvPr>
              <p:cNvSpPr/>
              <p:nvPr/>
            </p:nvSpPr>
            <p:spPr>
              <a:xfrm>
                <a:off x="9928499" y="5024532"/>
                <a:ext cx="534691" cy="3250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532" y="6096"/>
                      <a:pt x="5847" y="11202"/>
                      <a:pt x="9710" y="14959"/>
                    </a:cubicBezTo>
                    <a:cubicBezTo>
                      <a:pt x="13352" y="18500"/>
                      <a:pt x="17400" y="20761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rgbClr val="CFCDD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32" name="Линия">
                <a:extLst>
                  <a:ext uri="{FF2B5EF4-FFF2-40B4-BE49-F238E27FC236}">
                    <a16:creationId xmlns:a16="http://schemas.microsoft.com/office/drawing/2014/main" id="{C0B32EC6-0A35-67B7-7ED8-DD48609069CB}"/>
                  </a:ext>
                </a:extLst>
              </p:cNvPr>
              <p:cNvSpPr/>
              <p:nvPr/>
            </p:nvSpPr>
            <p:spPr>
              <a:xfrm>
                <a:off x="10651630" y="5024147"/>
                <a:ext cx="535695" cy="3262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4509" y="20709"/>
                      <a:pt x="8840" y="18178"/>
                      <a:pt x="12678" y="14189"/>
                    </a:cubicBezTo>
                    <a:cubicBezTo>
                      <a:pt x="16214" y="10515"/>
                      <a:pt x="19251" y="5685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rgbClr val="CFCDD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85800">
                  <a:buClrTx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2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14" name="Линия">
              <a:extLst>
                <a:ext uri="{FF2B5EF4-FFF2-40B4-BE49-F238E27FC236}">
                  <a16:creationId xmlns:a16="http://schemas.microsoft.com/office/drawing/2014/main" id="{71ED7B16-EBD3-3654-E678-5100CD9C61C9}"/>
                </a:ext>
              </a:extLst>
            </p:cNvPr>
            <p:cNvSpPr/>
            <p:nvPr/>
          </p:nvSpPr>
          <p:spPr>
            <a:xfrm>
              <a:off x="7145756" y="2399475"/>
              <a:ext cx="437853" cy="524480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800">
                <a:buClrTx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2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  <a:sym typeface="Helvetica Neue Medium"/>
              </a:endParaRPr>
            </a:p>
          </p:txBody>
        </p:sp>
        <p:grpSp>
          <p:nvGrpSpPr>
            <p:cNvPr id="115" name="Группа">
              <a:extLst>
                <a:ext uri="{FF2B5EF4-FFF2-40B4-BE49-F238E27FC236}">
                  <a16:creationId xmlns:a16="http://schemas.microsoft.com/office/drawing/2014/main" id="{B61A8A84-ED70-6664-FC36-F090F748A50E}"/>
                </a:ext>
              </a:extLst>
            </p:cNvPr>
            <p:cNvGrpSpPr/>
            <p:nvPr/>
          </p:nvGrpSpPr>
          <p:grpSpPr>
            <a:xfrm>
              <a:off x="6280151" y="3357585"/>
              <a:ext cx="1163488" cy="524723"/>
              <a:chOff x="47500" y="261256"/>
              <a:chExt cx="3102632" cy="1399259"/>
            </a:xfrm>
          </p:grpSpPr>
          <p:sp>
            <p:nvSpPr>
              <p:cNvPr id="116" name="Lorem Ipsum is simply dummy  the printing and typesetting industry. Lorem Ipsum has been  industry's standard dummy text">
                <a:extLst>
                  <a:ext uri="{FF2B5EF4-FFF2-40B4-BE49-F238E27FC236}">
                    <a16:creationId xmlns:a16="http://schemas.microsoft.com/office/drawing/2014/main" id="{349F1E5F-E518-A114-5413-74BFA08655DE}"/>
                  </a:ext>
                </a:extLst>
              </p:cNvPr>
              <p:cNvSpPr txBox="1"/>
              <p:nvPr/>
            </p:nvSpPr>
            <p:spPr>
              <a:xfrm>
                <a:off x="47500" y="880815"/>
                <a:ext cx="3102632" cy="7797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9050" tIns="19050" rIns="19050" bIns="19050" numCol="1" anchor="t">
                <a:spAutoFit/>
              </a:bodyPr>
              <a:lstStyle>
                <a:lvl1pPr>
                  <a:lnSpc>
                    <a:spcPct val="150000"/>
                  </a:lnSpc>
                  <a:defRPr sz="1800" b="0">
                    <a:solidFill>
                      <a:srgbClr val="A7A7A7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ctr" defTabSz="685800">
                  <a:lnSpc>
                    <a:spcPct val="100000"/>
                  </a:lnSpc>
                  <a:buClrTx/>
                  <a:defRPr/>
                </a:pPr>
                <a:r>
                  <a:rPr lang="en-US" sz="825" kern="1200" dirty="0">
                    <a:solidFill>
                      <a:prstClr val="black"/>
                    </a:solidFill>
                    <a:latin typeface="Verdana "/>
                  </a:rPr>
                  <a:t>Testing and debugging code</a:t>
                </a:r>
              </a:p>
            </p:txBody>
          </p:sp>
          <p:sp>
            <p:nvSpPr>
              <p:cNvPr id="117" name="Text Box 3">
                <a:extLst>
                  <a:ext uri="{FF2B5EF4-FFF2-40B4-BE49-F238E27FC236}">
                    <a16:creationId xmlns:a16="http://schemas.microsoft.com/office/drawing/2014/main" id="{D97305F7-E487-6EAB-07C7-014A09F7FE26}"/>
                  </a:ext>
                </a:extLst>
              </p:cNvPr>
              <p:cNvSpPr txBox="1"/>
              <p:nvPr/>
            </p:nvSpPr>
            <p:spPr>
              <a:xfrm>
                <a:off x="47500" y="261256"/>
                <a:ext cx="2936707" cy="4647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4288" tIns="14288" rIns="14288" bIns="14288" numCol="1" anchor="t">
                <a:spAutoFit/>
              </a:bodyPr>
              <a:lstStyle>
                <a:lvl1pPr>
                  <a:lnSpc>
                    <a:spcPct val="90000"/>
                  </a:lnSpc>
                  <a:defRPr sz="3500" b="0">
                    <a:solidFill>
                      <a:srgbClr val="252D30"/>
                    </a:solidFill>
                    <a:latin typeface="Impact"/>
                    <a:ea typeface="Impact"/>
                    <a:cs typeface="Impact"/>
                    <a:sym typeface="Impact"/>
                  </a:defRPr>
                </a:lvl1pPr>
              </a:lstStyle>
              <a:p>
                <a:pPr algn="ctr" defTabSz="685800">
                  <a:buClrTx/>
                  <a:defRPr/>
                </a:pPr>
                <a:r>
                  <a:rPr lang="en-US" sz="1050" b="1" kern="1200" dirty="0">
                    <a:latin typeface="Verdana "/>
                  </a:rPr>
                  <a:t>Testing</a:t>
                </a:r>
                <a:endParaRPr sz="1050" b="1" kern="1200" dirty="0">
                  <a:latin typeface="Verdana "/>
                </a:endParaRPr>
              </a:p>
            </p:txBody>
          </p:sp>
        </p:grpSp>
        <p:pic>
          <p:nvPicPr>
            <p:cNvPr id="47" name="Picture 6" descr="Test - Free education icons">
              <a:extLst>
                <a:ext uri="{FF2B5EF4-FFF2-40B4-BE49-F238E27FC236}">
                  <a16:creationId xmlns:a16="http://schemas.microsoft.com/office/drawing/2014/main" id="{37DAFF70-0D3A-E479-A855-114314E8D6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4739" y="3186767"/>
              <a:ext cx="507965" cy="507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9084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4A8283-984B-4658-800C-1EC965CE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B3B499-9B10-FD33-2717-B96890DFA0C0}"/>
              </a:ext>
            </a:extLst>
          </p:cNvPr>
          <p:cNvGrpSpPr/>
          <p:nvPr/>
        </p:nvGrpSpPr>
        <p:grpSpPr>
          <a:xfrm>
            <a:off x="292491" y="1595150"/>
            <a:ext cx="1960685" cy="2970401"/>
            <a:chOff x="292491" y="1595150"/>
            <a:chExt cx="1960685" cy="297040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16C3698-03D9-A0E2-3029-14177C167B1D}"/>
                </a:ext>
              </a:extLst>
            </p:cNvPr>
            <p:cNvCxnSpPr>
              <a:cxnSpLocks/>
            </p:cNvCxnSpPr>
            <p:nvPr/>
          </p:nvCxnSpPr>
          <p:spPr>
            <a:xfrm>
              <a:off x="426778" y="2299478"/>
              <a:ext cx="284011" cy="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BDCEE7-8E3A-E3FE-423B-05F70828F33A}"/>
                </a:ext>
              </a:extLst>
            </p:cNvPr>
            <p:cNvGrpSpPr/>
            <p:nvPr/>
          </p:nvGrpSpPr>
          <p:grpSpPr>
            <a:xfrm>
              <a:off x="292491" y="1595150"/>
              <a:ext cx="1960685" cy="2970401"/>
              <a:chOff x="738553" y="2505520"/>
              <a:chExt cx="2614247" cy="396053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C6420-0762-2353-17D3-F9E215D2B992}"/>
                  </a:ext>
                </a:extLst>
              </p:cNvPr>
              <p:cNvSpPr txBox="1"/>
              <p:nvPr/>
            </p:nvSpPr>
            <p:spPr>
              <a:xfrm>
                <a:off x="738553" y="4855358"/>
                <a:ext cx="2614247" cy="16106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685800">
                  <a:spcBef>
                    <a:spcPts val="450"/>
                  </a:spcBef>
                  <a:buClrTx/>
                  <a:defRPr/>
                </a:pPr>
                <a:r>
                  <a:rPr lang="en-US" sz="1200" b="1" kern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Lao UI" panose="020B0502040204020203" pitchFamily="34" charset="0"/>
                  </a:rPr>
                  <a:t>Expectation of my internship</a:t>
                </a:r>
              </a:p>
              <a:p>
                <a:pPr marL="171450" indent="-171450" defTabSz="685800">
                  <a:spcBef>
                    <a:spcPts val="450"/>
                  </a:spcBef>
                  <a:buClrTx/>
                  <a:buFont typeface="Arial" panose="020B0604020202020204" pitchFamily="34" charset="0"/>
                  <a:buChar char="•"/>
                  <a:defRPr/>
                </a:pPr>
                <a:r>
                  <a:rPr lang="en-US" sz="900" kern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Lora" pitchFamily="2" charset="0"/>
                    <a:ea typeface="+mn-ea"/>
                    <a:cs typeface="Lao UI" panose="020B0502040204020203" pitchFamily="34" charset="0"/>
                  </a:rPr>
                  <a:t>Good environment.</a:t>
                </a:r>
              </a:p>
              <a:p>
                <a:pPr marL="171450" indent="-171450" defTabSz="685800">
                  <a:spcBef>
                    <a:spcPts val="450"/>
                  </a:spcBef>
                  <a:buClrTx/>
                  <a:buFont typeface="Arial" panose="020B0604020202020204" pitchFamily="34" charset="0"/>
                  <a:buChar char="•"/>
                  <a:defRPr/>
                </a:pPr>
                <a:r>
                  <a:rPr lang="en-US" sz="900" kern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Lora" pitchFamily="2" charset="0"/>
                    <a:ea typeface="+mn-ea"/>
                    <a:cs typeface="Lao UI" panose="020B0502040204020203" pitchFamily="34" charset="0"/>
                  </a:rPr>
                  <a:t>The process of working</a:t>
                </a:r>
              </a:p>
              <a:p>
                <a:pPr marL="171450" indent="-171450" defTabSz="685800">
                  <a:spcBef>
                    <a:spcPts val="450"/>
                  </a:spcBef>
                  <a:buClrTx/>
                  <a:buFont typeface="Arial" panose="020B0604020202020204" pitchFamily="34" charset="0"/>
                  <a:buChar char="•"/>
                  <a:defRPr/>
                </a:pPr>
                <a:r>
                  <a:rPr lang="en-US" sz="900" kern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Lora" pitchFamily="2" charset="0"/>
                    <a:ea typeface="+mn-ea"/>
                    <a:cs typeface="Lao UI" panose="020B0502040204020203" pitchFamily="34" charset="0"/>
                  </a:rPr>
                  <a:t>Improving my technical skills and professional skills</a:t>
                </a: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9BF5A0F-CDAC-F8A4-85CD-F1C24CB6DD15}"/>
                  </a:ext>
                </a:extLst>
              </p:cNvPr>
              <p:cNvGrpSpPr/>
              <p:nvPr/>
            </p:nvGrpSpPr>
            <p:grpSpPr>
              <a:xfrm>
                <a:off x="1096651" y="2505520"/>
                <a:ext cx="1898050" cy="2134744"/>
                <a:chOff x="1275700" y="2505520"/>
                <a:chExt cx="1898050" cy="2134744"/>
              </a:xfrm>
            </p:grpSpPr>
            <p:sp>
              <p:nvSpPr>
                <p:cNvPr id="32" name="Graphic 432">
                  <a:extLst>
                    <a:ext uri="{FF2B5EF4-FFF2-40B4-BE49-F238E27FC236}">
                      <a16:creationId xmlns:a16="http://schemas.microsoft.com/office/drawing/2014/main" id="{172B46FA-6A8A-650D-A4DB-DBE22327EC33}"/>
                    </a:ext>
                  </a:extLst>
                </p:cNvPr>
                <p:cNvSpPr/>
                <p:nvPr/>
              </p:nvSpPr>
              <p:spPr>
                <a:xfrm>
                  <a:off x="1275700" y="2505520"/>
                  <a:ext cx="1898050" cy="2134744"/>
                </a:xfrm>
                <a:custGeom>
                  <a:avLst/>
                  <a:gdLst>
                    <a:gd name="connsiteX0" fmla="*/ 941359 w 1898050"/>
                    <a:gd name="connsiteY0" fmla="*/ -4568 h 2134744"/>
                    <a:gd name="connsiteX1" fmla="*/ 1890339 w 1898050"/>
                    <a:gd name="connsiteY1" fmla="*/ 944313 h 2134744"/>
                    <a:gd name="connsiteX2" fmla="*/ 941359 w 1898050"/>
                    <a:gd name="connsiteY2" fmla="*/ 2130176 h 2134744"/>
                    <a:gd name="connsiteX3" fmla="*/ -7615 w 1898050"/>
                    <a:gd name="connsiteY3" fmla="*/ 944313 h 2134744"/>
                    <a:gd name="connsiteX4" fmla="*/ 941359 w 1898050"/>
                    <a:gd name="connsiteY4" fmla="*/ -4568 h 2134744"/>
                    <a:gd name="connsiteX5" fmla="*/ 941359 w 1898050"/>
                    <a:gd name="connsiteY5" fmla="*/ 264611 h 2134744"/>
                    <a:gd name="connsiteX6" fmla="*/ 1614779 w 1898050"/>
                    <a:gd name="connsiteY6" fmla="*/ 937835 h 2134744"/>
                    <a:gd name="connsiteX7" fmla="*/ 941550 w 1898050"/>
                    <a:gd name="connsiteY7" fmla="*/ 1611254 h 2134744"/>
                    <a:gd name="connsiteX8" fmla="*/ 268135 w 1898050"/>
                    <a:gd name="connsiteY8" fmla="*/ 938025 h 2134744"/>
                    <a:gd name="connsiteX9" fmla="*/ 268135 w 1898050"/>
                    <a:gd name="connsiteY9" fmla="*/ 937932 h 2134744"/>
                    <a:gd name="connsiteX10" fmla="*/ 941359 w 1898050"/>
                    <a:gd name="connsiteY10" fmla="*/ 264611 h 2134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98050" h="2134744">
                      <a:moveTo>
                        <a:pt x="941359" y="-4568"/>
                      </a:moveTo>
                      <a:cubicBezTo>
                        <a:pt x="1465234" y="-4568"/>
                        <a:pt x="1882623" y="420345"/>
                        <a:pt x="1890339" y="944313"/>
                      </a:cubicBezTo>
                      <a:cubicBezTo>
                        <a:pt x="1901291" y="1700123"/>
                        <a:pt x="975366" y="2130176"/>
                        <a:pt x="941359" y="2130176"/>
                      </a:cubicBezTo>
                      <a:cubicBezTo>
                        <a:pt x="904785" y="2130176"/>
                        <a:pt x="-7615" y="1622877"/>
                        <a:pt x="-7615" y="944313"/>
                      </a:cubicBezTo>
                      <a:cubicBezTo>
                        <a:pt x="-7518" y="420248"/>
                        <a:pt x="417294" y="-4568"/>
                        <a:pt x="941359" y="-4568"/>
                      </a:cubicBezTo>
                      <a:close/>
                      <a:moveTo>
                        <a:pt x="941359" y="264611"/>
                      </a:moveTo>
                      <a:cubicBezTo>
                        <a:pt x="1313216" y="264513"/>
                        <a:pt x="1614686" y="565978"/>
                        <a:pt x="1614779" y="937835"/>
                      </a:cubicBezTo>
                      <a:cubicBezTo>
                        <a:pt x="1614872" y="1309691"/>
                        <a:pt x="1313406" y="1611156"/>
                        <a:pt x="941550" y="1611254"/>
                      </a:cubicBezTo>
                      <a:cubicBezTo>
                        <a:pt x="569694" y="1611347"/>
                        <a:pt x="268228" y="1309882"/>
                        <a:pt x="268135" y="938025"/>
                      </a:cubicBezTo>
                      <a:cubicBezTo>
                        <a:pt x="268135" y="938025"/>
                        <a:pt x="268135" y="937932"/>
                        <a:pt x="268135" y="937932"/>
                      </a:cubicBezTo>
                      <a:cubicBezTo>
                        <a:pt x="268135" y="566076"/>
                        <a:pt x="569503" y="264704"/>
                        <a:pt x="941359" y="26461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800">
                    <a:buClrTx/>
                    <a:defRPr/>
                  </a:pPr>
                  <a:endParaRPr lang="en-US" sz="135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CA34065-F6E7-28BA-C4BA-9DF1E737764A}"/>
                    </a:ext>
                  </a:extLst>
                </p:cNvPr>
                <p:cNvSpPr/>
                <p:nvPr/>
              </p:nvSpPr>
              <p:spPr>
                <a:xfrm>
                  <a:off x="1525660" y="2767199"/>
                  <a:ext cx="1344436" cy="134443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buClrTx/>
                    <a:defRPr/>
                  </a:pPr>
                  <a:endParaRPr lang="en-US" sz="1350" kern="120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</p:grp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8F60F475-2AB8-4B18-4987-16E1B67126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501" y="1881468"/>
              <a:ext cx="719378" cy="719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51B17F2-BDDB-6550-9BC2-115E3796D881}"/>
              </a:ext>
            </a:extLst>
          </p:cNvPr>
          <p:cNvGrpSpPr/>
          <p:nvPr/>
        </p:nvGrpSpPr>
        <p:grpSpPr>
          <a:xfrm>
            <a:off x="1999968" y="1595150"/>
            <a:ext cx="2498506" cy="2444617"/>
            <a:chOff x="1999968" y="1595150"/>
            <a:chExt cx="2498506" cy="2444617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AADE8C6-7FF1-AB0B-6B37-4C86D77B7278}"/>
                </a:ext>
              </a:extLst>
            </p:cNvPr>
            <p:cNvCxnSpPr>
              <a:cxnSpLocks/>
            </p:cNvCxnSpPr>
            <p:nvPr/>
          </p:nvCxnSpPr>
          <p:spPr>
            <a:xfrm>
              <a:off x="1999968" y="2299478"/>
              <a:ext cx="803217" cy="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86CB19F-2E38-E47B-DFB6-50ECCD869A8E}"/>
                </a:ext>
              </a:extLst>
            </p:cNvPr>
            <p:cNvGrpSpPr/>
            <p:nvPr/>
          </p:nvGrpSpPr>
          <p:grpSpPr>
            <a:xfrm>
              <a:off x="2524238" y="1595150"/>
              <a:ext cx="1974236" cy="2444617"/>
              <a:chOff x="3714216" y="2505520"/>
              <a:chExt cx="2632315" cy="325949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CB7A50-EBCA-4501-CD1C-4FBBC365A6FD}"/>
                  </a:ext>
                </a:extLst>
              </p:cNvPr>
              <p:cNvSpPr txBox="1"/>
              <p:nvPr/>
            </p:nvSpPr>
            <p:spPr>
              <a:xfrm>
                <a:off x="3714216" y="4855359"/>
                <a:ext cx="2632315" cy="909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685800">
                  <a:spcBef>
                    <a:spcPts val="450"/>
                  </a:spcBef>
                  <a:buClrTx/>
                  <a:defRPr/>
                </a:pPr>
                <a:r>
                  <a:rPr lang="en-US" sz="1200" b="1" kern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rPr>
                  <a:t>Challenging</a:t>
                </a:r>
                <a:r>
                  <a:rPr lang="en-US" sz="1200" b="1" kern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Lora" pitchFamily="2" charset="0"/>
                    <a:ea typeface="+mn-ea"/>
                    <a:cs typeface="+mn-cs"/>
                  </a:rPr>
                  <a:t> </a:t>
                </a:r>
              </a:p>
              <a:p>
                <a:pPr algn="ctr" defTabSz="685800">
                  <a:spcBef>
                    <a:spcPts val="450"/>
                  </a:spcBef>
                  <a:buClrTx/>
                  <a:defRPr/>
                </a:pPr>
                <a:r>
                  <a:rPr lang="en-US" sz="900" kern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Lora" pitchFamily="2" charset="0"/>
                    <a:ea typeface="+mn-ea"/>
                    <a:cs typeface="+mn-cs"/>
                  </a:rPr>
                  <a:t>The new programming </a:t>
                </a:r>
              </a:p>
              <a:p>
                <a:pPr algn="ctr" defTabSz="685800">
                  <a:spcBef>
                    <a:spcPts val="450"/>
                  </a:spcBef>
                  <a:buClrTx/>
                  <a:defRPr/>
                </a:pPr>
                <a:r>
                  <a:rPr lang="en-US" sz="900" kern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Lora" pitchFamily="2" charset="0"/>
                    <a:ea typeface="+mn-ea"/>
                    <a:cs typeface="+mn-cs"/>
                  </a:rPr>
                  <a:t>language is C#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F6649D3-ADDD-8193-7E92-389C6BDCEDFA}"/>
                  </a:ext>
                </a:extLst>
              </p:cNvPr>
              <p:cNvGrpSpPr/>
              <p:nvPr/>
            </p:nvGrpSpPr>
            <p:grpSpPr>
              <a:xfrm>
                <a:off x="4081348" y="2505520"/>
                <a:ext cx="1898050" cy="2134744"/>
                <a:chOff x="4081348" y="2505520"/>
                <a:chExt cx="1898050" cy="2134744"/>
              </a:xfrm>
            </p:grpSpPr>
            <p:sp>
              <p:nvSpPr>
                <p:cNvPr id="26" name="Graphic 433">
                  <a:extLst>
                    <a:ext uri="{FF2B5EF4-FFF2-40B4-BE49-F238E27FC236}">
                      <a16:creationId xmlns:a16="http://schemas.microsoft.com/office/drawing/2014/main" id="{4370A7B2-557B-C441-F172-B622AE588A60}"/>
                    </a:ext>
                  </a:extLst>
                </p:cNvPr>
                <p:cNvSpPr/>
                <p:nvPr/>
              </p:nvSpPr>
              <p:spPr>
                <a:xfrm>
                  <a:off x="4081348" y="2505520"/>
                  <a:ext cx="1898050" cy="2134744"/>
                </a:xfrm>
                <a:custGeom>
                  <a:avLst/>
                  <a:gdLst>
                    <a:gd name="connsiteX0" fmla="*/ 941359 w 1898050"/>
                    <a:gd name="connsiteY0" fmla="*/ -4568 h 2134744"/>
                    <a:gd name="connsiteX1" fmla="*/ 1890339 w 1898050"/>
                    <a:gd name="connsiteY1" fmla="*/ 944313 h 2134744"/>
                    <a:gd name="connsiteX2" fmla="*/ 941359 w 1898050"/>
                    <a:gd name="connsiteY2" fmla="*/ 2130176 h 2134744"/>
                    <a:gd name="connsiteX3" fmla="*/ -7615 w 1898050"/>
                    <a:gd name="connsiteY3" fmla="*/ 944313 h 2134744"/>
                    <a:gd name="connsiteX4" fmla="*/ 941359 w 1898050"/>
                    <a:gd name="connsiteY4" fmla="*/ -4568 h 2134744"/>
                    <a:gd name="connsiteX5" fmla="*/ 941359 w 1898050"/>
                    <a:gd name="connsiteY5" fmla="*/ 264611 h 2134744"/>
                    <a:gd name="connsiteX6" fmla="*/ 1614779 w 1898050"/>
                    <a:gd name="connsiteY6" fmla="*/ 937835 h 2134744"/>
                    <a:gd name="connsiteX7" fmla="*/ 941550 w 1898050"/>
                    <a:gd name="connsiteY7" fmla="*/ 1611254 h 2134744"/>
                    <a:gd name="connsiteX8" fmla="*/ 268135 w 1898050"/>
                    <a:gd name="connsiteY8" fmla="*/ 938025 h 2134744"/>
                    <a:gd name="connsiteX9" fmla="*/ 268135 w 1898050"/>
                    <a:gd name="connsiteY9" fmla="*/ 937932 h 2134744"/>
                    <a:gd name="connsiteX10" fmla="*/ 941359 w 1898050"/>
                    <a:gd name="connsiteY10" fmla="*/ 264611 h 2134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98050" h="2134744">
                      <a:moveTo>
                        <a:pt x="941359" y="-4568"/>
                      </a:moveTo>
                      <a:cubicBezTo>
                        <a:pt x="1465234" y="-4568"/>
                        <a:pt x="1882623" y="420345"/>
                        <a:pt x="1890339" y="944313"/>
                      </a:cubicBezTo>
                      <a:cubicBezTo>
                        <a:pt x="1901291" y="1700123"/>
                        <a:pt x="975366" y="2130176"/>
                        <a:pt x="941359" y="2130176"/>
                      </a:cubicBezTo>
                      <a:cubicBezTo>
                        <a:pt x="904785" y="2130176"/>
                        <a:pt x="-7615" y="1622877"/>
                        <a:pt x="-7615" y="944313"/>
                      </a:cubicBezTo>
                      <a:cubicBezTo>
                        <a:pt x="-7518" y="420248"/>
                        <a:pt x="417294" y="-4568"/>
                        <a:pt x="941359" y="-4568"/>
                      </a:cubicBezTo>
                      <a:close/>
                      <a:moveTo>
                        <a:pt x="941359" y="264611"/>
                      </a:moveTo>
                      <a:cubicBezTo>
                        <a:pt x="1313216" y="264513"/>
                        <a:pt x="1614686" y="565978"/>
                        <a:pt x="1614779" y="937835"/>
                      </a:cubicBezTo>
                      <a:cubicBezTo>
                        <a:pt x="1614872" y="1309691"/>
                        <a:pt x="1313406" y="1611156"/>
                        <a:pt x="941550" y="1611254"/>
                      </a:cubicBezTo>
                      <a:cubicBezTo>
                        <a:pt x="569694" y="1611347"/>
                        <a:pt x="268228" y="1309882"/>
                        <a:pt x="268135" y="938025"/>
                      </a:cubicBezTo>
                      <a:cubicBezTo>
                        <a:pt x="268135" y="938025"/>
                        <a:pt x="268135" y="937932"/>
                        <a:pt x="268135" y="937932"/>
                      </a:cubicBezTo>
                      <a:cubicBezTo>
                        <a:pt x="268135" y="566076"/>
                        <a:pt x="569503" y="264704"/>
                        <a:pt x="941359" y="264611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800">
                    <a:buClrTx/>
                    <a:defRPr/>
                  </a:pPr>
                  <a:endParaRPr lang="en-US" sz="1350" kern="120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C5750BDE-C249-DD4B-65CD-E6D353F59B4C}"/>
                    </a:ext>
                  </a:extLst>
                </p:cNvPr>
                <p:cNvSpPr/>
                <p:nvPr/>
              </p:nvSpPr>
              <p:spPr>
                <a:xfrm>
                  <a:off x="4369877" y="2756783"/>
                  <a:ext cx="1344436" cy="134443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buClrTx/>
                    <a:defRPr/>
                  </a:pPr>
                  <a:endParaRPr lang="en-US" sz="1350" kern="120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</p:grpSp>
        <p:pic>
          <p:nvPicPr>
            <p:cNvPr id="2052" name="Picture 4" descr="Challenge Generic black outline icon">
              <a:extLst>
                <a:ext uri="{FF2B5EF4-FFF2-40B4-BE49-F238E27FC236}">
                  <a16:creationId xmlns:a16="http://schemas.microsoft.com/office/drawing/2014/main" id="{EBF91D4C-6892-477A-FD48-899C90712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732" y="1955865"/>
              <a:ext cx="615885" cy="615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A48EC4E-2151-41F6-59BA-BA0CD69BABFC}"/>
              </a:ext>
            </a:extLst>
          </p:cNvPr>
          <p:cNvGrpSpPr/>
          <p:nvPr/>
        </p:nvGrpSpPr>
        <p:grpSpPr>
          <a:xfrm>
            <a:off x="4232362" y="1595150"/>
            <a:ext cx="2511410" cy="2813948"/>
            <a:chOff x="4232362" y="1595150"/>
            <a:chExt cx="2511410" cy="281394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D3E7CFA-057D-D114-3E0C-641C8A10E9AF}"/>
                </a:ext>
              </a:extLst>
            </p:cNvPr>
            <p:cNvCxnSpPr>
              <a:cxnSpLocks/>
            </p:cNvCxnSpPr>
            <p:nvPr/>
          </p:nvCxnSpPr>
          <p:spPr>
            <a:xfrm>
              <a:off x="4232362" y="2299478"/>
              <a:ext cx="803217" cy="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4F332DE-A5A5-1FE1-C8F0-610F05DB70CA}"/>
                </a:ext>
              </a:extLst>
            </p:cNvPr>
            <p:cNvGrpSpPr/>
            <p:nvPr/>
          </p:nvGrpSpPr>
          <p:grpSpPr>
            <a:xfrm>
              <a:off x="4769536" y="1595150"/>
              <a:ext cx="1974236" cy="2813948"/>
              <a:chOff x="6707947" y="2505520"/>
              <a:chExt cx="2632315" cy="375193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9F93E8-589C-0FFA-AFDA-8C043848C176}"/>
                  </a:ext>
                </a:extLst>
              </p:cNvPr>
              <p:cNvSpPr txBox="1"/>
              <p:nvPr/>
            </p:nvSpPr>
            <p:spPr>
              <a:xfrm>
                <a:off x="6707947" y="4855358"/>
                <a:ext cx="2632315" cy="1402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685800">
                  <a:spcBef>
                    <a:spcPts val="450"/>
                  </a:spcBef>
                  <a:buClrTx/>
                  <a:defRPr/>
                </a:pPr>
                <a:r>
                  <a:rPr lang="en-US" sz="1200" b="1" kern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rPr>
                  <a:t>Technical skills from school apply at company</a:t>
                </a:r>
              </a:p>
              <a:p>
                <a:pPr marL="171450" indent="-171450" defTabSz="685800">
                  <a:spcBef>
                    <a:spcPts val="450"/>
                  </a:spcBef>
                  <a:buClrTx/>
                  <a:buFont typeface="Arial" panose="020B0604020202020204" pitchFamily="34" charset="0"/>
                  <a:buChar char="•"/>
                  <a:defRPr/>
                </a:pPr>
                <a:r>
                  <a:rPr lang="en-US" sz="900" kern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Lora" pitchFamily="2" charset="0"/>
                    <a:ea typeface="+mn-ea"/>
                    <a:cs typeface="+mn-cs"/>
                  </a:rPr>
                  <a:t>Programming skills</a:t>
                </a:r>
              </a:p>
              <a:p>
                <a:pPr marL="171450" indent="-171450" defTabSz="685800">
                  <a:spcBef>
                    <a:spcPts val="450"/>
                  </a:spcBef>
                  <a:buClrTx/>
                  <a:buFont typeface="Arial" panose="020B0604020202020204" pitchFamily="34" charset="0"/>
                  <a:buChar char="•"/>
                  <a:defRPr/>
                </a:pPr>
                <a:r>
                  <a:rPr lang="en-US" sz="900" kern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Lora" pitchFamily="2" charset="0"/>
                    <a:ea typeface="+mn-ea"/>
                    <a:cs typeface="+mn-cs"/>
                  </a:rPr>
                  <a:t>Database Management</a:t>
                </a: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D550819-D929-6190-0CEB-2D9EBAB1D0D2}"/>
                  </a:ext>
                </a:extLst>
              </p:cNvPr>
              <p:cNvGrpSpPr/>
              <p:nvPr/>
            </p:nvGrpSpPr>
            <p:grpSpPr>
              <a:xfrm>
                <a:off x="7075079" y="2505520"/>
                <a:ext cx="1898050" cy="2134744"/>
                <a:chOff x="7075079" y="2505520"/>
                <a:chExt cx="1898050" cy="2134744"/>
              </a:xfrm>
            </p:grpSpPr>
            <p:sp>
              <p:nvSpPr>
                <p:cNvPr id="20" name="Graphic 434">
                  <a:extLst>
                    <a:ext uri="{FF2B5EF4-FFF2-40B4-BE49-F238E27FC236}">
                      <a16:creationId xmlns:a16="http://schemas.microsoft.com/office/drawing/2014/main" id="{6B1E685D-72C2-D6F0-DD18-96A6421E32C2}"/>
                    </a:ext>
                  </a:extLst>
                </p:cNvPr>
                <p:cNvSpPr/>
                <p:nvPr/>
              </p:nvSpPr>
              <p:spPr>
                <a:xfrm>
                  <a:off x="7075079" y="2505520"/>
                  <a:ext cx="1898050" cy="2134744"/>
                </a:xfrm>
                <a:custGeom>
                  <a:avLst/>
                  <a:gdLst>
                    <a:gd name="connsiteX0" fmla="*/ 941359 w 1898050"/>
                    <a:gd name="connsiteY0" fmla="*/ -4568 h 2134744"/>
                    <a:gd name="connsiteX1" fmla="*/ 1890339 w 1898050"/>
                    <a:gd name="connsiteY1" fmla="*/ 944313 h 2134744"/>
                    <a:gd name="connsiteX2" fmla="*/ 941359 w 1898050"/>
                    <a:gd name="connsiteY2" fmla="*/ 2130176 h 2134744"/>
                    <a:gd name="connsiteX3" fmla="*/ -7615 w 1898050"/>
                    <a:gd name="connsiteY3" fmla="*/ 944313 h 2134744"/>
                    <a:gd name="connsiteX4" fmla="*/ 941359 w 1898050"/>
                    <a:gd name="connsiteY4" fmla="*/ -4568 h 2134744"/>
                    <a:gd name="connsiteX5" fmla="*/ 941359 w 1898050"/>
                    <a:gd name="connsiteY5" fmla="*/ 264611 h 2134744"/>
                    <a:gd name="connsiteX6" fmla="*/ 1614779 w 1898050"/>
                    <a:gd name="connsiteY6" fmla="*/ 937835 h 2134744"/>
                    <a:gd name="connsiteX7" fmla="*/ 941550 w 1898050"/>
                    <a:gd name="connsiteY7" fmla="*/ 1611254 h 2134744"/>
                    <a:gd name="connsiteX8" fmla="*/ 268135 w 1898050"/>
                    <a:gd name="connsiteY8" fmla="*/ 938025 h 2134744"/>
                    <a:gd name="connsiteX9" fmla="*/ 268135 w 1898050"/>
                    <a:gd name="connsiteY9" fmla="*/ 937932 h 2134744"/>
                    <a:gd name="connsiteX10" fmla="*/ 941359 w 1898050"/>
                    <a:gd name="connsiteY10" fmla="*/ 264611 h 2134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98050" h="2134744">
                      <a:moveTo>
                        <a:pt x="941359" y="-4568"/>
                      </a:moveTo>
                      <a:cubicBezTo>
                        <a:pt x="1465234" y="-4568"/>
                        <a:pt x="1882623" y="420345"/>
                        <a:pt x="1890339" y="944313"/>
                      </a:cubicBezTo>
                      <a:cubicBezTo>
                        <a:pt x="1901291" y="1700123"/>
                        <a:pt x="975366" y="2130176"/>
                        <a:pt x="941359" y="2130176"/>
                      </a:cubicBezTo>
                      <a:cubicBezTo>
                        <a:pt x="904785" y="2130176"/>
                        <a:pt x="-7615" y="1622877"/>
                        <a:pt x="-7615" y="944313"/>
                      </a:cubicBezTo>
                      <a:cubicBezTo>
                        <a:pt x="-7518" y="420248"/>
                        <a:pt x="417294" y="-4568"/>
                        <a:pt x="941359" y="-4568"/>
                      </a:cubicBezTo>
                      <a:close/>
                      <a:moveTo>
                        <a:pt x="941359" y="264611"/>
                      </a:moveTo>
                      <a:cubicBezTo>
                        <a:pt x="1313216" y="264513"/>
                        <a:pt x="1614686" y="565978"/>
                        <a:pt x="1614779" y="937835"/>
                      </a:cubicBezTo>
                      <a:cubicBezTo>
                        <a:pt x="1614872" y="1309691"/>
                        <a:pt x="1313406" y="1611156"/>
                        <a:pt x="941550" y="1611254"/>
                      </a:cubicBezTo>
                      <a:cubicBezTo>
                        <a:pt x="569694" y="1611347"/>
                        <a:pt x="268228" y="1309882"/>
                        <a:pt x="268135" y="938025"/>
                      </a:cubicBezTo>
                      <a:cubicBezTo>
                        <a:pt x="268135" y="938025"/>
                        <a:pt x="268135" y="937932"/>
                        <a:pt x="268135" y="937932"/>
                      </a:cubicBezTo>
                      <a:cubicBezTo>
                        <a:pt x="268135" y="566076"/>
                        <a:pt x="569503" y="264704"/>
                        <a:pt x="941359" y="26461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800">
                    <a:buClrTx/>
                    <a:defRPr/>
                  </a:pPr>
                  <a:endParaRPr lang="en-US" sz="1350" kern="120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65A2D2EB-04F5-B3AE-C6B4-797BEAFCACF4}"/>
                    </a:ext>
                  </a:extLst>
                </p:cNvPr>
                <p:cNvSpPr/>
                <p:nvPr/>
              </p:nvSpPr>
              <p:spPr>
                <a:xfrm>
                  <a:off x="7356112" y="2802951"/>
                  <a:ext cx="1344436" cy="134443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buClrTx/>
                    <a:defRPr/>
                  </a:pPr>
                  <a:endParaRPr lang="en-US" sz="1350" kern="120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</p:grp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A28C2580-B9DF-4CA5-20AA-0C133EA4B6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519" y="1717525"/>
              <a:ext cx="1209721" cy="1209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FE614D9-6687-3A17-1ADE-5FD5E678B943}"/>
              </a:ext>
            </a:extLst>
          </p:cNvPr>
          <p:cNvGrpSpPr/>
          <p:nvPr/>
        </p:nvGrpSpPr>
        <p:grpSpPr>
          <a:xfrm>
            <a:off x="6459043" y="1595150"/>
            <a:ext cx="2392468" cy="2444617"/>
            <a:chOff x="6459043" y="1595150"/>
            <a:chExt cx="2392468" cy="244461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2B3CD94-67DD-9801-77A6-B9679D96946F}"/>
                </a:ext>
              </a:extLst>
            </p:cNvPr>
            <p:cNvCxnSpPr>
              <a:cxnSpLocks/>
            </p:cNvCxnSpPr>
            <p:nvPr/>
          </p:nvCxnSpPr>
          <p:spPr>
            <a:xfrm>
              <a:off x="6459043" y="2295572"/>
              <a:ext cx="756649" cy="7813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A2B4507-F38C-C1DB-7886-AC67A58D9D7E}"/>
                </a:ext>
              </a:extLst>
            </p:cNvPr>
            <p:cNvGrpSpPr/>
            <p:nvPr/>
          </p:nvGrpSpPr>
          <p:grpSpPr>
            <a:xfrm>
              <a:off x="7014835" y="1595150"/>
              <a:ext cx="1836676" cy="2444617"/>
              <a:chOff x="9701679" y="2505520"/>
              <a:chExt cx="2448901" cy="3259490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46A6F5-4246-779B-AD7D-5EFAE388A7A9}"/>
                  </a:ext>
                </a:extLst>
              </p:cNvPr>
              <p:cNvSpPr txBox="1"/>
              <p:nvPr/>
            </p:nvSpPr>
            <p:spPr>
              <a:xfrm>
                <a:off x="9701679" y="4855359"/>
                <a:ext cx="2448901" cy="909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685800">
                  <a:spcBef>
                    <a:spcPts val="450"/>
                  </a:spcBef>
                  <a:buClrTx/>
                  <a:defRPr/>
                </a:pPr>
                <a:r>
                  <a:rPr lang="en-US" sz="1200" b="1" kern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rPr>
                  <a:t>Recommendation</a:t>
                </a:r>
              </a:p>
              <a:p>
                <a:pPr marL="171450" indent="-171450" defTabSz="685800">
                  <a:spcBef>
                    <a:spcPts val="450"/>
                  </a:spcBef>
                  <a:buClrTx/>
                  <a:buFont typeface="Arial" panose="020B0604020202020204" pitchFamily="34" charset="0"/>
                  <a:buChar char="•"/>
                  <a:defRPr/>
                </a:pPr>
                <a:r>
                  <a:rPr lang="en-US" sz="900" kern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Lora" pitchFamily="2" charset="0"/>
                    <a:ea typeface="+mn-ea"/>
                    <a:cs typeface="+mn-cs"/>
                  </a:rPr>
                  <a:t>Well Prepare</a:t>
                </a:r>
              </a:p>
              <a:p>
                <a:pPr marL="171450" indent="-171450" defTabSz="685800">
                  <a:spcBef>
                    <a:spcPts val="450"/>
                  </a:spcBef>
                  <a:buClrTx/>
                  <a:buFont typeface="Arial" panose="020B0604020202020204" pitchFamily="34" charset="0"/>
                  <a:buChar char="•"/>
                  <a:defRPr/>
                </a:pPr>
                <a:r>
                  <a:rPr lang="en-US" sz="900" kern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Lora" pitchFamily="2" charset="0"/>
                    <a:ea typeface="+mn-ea"/>
                    <a:cs typeface="+mn-cs"/>
                  </a:rPr>
                  <a:t>Communication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35E5264-4435-DFD0-7319-F0D9DB8789F4}"/>
                  </a:ext>
                </a:extLst>
              </p:cNvPr>
              <p:cNvGrpSpPr/>
              <p:nvPr/>
            </p:nvGrpSpPr>
            <p:grpSpPr>
              <a:xfrm>
                <a:off x="9977104" y="2505520"/>
                <a:ext cx="1898050" cy="2134744"/>
                <a:chOff x="9977104" y="2505520"/>
                <a:chExt cx="1898050" cy="2134744"/>
              </a:xfrm>
            </p:grpSpPr>
            <p:sp>
              <p:nvSpPr>
                <p:cNvPr id="14" name="Graphic 435">
                  <a:extLst>
                    <a:ext uri="{FF2B5EF4-FFF2-40B4-BE49-F238E27FC236}">
                      <a16:creationId xmlns:a16="http://schemas.microsoft.com/office/drawing/2014/main" id="{56FB7954-759F-6818-BF91-9E4EC35149E2}"/>
                    </a:ext>
                  </a:extLst>
                </p:cNvPr>
                <p:cNvSpPr/>
                <p:nvPr/>
              </p:nvSpPr>
              <p:spPr>
                <a:xfrm>
                  <a:off x="9977104" y="2505520"/>
                  <a:ext cx="1898050" cy="2134744"/>
                </a:xfrm>
                <a:custGeom>
                  <a:avLst/>
                  <a:gdLst>
                    <a:gd name="connsiteX0" fmla="*/ 941359 w 1898050"/>
                    <a:gd name="connsiteY0" fmla="*/ -4568 h 2134744"/>
                    <a:gd name="connsiteX1" fmla="*/ 1890339 w 1898050"/>
                    <a:gd name="connsiteY1" fmla="*/ 944313 h 2134744"/>
                    <a:gd name="connsiteX2" fmla="*/ 941359 w 1898050"/>
                    <a:gd name="connsiteY2" fmla="*/ 2130176 h 2134744"/>
                    <a:gd name="connsiteX3" fmla="*/ -7615 w 1898050"/>
                    <a:gd name="connsiteY3" fmla="*/ 944313 h 2134744"/>
                    <a:gd name="connsiteX4" fmla="*/ 941359 w 1898050"/>
                    <a:gd name="connsiteY4" fmla="*/ -4568 h 2134744"/>
                    <a:gd name="connsiteX5" fmla="*/ 941359 w 1898050"/>
                    <a:gd name="connsiteY5" fmla="*/ 264611 h 2134744"/>
                    <a:gd name="connsiteX6" fmla="*/ 1614779 w 1898050"/>
                    <a:gd name="connsiteY6" fmla="*/ 937835 h 2134744"/>
                    <a:gd name="connsiteX7" fmla="*/ 941550 w 1898050"/>
                    <a:gd name="connsiteY7" fmla="*/ 1611254 h 2134744"/>
                    <a:gd name="connsiteX8" fmla="*/ 268135 w 1898050"/>
                    <a:gd name="connsiteY8" fmla="*/ 938025 h 2134744"/>
                    <a:gd name="connsiteX9" fmla="*/ 268135 w 1898050"/>
                    <a:gd name="connsiteY9" fmla="*/ 937932 h 2134744"/>
                    <a:gd name="connsiteX10" fmla="*/ 941359 w 1898050"/>
                    <a:gd name="connsiteY10" fmla="*/ 264611 h 2134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98050" h="2134744">
                      <a:moveTo>
                        <a:pt x="941359" y="-4568"/>
                      </a:moveTo>
                      <a:cubicBezTo>
                        <a:pt x="1465234" y="-4568"/>
                        <a:pt x="1882623" y="420345"/>
                        <a:pt x="1890339" y="944313"/>
                      </a:cubicBezTo>
                      <a:cubicBezTo>
                        <a:pt x="1901291" y="1700123"/>
                        <a:pt x="975366" y="2130176"/>
                        <a:pt x="941359" y="2130176"/>
                      </a:cubicBezTo>
                      <a:cubicBezTo>
                        <a:pt x="904785" y="2130176"/>
                        <a:pt x="-7615" y="1622877"/>
                        <a:pt x="-7615" y="944313"/>
                      </a:cubicBezTo>
                      <a:cubicBezTo>
                        <a:pt x="-7518" y="420248"/>
                        <a:pt x="417294" y="-4568"/>
                        <a:pt x="941359" y="-4568"/>
                      </a:cubicBezTo>
                      <a:close/>
                      <a:moveTo>
                        <a:pt x="941359" y="264611"/>
                      </a:moveTo>
                      <a:cubicBezTo>
                        <a:pt x="1313216" y="264513"/>
                        <a:pt x="1614686" y="565978"/>
                        <a:pt x="1614779" y="937835"/>
                      </a:cubicBezTo>
                      <a:cubicBezTo>
                        <a:pt x="1614872" y="1309691"/>
                        <a:pt x="1313406" y="1611156"/>
                        <a:pt x="941550" y="1611254"/>
                      </a:cubicBezTo>
                      <a:cubicBezTo>
                        <a:pt x="569694" y="1611347"/>
                        <a:pt x="268228" y="1309882"/>
                        <a:pt x="268135" y="938025"/>
                      </a:cubicBezTo>
                      <a:cubicBezTo>
                        <a:pt x="268135" y="938025"/>
                        <a:pt x="268135" y="937932"/>
                        <a:pt x="268135" y="937932"/>
                      </a:cubicBezTo>
                      <a:cubicBezTo>
                        <a:pt x="268135" y="566076"/>
                        <a:pt x="569503" y="264704"/>
                        <a:pt x="941359" y="264611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800">
                    <a:buClrTx/>
                    <a:defRPr/>
                  </a:pPr>
                  <a:endParaRPr lang="en-US" sz="1350" kern="120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55A7B62-8AD1-BDB1-1E55-93CBDED4AD17}"/>
                    </a:ext>
                  </a:extLst>
                </p:cNvPr>
                <p:cNvSpPr/>
                <p:nvPr/>
              </p:nvSpPr>
              <p:spPr>
                <a:xfrm>
                  <a:off x="10253911" y="2777615"/>
                  <a:ext cx="1344436" cy="134443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buClrTx/>
                    <a:defRPr/>
                  </a:pPr>
                  <a:endParaRPr lang="en-US" sz="1350" kern="120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</p:grp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E42A841-8B39-2B11-02EE-14F202EB1A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9664" y="1844554"/>
              <a:ext cx="903488" cy="903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49128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D252D2-6C37-37AA-2DFB-55A940CFA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Project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E4AE65-E010-EC94-7AF0-E25518A93819}"/>
              </a:ext>
            </a:extLst>
          </p:cNvPr>
          <p:cNvSpPr/>
          <p:nvPr/>
        </p:nvSpPr>
        <p:spPr>
          <a:xfrm>
            <a:off x="0" y="2522448"/>
            <a:ext cx="9142724" cy="3660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4641416-07DE-4532-66A5-4C4CAE86D433}"/>
              </a:ext>
            </a:extLst>
          </p:cNvPr>
          <p:cNvGrpSpPr/>
          <p:nvPr/>
        </p:nvGrpSpPr>
        <p:grpSpPr>
          <a:xfrm>
            <a:off x="4968812" y="1341907"/>
            <a:ext cx="2058209" cy="3276392"/>
            <a:chOff x="4968812" y="1341907"/>
            <a:chExt cx="2058209" cy="3276392"/>
          </a:xfrm>
        </p:grpSpPr>
        <p:sp>
          <p:nvSpPr>
            <p:cNvPr id="29" name="Donut 90">
              <a:extLst>
                <a:ext uri="{FF2B5EF4-FFF2-40B4-BE49-F238E27FC236}">
                  <a16:creationId xmlns:a16="http://schemas.microsoft.com/office/drawing/2014/main" id="{8B673518-631D-DD0B-B449-AD87F9A1D909}"/>
                </a:ext>
              </a:extLst>
            </p:cNvPr>
            <p:cNvSpPr/>
            <p:nvPr/>
          </p:nvSpPr>
          <p:spPr>
            <a:xfrm>
              <a:off x="5548355" y="3711854"/>
              <a:ext cx="906445" cy="906445"/>
            </a:xfrm>
            <a:prstGeom prst="don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83C36DF-7847-69FC-3998-8860A9FCAB6B}"/>
                </a:ext>
              </a:extLst>
            </p:cNvPr>
            <p:cNvSpPr/>
            <p:nvPr/>
          </p:nvSpPr>
          <p:spPr>
            <a:xfrm>
              <a:off x="5550230" y="2165287"/>
              <a:ext cx="902694" cy="590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F2CD250-C8BD-9D0F-F71F-B851ACF4B6E0}"/>
                </a:ext>
              </a:extLst>
            </p:cNvPr>
            <p:cNvSpPr txBox="1"/>
            <p:nvPr/>
          </p:nvSpPr>
          <p:spPr>
            <a:xfrm>
              <a:off x="4968812" y="1341907"/>
              <a:ext cx="205820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Montserrat" charset="0"/>
                </a:rPr>
                <a:t>Continue to learn more about programming language course and project management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EC6ACC4-DE3B-5F27-499E-45DF43C869AD}"/>
                </a:ext>
              </a:extLst>
            </p:cNvPr>
            <p:cNvSpPr txBox="1"/>
            <p:nvPr/>
          </p:nvSpPr>
          <p:spPr>
            <a:xfrm>
              <a:off x="5373443" y="2551572"/>
              <a:ext cx="125627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>
                  <a:latin typeface="Georgia Pro Cond" panose="02040506050405020303" pitchFamily="18" charset="0"/>
                  <a:ea typeface="Montserrat" charset="0"/>
                  <a:cs typeface="Montserrat" charset="0"/>
                </a:rPr>
                <a:t>2030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0C01339-94C0-3176-5A4D-6B32F92B5F7C}"/>
                </a:ext>
              </a:extLst>
            </p:cNvPr>
            <p:cNvCxnSpPr/>
            <p:nvPr/>
          </p:nvCxnSpPr>
          <p:spPr>
            <a:xfrm flipH="1">
              <a:off x="6001577" y="2888475"/>
              <a:ext cx="0" cy="82338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oval" w="sm" len="sm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Shape 3619">
              <a:extLst>
                <a:ext uri="{FF2B5EF4-FFF2-40B4-BE49-F238E27FC236}">
                  <a16:creationId xmlns:a16="http://schemas.microsoft.com/office/drawing/2014/main" id="{56B6B002-7612-0B75-AB51-E52DCEE4B9D3}"/>
                </a:ext>
              </a:extLst>
            </p:cNvPr>
            <p:cNvSpPr/>
            <p:nvPr/>
          </p:nvSpPr>
          <p:spPr>
            <a:xfrm>
              <a:off x="5896725" y="4079288"/>
              <a:ext cx="209704" cy="171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0400"/>
                  </a:moveTo>
                  <a:lnTo>
                    <a:pt x="18655" y="20400"/>
                  </a:lnTo>
                  <a:lnTo>
                    <a:pt x="18655" y="1200"/>
                  </a:lnTo>
                  <a:lnTo>
                    <a:pt x="20618" y="1200"/>
                  </a:lnTo>
                  <a:cubicBezTo>
                    <a:pt x="20618" y="1200"/>
                    <a:pt x="20618" y="20400"/>
                    <a:pt x="20618" y="20400"/>
                  </a:cubicBezTo>
                  <a:close/>
                  <a:moveTo>
                    <a:pt x="21109" y="0"/>
                  </a:moveTo>
                  <a:lnTo>
                    <a:pt x="18164" y="0"/>
                  </a:lnTo>
                  <a:cubicBezTo>
                    <a:pt x="17893" y="0"/>
                    <a:pt x="17673" y="269"/>
                    <a:pt x="17673" y="600"/>
                  </a:cubicBezTo>
                  <a:lnTo>
                    <a:pt x="17673" y="21000"/>
                  </a:lnTo>
                  <a:cubicBezTo>
                    <a:pt x="17673" y="21332"/>
                    <a:pt x="17893" y="21600"/>
                    <a:pt x="18164" y="21600"/>
                  </a:cubicBezTo>
                  <a:lnTo>
                    <a:pt x="21109" y="21600"/>
                  </a:lnTo>
                  <a:cubicBezTo>
                    <a:pt x="21380" y="21600"/>
                    <a:pt x="21600" y="21332"/>
                    <a:pt x="21600" y="21000"/>
                  </a:cubicBezTo>
                  <a:lnTo>
                    <a:pt x="21600" y="600"/>
                  </a:lnTo>
                  <a:cubicBezTo>
                    <a:pt x="21600" y="269"/>
                    <a:pt x="21380" y="0"/>
                    <a:pt x="21109" y="0"/>
                  </a:cubicBezTo>
                  <a:moveTo>
                    <a:pt x="8836" y="20400"/>
                  </a:moveTo>
                  <a:lnTo>
                    <a:pt x="6873" y="20400"/>
                  </a:lnTo>
                  <a:lnTo>
                    <a:pt x="6873" y="3600"/>
                  </a:lnTo>
                  <a:lnTo>
                    <a:pt x="8836" y="3600"/>
                  </a:lnTo>
                  <a:cubicBezTo>
                    <a:pt x="8836" y="3600"/>
                    <a:pt x="8836" y="20400"/>
                    <a:pt x="8836" y="20400"/>
                  </a:cubicBezTo>
                  <a:close/>
                  <a:moveTo>
                    <a:pt x="9327" y="2400"/>
                  </a:moveTo>
                  <a:lnTo>
                    <a:pt x="6382" y="2400"/>
                  </a:lnTo>
                  <a:cubicBezTo>
                    <a:pt x="6111" y="2400"/>
                    <a:pt x="5891" y="2669"/>
                    <a:pt x="5891" y="3000"/>
                  </a:cubicBezTo>
                  <a:lnTo>
                    <a:pt x="5891" y="21000"/>
                  </a:lnTo>
                  <a:cubicBezTo>
                    <a:pt x="5891" y="21332"/>
                    <a:pt x="6111" y="21600"/>
                    <a:pt x="6382" y="21600"/>
                  </a:cubicBezTo>
                  <a:lnTo>
                    <a:pt x="9327" y="21600"/>
                  </a:lnTo>
                  <a:cubicBezTo>
                    <a:pt x="9598" y="21600"/>
                    <a:pt x="9818" y="21332"/>
                    <a:pt x="9818" y="21000"/>
                  </a:cubicBezTo>
                  <a:lnTo>
                    <a:pt x="9818" y="3000"/>
                  </a:lnTo>
                  <a:cubicBezTo>
                    <a:pt x="9818" y="2669"/>
                    <a:pt x="9598" y="2400"/>
                    <a:pt x="9327" y="2400"/>
                  </a:cubicBezTo>
                  <a:moveTo>
                    <a:pt x="14727" y="20400"/>
                  </a:moveTo>
                  <a:lnTo>
                    <a:pt x="12764" y="20400"/>
                  </a:lnTo>
                  <a:lnTo>
                    <a:pt x="12764" y="10800"/>
                  </a:lnTo>
                  <a:lnTo>
                    <a:pt x="14727" y="10800"/>
                  </a:lnTo>
                  <a:cubicBezTo>
                    <a:pt x="14727" y="10800"/>
                    <a:pt x="14727" y="20400"/>
                    <a:pt x="14727" y="20400"/>
                  </a:cubicBezTo>
                  <a:close/>
                  <a:moveTo>
                    <a:pt x="15218" y="9600"/>
                  </a:moveTo>
                  <a:lnTo>
                    <a:pt x="12273" y="9600"/>
                  </a:lnTo>
                  <a:cubicBezTo>
                    <a:pt x="12002" y="9600"/>
                    <a:pt x="11782" y="9869"/>
                    <a:pt x="11782" y="10200"/>
                  </a:cubicBezTo>
                  <a:lnTo>
                    <a:pt x="11782" y="21000"/>
                  </a:lnTo>
                  <a:cubicBezTo>
                    <a:pt x="11782" y="21332"/>
                    <a:pt x="12002" y="21600"/>
                    <a:pt x="12273" y="21600"/>
                  </a:cubicBezTo>
                  <a:lnTo>
                    <a:pt x="15218" y="21600"/>
                  </a:lnTo>
                  <a:cubicBezTo>
                    <a:pt x="15489" y="21600"/>
                    <a:pt x="15709" y="21332"/>
                    <a:pt x="15709" y="21000"/>
                  </a:cubicBezTo>
                  <a:lnTo>
                    <a:pt x="15709" y="10200"/>
                  </a:lnTo>
                  <a:cubicBezTo>
                    <a:pt x="15709" y="9869"/>
                    <a:pt x="15489" y="9600"/>
                    <a:pt x="15218" y="9600"/>
                  </a:cubicBezTo>
                  <a:moveTo>
                    <a:pt x="2945" y="20400"/>
                  </a:moveTo>
                  <a:lnTo>
                    <a:pt x="982" y="20400"/>
                  </a:lnTo>
                  <a:lnTo>
                    <a:pt x="982" y="14400"/>
                  </a:lnTo>
                  <a:lnTo>
                    <a:pt x="2945" y="14400"/>
                  </a:lnTo>
                  <a:cubicBezTo>
                    <a:pt x="2945" y="14400"/>
                    <a:pt x="2945" y="20400"/>
                    <a:pt x="2945" y="20400"/>
                  </a:cubicBezTo>
                  <a:close/>
                  <a:moveTo>
                    <a:pt x="3436" y="13200"/>
                  </a:moveTo>
                  <a:lnTo>
                    <a:pt x="491" y="13200"/>
                  </a:lnTo>
                  <a:cubicBezTo>
                    <a:pt x="220" y="13200"/>
                    <a:pt x="0" y="13469"/>
                    <a:pt x="0" y="13800"/>
                  </a:cubicBezTo>
                  <a:lnTo>
                    <a:pt x="0" y="21000"/>
                  </a:lnTo>
                  <a:cubicBezTo>
                    <a:pt x="0" y="21332"/>
                    <a:pt x="220" y="21600"/>
                    <a:pt x="491" y="21600"/>
                  </a:cubicBezTo>
                  <a:lnTo>
                    <a:pt x="3436" y="21600"/>
                  </a:lnTo>
                  <a:cubicBezTo>
                    <a:pt x="3707" y="21600"/>
                    <a:pt x="3927" y="21332"/>
                    <a:pt x="3927" y="21000"/>
                  </a:cubicBezTo>
                  <a:lnTo>
                    <a:pt x="3927" y="13800"/>
                  </a:lnTo>
                  <a:cubicBezTo>
                    <a:pt x="3927" y="13469"/>
                    <a:pt x="3707" y="13200"/>
                    <a:pt x="3436" y="1320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2CA08E2-CB60-3484-5607-DC443B292792}"/>
              </a:ext>
            </a:extLst>
          </p:cNvPr>
          <p:cNvGrpSpPr/>
          <p:nvPr/>
        </p:nvGrpSpPr>
        <p:grpSpPr>
          <a:xfrm>
            <a:off x="902192" y="793722"/>
            <a:ext cx="1665015" cy="2964992"/>
            <a:chOff x="902192" y="793722"/>
            <a:chExt cx="1665015" cy="2964992"/>
          </a:xfrm>
        </p:grpSpPr>
        <p:sp>
          <p:nvSpPr>
            <p:cNvPr id="32" name="Donut 27">
              <a:extLst>
                <a:ext uri="{FF2B5EF4-FFF2-40B4-BE49-F238E27FC236}">
                  <a16:creationId xmlns:a16="http://schemas.microsoft.com/office/drawing/2014/main" id="{5EEB324B-C6FE-FC34-94AD-0BEFEDA84D6D}"/>
                </a:ext>
              </a:extLst>
            </p:cNvPr>
            <p:cNvSpPr/>
            <p:nvPr/>
          </p:nvSpPr>
          <p:spPr>
            <a:xfrm>
              <a:off x="1271384" y="793722"/>
              <a:ext cx="906445" cy="906445"/>
            </a:xfrm>
            <a:prstGeom prst="donu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A6C9F0-2ACF-C05C-A029-E28024054250}"/>
                </a:ext>
              </a:extLst>
            </p:cNvPr>
            <p:cNvSpPr/>
            <p:nvPr/>
          </p:nvSpPr>
          <p:spPr>
            <a:xfrm>
              <a:off x="1273260" y="3196060"/>
              <a:ext cx="902694" cy="590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EC95EC9-AE91-76FC-58BD-6A9198CC9355}"/>
                </a:ext>
              </a:extLst>
            </p:cNvPr>
            <p:cNvSpPr txBox="1"/>
            <p:nvPr/>
          </p:nvSpPr>
          <p:spPr>
            <a:xfrm>
              <a:off x="902192" y="3297049"/>
              <a:ext cx="166501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Montserrat" charset="0"/>
                </a:rPr>
                <a:t>Continue study on bachelor degree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D8984A7-99CE-BF26-B9E7-E87EA2774EA0}"/>
                </a:ext>
              </a:extLst>
            </p:cNvPr>
            <p:cNvCxnSpPr/>
            <p:nvPr/>
          </p:nvCxnSpPr>
          <p:spPr>
            <a:xfrm flipV="1">
              <a:off x="1724607" y="1698783"/>
              <a:ext cx="0" cy="823666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oval" w="sm" len="sm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496C83A-501D-F5B3-25F3-190BC945DFE7}"/>
                </a:ext>
              </a:extLst>
            </p:cNvPr>
            <p:cNvSpPr txBox="1"/>
            <p:nvPr/>
          </p:nvSpPr>
          <p:spPr>
            <a:xfrm>
              <a:off x="1096471" y="2551572"/>
              <a:ext cx="125627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>
                  <a:latin typeface="Georgia Pro Cond" panose="02040506050405020303" pitchFamily="18" charset="0"/>
                  <a:ea typeface="Montserrat" charset="0"/>
                  <a:cs typeface="Montserrat" charset="0"/>
                </a:rPr>
                <a:t>2025-2027</a:t>
              </a:r>
            </a:p>
          </p:txBody>
        </p:sp>
        <p:pic>
          <p:nvPicPr>
            <p:cNvPr id="94" name="Google Shape;366;p6">
              <a:extLst>
                <a:ext uri="{FF2B5EF4-FFF2-40B4-BE49-F238E27FC236}">
                  <a16:creationId xmlns:a16="http://schemas.microsoft.com/office/drawing/2014/main" id="{B2561AA7-1824-9295-310C-1EB90686FC8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14348" y="1035046"/>
              <a:ext cx="428510" cy="4285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1F7F775-D8BB-1253-BDB3-773384BA5482}"/>
              </a:ext>
            </a:extLst>
          </p:cNvPr>
          <p:cNvGrpSpPr/>
          <p:nvPr/>
        </p:nvGrpSpPr>
        <p:grpSpPr>
          <a:xfrm>
            <a:off x="2419562" y="1596937"/>
            <a:ext cx="1521465" cy="3021362"/>
            <a:chOff x="2419562" y="1596937"/>
            <a:chExt cx="1521465" cy="3021362"/>
          </a:xfrm>
        </p:grpSpPr>
        <p:sp>
          <p:nvSpPr>
            <p:cNvPr id="28" name="Donut 65">
              <a:extLst>
                <a:ext uri="{FF2B5EF4-FFF2-40B4-BE49-F238E27FC236}">
                  <a16:creationId xmlns:a16="http://schemas.microsoft.com/office/drawing/2014/main" id="{0C6BE263-1FAC-39C4-FAEF-B61D3CC7E5CE}"/>
                </a:ext>
              </a:extLst>
            </p:cNvPr>
            <p:cNvSpPr/>
            <p:nvPr/>
          </p:nvSpPr>
          <p:spPr>
            <a:xfrm>
              <a:off x="2697041" y="3711854"/>
              <a:ext cx="906445" cy="906445"/>
            </a:xfrm>
            <a:prstGeom prst="don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E6EDA21-B11D-81DE-558D-E411E3D64AB7}"/>
                </a:ext>
              </a:extLst>
            </p:cNvPr>
            <p:cNvSpPr/>
            <p:nvPr/>
          </p:nvSpPr>
          <p:spPr>
            <a:xfrm>
              <a:off x="2698917" y="2165287"/>
              <a:ext cx="902694" cy="590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F454A05-11D7-63CB-40EF-4E84ABC34C33}"/>
                </a:ext>
              </a:extLst>
            </p:cNvPr>
            <p:cNvSpPr txBox="1"/>
            <p:nvPr/>
          </p:nvSpPr>
          <p:spPr>
            <a:xfrm>
              <a:off x="2419562" y="1596937"/>
              <a:ext cx="15214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Montserrat" charset="0"/>
                </a:rPr>
                <a:t>Improve problem solving 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AB762BA-775A-E6FE-651C-FE7866D34400}"/>
                </a:ext>
              </a:extLst>
            </p:cNvPr>
            <p:cNvSpPr txBox="1"/>
            <p:nvPr/>
          </p:nvSpPr>
          <p:spPr>
            <a:xfrm>
              <a:off x="2522128" y="2551572"/>
              <a:ext cx="125627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>
                  <a:latin typeface="Georgia Pro Cond" panose="02040506050405020303" pitchFamily="18" charset="0"/>
                  <a:ea typeface="Montserrat" charset="0"/>
                  <a:cs typeface="Montserrat" charset="0"/>
                </a:rPr>
                <a:t>202</a:t>
              </a:r>
              <a:r>
                <a:rPr lang="en-US" b="1" dirty="0">
                  <a:latin typeface="Georgia Pro Cond" panose="02040506050405020303" pitchFamily="18" charset="0"/>
                  <a:ea typeface="Montserrat" charset="0"/>
                  <a:cs typeface="Montserrat" charset="0"/>
                </a:rPr>
                <a:t>8</a:t>
              </a:r>
              <a:endParaRPr lang="en-US" sz="1400" b="1" dirty="0">
                <a:latin typeface="Georgia Pro Cond" panose="02040506050405020303" pitchFamily="18" charset="0"/>
                <a:ea typeface="Montserrat" charset="0"/>
                <a:cs typeface="Montserrat" charset="0"/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A6D56E-825A-3D95-03FE-8AB1056E0DCD}"/>
                </a:ext>
              </a:extLst>
            </p:cNvPr>
            <p:cNvCxnSpPr/>
            <p:nvPr/>
          </p:nvCxnSpPr>
          <p:spPr>
            <a:xfrm flipH="1">
              <a:off x="3150264" y="2888475"/>
              <a:ext cx="0" cy="82338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oval" w="sm" len="sm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Problem-Solving Icons - Free SVG &amp; PNG Problem-Solving ...">
              <a:extLst>
                <a:ext uri="{FF2B5EF4-FFF2-40B4-BE49-F238E27FC236}">
                  <a16:creationId xmlns:a16="http://schemas.microsoft.com/office/drawing/2014/main" id="{62FDD0A2-775A-52D7-2C9A-DF9CFF227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771" y="3977583"/>
              <a:ext cx="374984" cy="3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6D80E75-7BE6-FD3E-F2A8-E6DF8010AA4F}"/>
              </a:ext>
            </a:extLst>
          </p:cNvPr>
          <p:cNvGrpSpPr/>
          <p:nvPr/>
        </p:nvGrpSpPr>
        <p:grpSpPr>
          <a:xfrm>
            <a:off x="3725855" y="793722"/>
            <a:ext cx="1814659" cy="2999801"/>
            <a:chOff x="3725855" y="793722"/>
            <a:chExt cx="1814659" cy="2999801"/>
          </a:xfrm>
        </p:grpSpPr>
        <p:sp>
          <p:nvSpPr>
            <p:cNvPr id="36" name="Donut 70">
              <a:extLst>
                <a:ext uri="{FF2B5EF4-FFF2-40B4-BE49-F238E27FC236}">
                  <a16:creationId xmlns:a16="http://schemas.microsoft.com/office/drawing/2014/main" id="{1107A365-4EB8-5BBA-4491-29DA2ADF1B43}"/>
                </a:ext>
              </a:extLst>
            </p:cNvPr>
            <p:cNvSpPr/>
            <p:nvPr/>
          </p:nvSpPr>
          <p:spPr>
            <a:xfrm>
              <a:off x="4122698" y="793722"/>
              <a:ext cx="906445" cy="906445"/>
            </a:xfrm>
            <a:prstGeom prst="donu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2CC4DC3-9495-0E39-5C48-A16DFE0661B0}"/>
                </a:ext>
              </a:extLst>
            </p:cNvPr>
            <p:cNvSpPr/>
            <p:nvPr/>
          </p:nvSpPr>
          <p:spPr>
            <a:xfrm>
              <a:off x="4124574" y="3196060"/>
              <a:ext cx="902694" cy="590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FF8DA2-3D7B-1527-16DB-71F6DB4819DA}"/>
                </a:ext>
              </a:extLst>
            </p:cNvPr>
            <p:cNvSpPr txBox="1"/>
            <p:nvPr/>
          </p:nvSpPr>
          <p:spPr>
            <a:xfrm>
              <a:off x="3725855" y="3331858"/>
              <a:ext cx="181465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Montserrat" charset="0"/>
                </a:rPr>
                <a:t>Upgrade to Senior Web Developer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9095645-091A-1BE0-7378-2AF56BCE08F5}"/>
                </a:ext>
              </a:extLst>
            </p:cNvPr>
            <p:cNvSpPr txBox="1"/>
            <p:nvPr/>
          </p:nvSpPr>
          <p:spPr>
            <a:xfrm>
              <a:off x="3947785" y="2551572"/>
              <a:ext cx="125627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>
                  <a:latin typeface="Georgia Pro Cond" panose="02040506050405020303" pitchFamily="18" charset="0"/>
                  <a:ea typeface="Montserrat" charset="0"/>
                  <a:cs typeface="Montserrat" charset="0"/>
                </a:rPr>
                <a:t>2029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AA7A873-3C83-2F39-E58A-2A297D5F3E16}"/>
                </a:ext>
              </a:extLst>
            </p:cNvPr>
            <p:cNvCxnSpPr/>
            <p:nvPr/>
          </p:nvCxnSpPr>
          <p:spPr>
            <a:xfrm flipV="1">
              <a:off x="4575920" y="1698783"/>
              <a:ext cx="0" cy="823666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oval" w="sm" len="sm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5D049B80-6272-C7E6-653F-F66EC78408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5496" y="1004097"/>
              <a:ext cx="423924" cy="423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15726E0-4299-6DC4-753D-47C8FEF7BDF3}"/>
              </a:ext>
            </a:extLst>
          </p:cNvPr>
          <p:cNvGrpSpPr/>
          <p:nvPr/>
        </p:nvGrpSpPr>
        <p:grpSpPr>
          <a:xfrm>
            <a:off x="6545260" y="793722"/>
            <a:ext cx="2053782" cy="3349388"/>
            <a:chOff x="6545260" y="793722"/>
            <a:chExt cx="2053782" cy="3349388"/>
          </a:xfrm>
        </p:grpSpPr>
        <p:sp>
          <p:nvSpPr>
            <p:cNvPr id="40" name="Donut 95">
              <a:extLst>
                <a:ext uri="{FF2B5EF4-FFF2-40B4-BE49-F238E27FC236}">
                  <a16:creationId xmlns:a16="http://schemas.microsoft.com/office/drawing/2014/main" id="{18DD7034-0B1C-A3E5-55C3-33770540DD8F}"/>
                </a:ext>
              </a:extLst>
            </p:cNvPr>
            <p:cNvSpPr/>
            <p:nvPr/>
          </p:nvSpPr>
          <p:spPr>
            <a:xfrm>
              <a:off x="6974012" y="793722"/>
              <a:ext cx="906445" cy="906445"/>
            </a:xfrm>
            <a:prstGeom prst="donu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75B4A01-5CF5-356E-85FD-7E8CD4C5881C}"/>
                </a:ext>
              </a:extLst>
            </p:cNvPr>
            <p:cNvSpPr/>
            <p:nvPr/>
          </p:nvSpPr>
          <p:spPr>
            <a:xfrm>
              <a:off x="6975888" y="3196060"/>
              <a:ext cx="902694" cy="590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BE3A310-9FEF-14A9-DEB6-0A95660E2F99}"/>
                </a:ext>
              </a:extLst>
            </p:cNvPr>
            <p:cNvSpPr txBox="1"/>
            <p:nvPr/>
          </p:nvSpPr>
          <p:spPr>
            <a:xfrm>
              <a:off x="6545260" y="3312113"/>
              <a:ext cx="205378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Montserrat" charset="0"/>
                </a:rPr>
                <a:t>Improve my leadership skills and upgrade to Project Manager or team lead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32F348-5E99-68D9-1B67-942FA5CF0527}"/>
                </a:ext>
              </a:extLst>
            </p:cNvPr>
            <p:cNvSpPr txBox="1"/>
            <p:nvPr/>
          </p:nvSpPr>
          <p:spPr>
            <a:xfrm>
              <a:off x="6799100" y="2551572"/>
              <a:ext cx="125627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latin typeface="Georgia Pro Cond" panose="02040506050405020303" pitchFamily="18" charset="0"/>
                  <a:ea typeface="Montserrat" charset="0"/>
                  <a:cs typeface="Montserrat" charset="0"/>
                </a:rPr>
                <a:t>2031-2035</a:t>
              </a:r>
              <a:endParaRPr lang="en-US" sz="1400" b="1" dirty="0">
                <a:latin typeface="Georgia Pro Cond" panose="02040506050405020303" pitchFamily="18" charset="0"/>
                <a:ea typeface="Montserrat" charset="0"/>
                <a:cs typeface="Montserrat" charset="0"/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B72D38F-4685-62C4-C025-2F12030DCD08}"/>
                </a:ext>
              </a:extLst>
            </p:cNvPr>
            <p:cNvCxnSpPr/>
            <p:nvPr/>
          </p:nvCxnSpPr>
          <p:spPr>
            <a:xfrm flipV="1">
              <a:off x="7427235" y="1698783"/>
              <a:ext cx="0" cy="823666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oval" w="sm" len="sm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5794AF91-6FC0-ADD2-6AB2-E807970B26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37031" y="1044168"/>
              <a:ext cx="392621" cy="308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0426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6DF279E2-3A76-6AA2-A3B3-496AFA1E8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380" y="1381760"/>
            <a:ext cx="6507480" cy="216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46820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4"/>
          <p:cNvGrpSpPr/>
          <p:nvPr/>
        </p:nvGrpSpPr>
        <p:grpSpPr>
          <a:xfrm>
            <a:off x="0" y="-1"/>
            <a:ext cx="9144000" cy="4984176"/>
            <a:chOff x="0" y="-1"/>
            <a:chExt cx="9144000" cy="4984176"/>
          </a:xfrm>
        </p:grpSpPr>
        <p:grpSp>
          <p:nvGrpSpPr>
            <p:cNvPr id="310" name="Google Shape;310;p4"/>
            <p:cNvGrpSpPr/>
            <p:nvPr/>
          </p:nvGrpSpPr>
          <p:grpSpPr>
            <a:xfrm>
              <a:off x="0" y="-1"/>
              <a:ext cx="9144000" cy="4984176"/>
              <a:chOff x="0" y="-1"/>
              <a:chExt cx="9144000" cy="4984176"/>
            </a:xfrm>
          </p:grpSpPr>
          <p:sp>
            <p:nvSpPr>
              <p:cNvPr id="311" name="Google Shape;311;p4"/>
              <p:cNvSpPr txBox="1"/>
              <p:nvPr/>
            </p:nvSpPr>
            <p:spPr>
              <a:xfrm>
                <a:off x="1700712" y="4552475"/>
                <a:ext cx="57426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fr-FR" sz="1400" b="0" i="0" u="none" strike="noStrike" cap="none">
                    <a:solidFill>
                      <a:srgbClr val="22BBEA"/>
                    </a:solidFill>
                    <a:uFill>
                      <a:noFill/>
                    </a:uFill>
                    <a:latin typeface="Verdana"/>
                    <a:ea typeface="Verdana"/>
                    <a:cs typeface="Verdana"/>
                    <a:sym typeface="Verdana"/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www.passerellesnumeriques.org</a:t>
                </a:r>
                <a:endParaRPr sz="1400" b="0" i="1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312" name="Google Shape;312;p4"/>
              <p:cNvGrpSpPr/>
              <p:nvPr/>
            </p:nvGrpSpPr>
            <p:grpSpPr>
              <a:xfrm>
                <a:off x="0" y="-1"/>
                <a:ext cx="9144000" cy="3152815"/>
                <a:chOff x="0" y="-1"/>
                <a:chExt cx="9144000" cy="3152815"/>
              </a:xfrm>
            </p:grpSpPr>
            <p:pic>
              <p:nvPicPr>
                <p:cNvPr id="313" name="Google Shape;313;p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3661163" y="1328685"/>
                  <a:ext cx="1821674" cy="182412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300038" dist="219075" dir="4680000" algn="bl" rotWithShape="0">
                    <a:srgbClr val="000000">
                      <a:alpha val="8627"/>
                    </a:srgbClr>
                  </a:outerShdw>
                </a:effectLst>
              </p:spPr>
            </p:pic>
            <p:sp>
              <p:nvSpPr>
                <p:cNvPr id="314" name="Google Shape;314;p4"/>
                <p:cNvSpPr/>
                <p:nvPr/>
              </p:nvSpPr>
              <p:spPr>
                <a:xfrm>
                  <a:off x="0" y="-1"/>
                  <a:ext cx="9144000" cy="630900"/>
                </a:xfrm>
                <a:prstGeom prst="rect">
                  <a:avLst/>
                </a:prstGeom>
                <a:solidFill>
                  <a:srgbClr val="22BBE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5" name="Google Shape;315;p4"/>
              <p:cNvSpPr txBox="1"/>
              <p:nvPr/>
            </p:nvSpPr>
            <p:spPr>
              <a:xfrm>
                <a:off x="3327750" y="3353712"/>
                <a:ext cx="24885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fr-FR" sz="2400" b="0" i="0" u="none" strike="noStrike" cap="none">
                    <a:solidFill>
                      <a:srgbClr val="FF9933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Thank you !</a:t>
                </a:r>
                <a:endParaRPr sz="2400" b="0" i="1" u="none" strike="noStrike" cap="none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pic>
            <p:nvPicPr>
              <p:cNvPr id="316" name="Google Shape;316;p4">
                <a:hlinkClick r:id="rId5"/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977764" y="4021400"/>
                <a:ext cx="407520" cy="4075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17" name="Google Shape;317;p4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-18">
              <a:off x="4162704" y="4021404"/>
              <a:ext cx="407520" cy="407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4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570237" y="402140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Google Shape;319;p4">
              <a:hlinkClick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755181" y="402141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228</Words>
  <Application>Microsoft Office PowerPoint</Application>
  <PresentationFormat>On-screen Show (16:9)</PresentationFormat>
  <Paragraphs>82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Georgia</vt:lpstr>
      <vt:lpstr>Georgia Pro Cond</vt:lpstr>
      <vt:lpstr>Lato</vt:lpstr>
      <vt:lpstr>Lora</vt:lpstr>
      <vt:lpstr>Montserrat</vt:lpstr>
      <vt:lpstr>Verdana</vt:lpstr>
      <vt:lpstr>Verdana </vt:lpstr>
      <vt:lpstr>Simple Light</vt:lpstr>
      <vt:lpstr>Internship Performed at Borey Golden Park Company</vt:lpstr>
      <vt:lpstr>PowerPoint Presentation</vt:lpstr>
      <vt:lpstr>Overview of Internship</vt:lpstr>
      <vt:lpstr>Organizational chart </vt:lpstr>
      <vt:lpstr>Internship Project</vt:lpstr>
      <vt:lpstr>Reflection</vt:lpstr>
      <vt:lpstr>Personal Project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Performed at Campu Bank</dc:title>
  <dc:creator>ITadmin</dc:creator>
  <cp:lastModifiedBy>chun soching</cp:lastModifiedBy>
  <cp:revision>19</cp:revision>
  <dcterms:modified xsi:type="dcterms:W3CDTF">2024-11-22T09:57:32Z</dcterms:modified>
</cp:coreProperties>
</file>