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FF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B7EB-CA8E-461A-9C5C-F783817A2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6B40C-F88F-4643-859F-698416D3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995A5-FBE1-4658-B946-6CF81AA5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8470-D30F-4F24-B56E-B03BA8E0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6629E-4711-41A1-B4A2-651B575B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BE1D2-E9A7-479B-980B-984DD1A2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66232C-247A-4576-B80C-DF4315B6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87702-8407-4009-B26B-61F70926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019F5-E9D7-4A6D-BCDF-EE7FDEA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D46BB-F0B8-477E-A2BE-32561BF8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6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0D9AE0-C14A-44B1-9766-692AB88D2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2C1EE-A7AC-4FF8-A7C4-F0E2AFC33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5EFE5-F168-4D68-AC43-20610F4D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037F4-01D4-4669-B37D-C8AFBBD4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040D3-E550-4F13-8F17-2579659E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1879-D1DD-49E3-8C1B-AE54312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BD879-B93A-4A4C-BDC9-6A87A3C1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9F194-ED5C-4EFC-9333-80A38C21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DAA54-A334-4CED-932C-66E3CAB2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4499E-CCDF-4DF4-B416-A8656848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87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6A7AB-54F7-49E1-90D4-BAC2EF30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D660DE-2166-4D8B-9424-C3FDF567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B2C6E-65F7-467D-AF7C-2BCCE5A7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C9455-2D08-47DA-90FE-34E6008A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51E5E-9B52-4439-ABDE-A59CE6E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1C5B5-C246-4C47-AF53-DA16B57C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28808-DF6C-411E-9152-9023DAAE4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354839-9AB5-46D8-A8C6-C9BB9B62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F9F71-36A5-48B0-8CFC-D5387ACF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5B5D2-3518-4E9B-84ED-3E413E12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457BD-A0D8-49A9-B517-DA83EE28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7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9E0DA-744F-4673-8990-0F09D61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A9866-9754-4FA3-B2F6-8F506622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396C6A-0A67-4C74-AD12-676FC8B0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134A51-9D24-4EB7-866B-9EC5A0007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077588-F9C3-4FB7-88CD-5EDFB80D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3A70C9-74AF-4009-93FA-42D09506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AB15C9-7956-41BB-9F00-51484A86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59C0F8-1638-4B0A-B4BC-4A21CFA5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88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817F7-ECD4-4194-900A-0AC6B678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32F71F-4012-4C93-A4D8-312AC729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358ADD-252A-4F6F-96C7-B7C03830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12DFE-D794-4011-BF39-E7D977F0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5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48A11-09D4-4880-95C9-3048ACF4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88075-1D9A-4297-BC16-5E80AE9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5B210-0A80-46CD-A02A-1ECDB259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5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142BC-0C11-4203-9221-5DFCFA69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FE561-3E7B-429E-BA8D-0AC1B760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60DA6-886C-40BC-BC0D-366F5D91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57905-9435-410C-A498-31028651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27CE7E-0998-49E4-95ED-4133D7AD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47C9C-85AD-46C4-945B-75DBAED4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8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FD58-4294-4D5A-8B0B-AF8D1B4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F80CC2-648B-497A-B0A4-5BBCD2129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AC4820-6FFA-4BEC-8528-3166F215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71310-1A62-4519-8298-CD81B91E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94D87-68C0-4241-ADEC-36F1070C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2F2C71-DB9B-48C3-8638-5A654E21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37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97E0CE-60A6-4B55-A0E1-4CF2FC47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94DC5-018E-48D2-961B-9D64A302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14B0D-79BD-4C17-A65D-58BE837F6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E21B-9E30-4668-976C-4F03CC615B97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4F84A-14B1-4254-8BA9-0DA66609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A7056-5617-450D-8233-20122738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CBEC-CBEF-4657-9631-BFD922CFB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3E40A465-0AE4-491D-96D5-60243E51DCD5}"/>
              </a:ext>
            </a:extLst>
          </p:cNvPr>
          <p:cNvSpPr/>
          <p:nvPr/>
        </p:nvSpPr>
        <p:spPr>
          <a:xfrm>
            <a:off x="1836564" y="2985594"/>
            <a:ext cx="8833102" cy="1393736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EAB9661-9D8D-4357-B3BF-BDCD35A56F79}"/>
              </a:ext>
            </a:extLst>
          </p:cNvPr>
          <p:cNvSpPr/>
          <p:nvPr/>
        </p:nvSpPr>
        <p:spPr>
          <a:xfrm>
            <a:off x="1577133" y="4560580"/>
            <a:ext cx="9582537" cy="1800079"/>
          </a:xfrm>
          <a:prstGeom prst="rect">
            <a:avLst/>
          </a:prstGeom>
          <a:solidFill>
            <a:srgbClr val="FFC000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B3E2D2-E595-446C-8500-128B40C6EF30}"/>
              </a:ext>
            </a:extLst>
          </p:cNvPr>
          <p:cNvCxnSpPr>
            <a:cxnSpLocks/>
          </p:cNvCxnSpPr>
          <p:nvPr/>
        </p:nvCxnSpPr>
        <p:spPr>
          <a:xfrm>
            <a:off x="2103264" y="1367566"/>
            <a:ext cx="8296741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EA75D32-EC7E-4EEB-B1B2-EEEAC165AD24}"/>
              </a:ext>
            </a:extLst>
          </p:cNvPr>
          <p:cNvSpPr txBox="1"/>
          <p:nvPr/>
        </p:nvSpPr>
        <p:spPr>
          <a:xfrm>
            <a:off x="1987731" y="843683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Profesor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334E27-215B-4023-B326-578F17A5EA69}"/>
              </a:ext>
            </a:extLst>
          </p:cNvPr>
          <p:cNvSpPr txBox="1"/>
          <p:nvPr/>
        </p:nvSpPr>
        <p:spPr>
          <a:xfrm>
            <a:off x="1987731" y="1522118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Alumno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DC89E75-3550-4CED-BE3F-C1AB1A2F0A5E}"/>
              </a:ext>
            </a:extLst>
          </p:cNvPr>
          <p:cNvCxnSpPr/>
          <p:nvPr/>
        </p:nvCxnSpPr>
        <p:spPr>
          <a:xfrm>
            <a:off x="4043033" y="743015"/>
            <a:ext cx="0" cy="6245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61C5005-79DA-4993-B841-F7A4DE91B203}"/>
              </a:ext>
            </a:extLst>
          </p:cNvPr>
          <p:cNvCxnSpPr>
            <a:cxnSpLocks/>
          </p:cNvCxnSpPr>
          <p:nvPr/>
        </p:nvCxnSpPr>
        <p:spPr>
          <a:xfrm flipV="1">
            <a:off x="4238976" y="1367567"/>
            <a:ext cx="0" cy="732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B3A367-C80E-4F94-B468-CD73FADE5763}"/>
              </a:ext>
            </a:extLst>
          </p:cNvPr>
          <p:cNvSpPr txBox="1"/>
          <p:nvPr/>
        </p:nvSpPr>
        <p:spPr>
          <a:xfrm>
            <a:off x="3536678" y="357962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push</a:t>
            </a:r>
            <a:endParaRPr lang="es-ES" sz="1400" i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CE0AB56-7488-466A-AF40-A723C52CE016}"/>
              </a:ext>
            </a:extLst>
          </p:cNvPr>
          <p:cNvSpPr txBox="1"/>
          <p:nvPr/>
        </p:nvSpPr>
        <p:spPr>
          <a:xfrm>
            <a:off x="3732621" y="2168101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clone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6CBBD10-1913-4195-9F80-1EC1D7B544C4}"/>
              </a:ext>
            </a:extLst>
          </p:cNvPr>
          <p:cNvCxnSpPr/>
          <p:nvPr/>
        </p:nvCxnSpPr>
        <p:spPr>
          <a:xfrm>
            <a:off x="5634583" y="743015"/>
            <a:ext cx="0" cy="6245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FD6B84D-710D-479F-9D98-D364D018E69E}"/>
              </a:ext>
            </a:extLst>
          </p:cNvPr>
          <p:cNvCxnSpPr>
            <a:cxnSpLocks/>
          </p:cNvCxnSpPr>
          <p:nvPr/>
        </p:nvCxnSpPr>
        <p:spPr>
          <a:xfrm flipV="1">
            <a:off x="5830526" y="1367567"/>
            <a:ext cx="0" cy="732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977CAEE-349F-479F-9C46-6DF54DDB36CD}"/>
              </a:ext>
            </a:extLst>
          </p:cNvPr>
          <p:cNvSpPr txBox="1"/>
          <p:nvPr/>
        </p:nvSpPr>
        <p:spPr>
          <a:xfrm>
            <a:off x="5128228" y="357962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push</a:t>
            </a:r>
            <a:endParaRPr lang="es-ES" sz="14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2E0B581-BAE8-4131-88AE-D1C6E6B2EF64}"/>
              </a:ext>
            </a:extLst>
          </p:cNvPr>
          <p:cNvSpPr txBox="1"/>
          <p:nvPr/>
        </p:nvSpPr>
        <p:spPr>
          <a:xfrm>
            <a:off x="5324171" y="2168101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pull</a:t>
            </a:r>
            <a:endParaRPr lang="es-ES" sz="1400" i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FB39A32-DC3C-4062-862E-2FB3D38FC0BA}"/>
              </a:ext>
            </a:extLst>
          </p:cNvPr>
          <p:cNvCxnSpPr/>
          <p:nvPr/>
        </p:nvCxnSpPr>
        <p:spPr>
          <a:xfrm>
            <a:off x="6567139" y="743015"/>
            <a:ext cx="0" cy="6245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94EE22A-5102-47BA-8B23-F5AA2F87146D}"/>
              </a:ext>
            </a:extLst>
          </p:cNvPr>
          <p:cNvCxnSpPr>
            <a:cxnSpLocks/>
          </p:cNvCxnSpPr>
          <p:nvPr/>
        </p:nvCxnSpPr>
        <p:spPr>
          <a:xfrm flipV="1">
            <a:off x="6763082" y="1367567"/>
            <a:ext cx="0" cy="732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5DA4771-D520-41DB-B83A-0D154A27FDBB}"/>
              </a:ext>
            </a:extLst>
          </p:cNvPr>
          <p:cNvSpPr txBox="1"/>
          <p:nvPr/>
        </p:nvSpPr>
        <p:spPr>
          <a:xfrm>
            <a:off x="6060784" y="357962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push</a:t>
            </a:r>
            <a:endParaRPr lang="es-ES" sz="1400" i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D5150F8-DABB-4919-9F0F-AAAE1096FF5B}"/>
              </a:ext>
            </a:extLst>
          </p:cNvPr>
          <p:cNvSpPr txBox="1"/>
          <p:nvPr/>
        </p:nvSpPr>
        <p:spPr>
          <a:xfrm>
            <a:off x="6256727" y="2168101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pull</a:t>
            </a:r>
            <a:endParaRPr lang="es-ES" sz="1400" i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4600987-3890-4F89-A1A6-BC54368FBAA3}"/>
              </a:ext>
            </a:extLst>
          </p:cNvPr>
          <p:cNvCxnSpPr/>
          <p:nvPr/>
        </p:nvCxnSpPr>
        <p:spPr>
          <a:xfrm>
            <a:off x="7385226" y="743015"/>
            <a:ext cx="0" cy="6245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2D0A3C0-644A-48D6-BA71-E375519673C1}"/>
              </a:ext>
            </a:extLst>
          </p:cNvPr>
          <p:cNvCxnSpPr>
            <a:cxnSpLocks/>
          </p:cNvCxnSpPr>
          <p:nvPr/>
        </p:nvCxnSpPr>
        <p:spPr>
          <a:xfrm flipV="1">
            <a:off x="7581169" y="1367567"/>
            <a:ext cx="0" cy="732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0A0530-C27C-4EBB-8BCE-0E42A43F3B55}"/>
              </a:ext>
            </a:extLst>
          </p:cNvPr>
          <p:cNvSpPr txBox="1"/>
          <p:nvPr/>
        </p:nvSpPr>
        <p:spPr>
          <a:xfrm>
            <a:off x="6878871" y="357962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push</a:t>
            </a:r>
            <a:endParaRPr lang="es-ES" sz="1400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D8EAE5A-2A29-4EA5-B7A6-F9A1FE5D6E44}"/>
              </a:ext>
            </a:extLst>
          </p:cNvPr>
          <p:cNvSpPr txBox="1"/>
          <p:nvPr/>
        </p:nvSpPr>
        <p:spPr>
          <a:xfrm>
            <a:off x="7074814" y="2168101"/>
            <a:ext cx="10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git</a:t>
            </a:r>
            <a:r>
              <a:rPr lang="es-ES" sz="1400" i="1" dirty="0"/>
              <a:t> </a:t>
            </a:r>
            <a:r>
              <a:rPr lang="es-ES" sz="1400" i="1" dirty="0" err="1"/>
              <a:t>pull</a:t>
            </a:r>
            <a:endParaRPr lang="es-ES" sz="1400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BB2210-676E-4B9A-81E6-58591A8088AC}"/>
              </a:ext>
            </a:extLst>
          </p:cNvPr>
          <p:cNvSpPr txBox="1"/>
          <p:nvPr/>
        </p:nvSpPr>
        <p:spPr>
          <a:xfrm>
            <a:off x="10077463" y="1482905"/>
            <a:ext cx="38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s-E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49B2E93-AE21-403E-BB9E-D2740B5F02B2}"/>
              </a:ext>
            </a:extLst>
          </p:cNvPr>
          <p:cNvSpPr/>
          <p:nvPr/>
        </p:nvSpPr>
        <p:spPr>
          <a:xfrm>
            <a:off x="2882006" y="3278462"/>
            <a:ext cx="2180539" cy="8627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GitHub profesor</a:t>
            </a:r>
          </a:p>
          <a:p>
            <a:pPr algn="ctr"/>
            <a:r>
              <a:rPr lang="es-ES" sz="1600" dirty="0"/>
              <a:t>Repositorio clase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F7FD5CB-CE89-4D4D-887E-7C81E530AF63}"/>
              </a:ext>
            </a:extLst>
          </p:cNvPr>
          <p:cNvSpPr/>
          <p:nvPr/>
        </p:nvSpPr>
        <p:spPr>
          <a:xfrm>
            <a:off x="7002737" y="3278462"/>
            <a:ext cx="2180539" cy="86277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GitHub alumno</a:t>
            </a:r>
          </a:p>
          <a:p>
            <a:pPr algn="ctr"/>
            <a:r>
              <a:rPr lang="es-ES" sz="1600" dirty="0"/>
              <a:t>Repositorio personal</a:t>
            </a:r>
          </a:p>
        </p:txBody>
      </p:sp>
      <p:pic>
        <p:nvPicPr>
          <p:cNvPr id="1026" name="Picture 2" descr="Pin en Ingredientes infografías">
            <a:extLst>
              <a:ext uri="{FF2B5EF4-FFF2-40B4-BE49-F238E27FC236}">
                <a16:creationId xmlns:a16="http://schemas.microsoft.com/office/drawing/2014/main" id="{8C6F7107-F443-4B1B-94B0-A3092825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47" y="4934432"/>
            <a:ext cx="1276856" cy="6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in en Ingredientes infografías">
            <a:extLst>
              <a:ext uri="{FF2B5EF4-FFF2-40B4-BE49-F238E27FC236}">
                <a16:creationId xmlns:a16="http://schemas.microsoft.com/office/drawing/2014/main" id="{33F970A4-10D5-4075-A103-C0B21126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4" y="4934432"/>
            <a:ext cx="1276856" cy="6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B509253B-304F-49E6-B7EA-2E7F9B858C13}"/>
              </a:ext>
            </a:extLst>
          </p:cNvPr>
          <p:cNvSpPr txBox="1"/>
          <p:nvPr/>
        </p:nvSpPr>
        <p:spPr>
          <a:xfrm>
            <a:off x="2227463" y="5604781"/>
            <a:ext cx="380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Segoe UI" panose="020B0502040204020203" pitchFamily="34" charset="0"/>
                <a:cs typeface="Segoe UI" panose="020B0502040204020203" pitchFamily="34" charset="0"/>
              </a:rPr>
              <a:t>Carpeta local del alumno. Espejo del repositorio. SOLO LECTURA. No modificarla para evitar conflictos en los </a:t>
            </a:r>
            <a:r>
              <a:rPr lang="es-E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pull</a:t>
            </a:r>
            <a:endParaRPr lang="es-E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4CF8A63-ACBA-44B4-8F6C-838D95DFE452}"/>
              </a:ext>
            </a:extLst>
          </p:cNvPr>
          <p:cNvCxnSpPr>
            <a:cxnSpLocks/>
          </p:cNvCxnSpPr>
          <p:nvPr/>
        </p:nvCxnSpPr>
        <p:spPr>
          <a:xfrm>
            <a:off x="5253394" y="5269606"/>
            <a:ext cx="1749343" cy="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4740FF-615C-43E5-9BF7-5B84DD96CA06}"/>
              </a:ext>
            </a:extLst>
          </p:cNvPr>
          <p:cNvSpPr txBox="1"/>
          <p:nvPr/>
        </p:nvSpPr>
        <p:spPr>
          <a:xfrm>
            <a:off x="4739435" y="4570282"/>
            <a:ext cx="277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Segoe UI" panose="020B0502040204020203" pitchFamily="34" charset="0"/>
                <a:cs typeface="Segoe UI" panose="020B0502040204020203" pitchFamily="34" charset="0"/>
              </a:rPr>
              <a:t>Copiar a carpeta personal los archivos de clase que vaya a usar el alumno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EFF7D78-B861-4935-8D6C-1E4AB482AE4A}"/>
              </a:ext>
            </a:extLst>
          </p:cNvPr>
          <p:cNvSpPr txBox="1"/>
          <p:nvPr/>
        </p:nvSpPr>
        <p:spPr>
          <a:xfrm>
            <a:off x="6750982" y="5558442"/>
            <a:ext cx="277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Segoe UI" panose="020B0502040204020203" pitchFamily="34" charset="0"/>
                <a:cs typeface="Segoe UI" panose="020B0502040204020203" pitchFamily="34" charset="0"/>
              </a:rPr>
              <a:t>Carpeta de clase personal del alumno, donde puede modificar lo que quiera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64E9035-6ABC-4354-B61B-5C1C9B994C25}"/>
              </a:ext>
            </a:extLst>
          </p:cNvPr>
          <p:cNvCxnSpPr>
            <a:cxnSpLocks/>
          </p:cNvCxnSpPr>
          <p:nvPr/>
        </p:nvCxnSpPr>
        <p:spPr>
          <a:xfrm flipV="1">
            <a:off x="8093006" y="4202209"/>
            <a:ext cx="0" cy="549871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66167B-441D-47B7-B0CD-C51ACC3B1A92}"/>
              </a:ext>
            </a:extLst>
          </p:cNvPr>
          <p:cNvSpPr txBox="1"/>
          <p:nvPr/>
        </p:nvSpPr>
        <p:spPr>
          <a:xfrm>
            <a:off x="8395571" y="4547898"/>
            <a:ext cx="22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Segoe UI" panose="020B0502040204020203" pitchFamily="34" charset="0"/>
                <a:cs typeface="Segoe UI" panose="020B0502040204020203" pitchFamily="34" charset="0"/>
              </a:rPr>
              <a:t>Si lo desea, el alumno puede subir todo su trabajo a un repositorio de GitHub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E57C96E-6DA4-49A9-9978-EC123A46AFE2}"/>
              </a:ext>
            </a:extLst>
          </p:cNvPr>
          <p:cNvSpPr/>
          <p:nvPr/>
        </p:nvSpPr>
        <p:spPr>
          <a:xfrm>
            <a:off x="1836564" y="4461426"/>
            <a:ext cx="8833102" cy="1998385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109EF4E-C511-4BFF-B938-1F314CC234AF}"/>
              </a:ext>
            </a:extLst>
          </p:cNvPr>
          <p:cNvCxnSpPr>
            <a:cxnSpLocks/>
          </p:cNvCxnSpPr>
          <p:nvPr/>
        </p:nvCxnSpPr>
        <p:spPr>
          <a:xfrm>
            <a:off x="3964576" y="4278621"/>
            <a:ext cx="0" cy="513818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22581E5-FED8-4BA1-AA69-5A66F5E814B0}"/>
              </a:ext>
            </a:extLst>
          </p:cNvPr>
          <p:cNvSpPr txBox="1"/>
          <p:nvPr/>
        </p:nvSpPr>
        <p:spPr>
          <a:xfrm>
            <a:off x="9480350" y="4022198"/>
            <a:ext cx="118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5D8F11-BDCB-458D-8032-0637CABAEDB4}"/>
              </a:ext>
            </a:extLst>
          </p:cNvPr>
          <p:cNvSpPr txBox="1"/>
          <p:nvPr/>
        </p:nvSpPr>
        <p:spPr>
          <a:xfrm>
            <a:off x="9480350" y="6090479"/>
            <a:ext cx="11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</a:p>
        </p:txBody>
      </p:sp>
      <p:pic>
        <p:nvPicPr>
          <p:cNvPr id="1032" name="Picture 8" descr="Logotipo de github - Iconos gratis de redes sociales">
            <a:extLst>
              <a:ext uri="{FF2B5EF4-FFF2-40B4-BE49-F238E27FC236}">
                <a16:creationId xmlns:a16="http://schemas.microsoft.com/office/drawing/2014/main" id="{3DD16138-3D73-4FF0-A438-DF71DCF0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32" y="3651648"/>
            <a:ext cx="402023" cy="4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55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3</cp:revision>
  <dcterms:created xsi:type="dcterms:W3CDTF">2021-01-21T09:00:34Z</dcterms:created>
  <dcterms:modified xsi:type="dcterms:W3CDTF">2021-01-21T09:19:16Z</dcterms:modified>
</cp:coreProperties>
</file>