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73" r:id="rId8"/>
    <p:sldId id="270" r:id="rId9"/>
    <p:sldId id="275" r:id="rId10"/>
    <p:sldId id="274" r:id="rId11"/>
    <p:sldId id="271" r:id="rId12"/>
    <p:sldId id="262" r:id="rId13"/>
    <p:sldId id="264" r:id="rId14"/>
    <p:sldId id="265" r:id="rId15"/>
    <p:sldId id="263" r:id="rId16"/>
    <p:sldId id="272" r:id="rId17"/>
    <p:sldId id="266" r:id="rId18"/>
    <p:sldId id="261" r:id="rId19"/>
    <p:sldId id="276" r:id="rId20"/>
    <p:sldId id="277" r:id="rId21"/>
    <p:sldId id="267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95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7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8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4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24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2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6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C80D-9C4C-4136-87F1-54D7E5EE6146}" type="datetimeFigureOut">
              <a:rPr lang="en-IN" smtClean="0"/>
              <a:t>24-05-2016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E400-9DAE-4C08-9F7E-43905B0FC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648" y="684482"/>
            <a:ext cx="77724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Social-Me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2700" b="1" dirty="0" smtClean="0">
                <a:solidFill>
                  <a:srgbClr val="002060"/>
                </a:solidFill>
              </a:rPr>
              <a:t>(An Event </a:t>
            </a:r>
            <a:r>
              <a:rPr lang="en-US" sz="2700" b="1" dirty="0">
                <a:solidFill>
                  <a:srgbClr val="002060"/>
                </a:solidFill>
              </a:rPr>
              <a:t>Management Application)</a:t>
            </a:r>
            <a:endParaRPr lang="en-IN" sz="27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910" y="4155830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Group </a:t>
            </a:r>
            <a:r>
              <a:rPr lang="en-US" dirty="0" smtClean="0">
                <a:solidFill>
                  <a:srgbClr val="FF0000"/>
                </a:solidFill>
              </a:rPr>
              <a:t>Members:</a:t>
            </a:r>
          </a:p>
          <a:p>
            <a:pPr lvl="2" algn="l"/>
            <a:r>
              <a:rPr lang="en-US" dirty="0" smtClean="0"/>
              <a:t>Suraj A. Bobade    [2013BCS072]</a:t>
            </a:r>
          </a:p>
          <a:p>
            <a:pPr lvl="2" algn="l"/>
            <a:r>
              <a:rPr lang="en-US" dirty="0" smtClean="0"/>
              <a:t>Sujata S. Regoti     [2013BIT039]</a:t>
            </a:r>
          </a:p>
          <a:p>
            <a:pPr lvl="2" algn="l"/>
            <a:r>
              <a:rPr lang="en-US" dirty="0" smtClean="0"/>
              <a:t>Mrunal K. Selokar [2013BCS065]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5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1714499"/>
            <a:ext cx="5391499" cy="37607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5032" y="835084"/>
            <a:ext cx="378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4. Activity Diagram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1004552"/>
            <a:ext cx="7340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/>
          <a:stretch/>
        </p:blipFill>
        <p:spPr>
          <a:xfrm>
            <a:off x="4049747" y="479503"/>
            <a:ext cx="3488477" cy="58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1244" y="2678805"/>
            <a:ext cx="33227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activity screen of the application shows the notifications of  invitations to join an event.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0"/>
          <a:stretch/>
        </p:blipFill>
        <p:spPr>
          <a:xfrm>
            <a:off x="1038918" y="579862"/>
            <a:ext cx="3094181" cy="52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7758" y="1339404"/>
            <a:ext cx="35288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is created by the sender in following manner.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sender has to create a group for the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create group screen, the contact list is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sender creates a group by selecting the contacts from the list.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48" y="643943"/>
            <a:ext cx="3187522" cy="56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7155" y="1867437"/>
            <a:ext cx="3709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user then can create an event with the description, date and time of the event.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sender creates the event, notification for the event are sent to respective group members.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42" y="875763"/>
            <a:ext cx="3020901" cy="53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7606" y="2150772"/>
            <a:ext cx="3825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respond to the notifications on event with the 3 response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Maybe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>
          <a:xfrm>
            <a:off x="1072373" y="745729"/>
            <a:ext cx="3024390" cy="51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05341" y="2240925"/>
            <a:ext cx="2807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posts homepage of the sender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"/>
          <a:stretch/>
        </p:blipFill>
        <p:spPr>
          <a:xfrm>
            <a:off x="1618781" y="892098"/>
            <a:ext cx="3099452" cy="52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5488" y="2228046"/>
            <a:ext cx="3567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sender will come to know about the count and names of the people who are interested or un-interested in event.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/>
          <a:stretch/>
        </p:blipFill>
        <p:spPr>
          <a:xfrm>
            <a:off x="1206186" y="816757"/>
            <a:ext cx="3209697" cy="54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200" y="1435100"/>
            <a:ext cx="657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Key Features</a:t>
            </a:r>
          </a:p>
          <a:p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standards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android application development are followed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designing the User Interface we have followed the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Design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guidelines.</a:t>
            </a:r>
          </a:p>
        </p:txBody>
      </p:sp>
    </p:spTree>
    <p:extLst>
      <p:ext uri="{BB962C8B-B14F-4D97-AF65-F5344CB8AC3E}">
        <p14:creationId xmlns:p14="http://schemas.microsoft.com/office/powerpoint/2010/main" val="32879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7425" y="1092819"/>
            <a:ext cx="20187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347" y="1923816"/>
            <a:ext cx="5508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gets all the work done at a single place, no need to wander for completion of things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and time saving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7425" y="3929242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3045" y="4693805"/>
            <a:ext cx="550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needs to be online to use the application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9972" y="655436"/>
            <a:ext cx="687910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Compatibility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7425" y="1092819"/>
            <a:ext cx="20187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390" y="2252546"/>
            <a:ext cx="7515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Animations can be improved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can be provided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event page on Social network(e.g. Facebook 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8111" y="849982"/>
            <a:ext cx="2813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4388" y="2419642"/>
            <a:ext cx="46986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developers.android.com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androidhive.com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design.google.com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5642" y="2812590"/>
            <a:ext cx="481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965915"/>
            <a:ext cx="731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Social-Me?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Social-Me is an android application developed for creation and management of events.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application focuses on event creation, management and notification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lets you create event invitations, to be sent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to the group members.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4096" y="1051426"/>
            <a:ext cx="758565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 and noble aspiration behind the Social-Me application is to simplify the task of event management in simple, easy and efficient way.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reason behind choosing android as a platform is, it is an open source and most widely (75%-80%) used Mobile OS.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487" y="1582341"/>
            <a:ext cx="821672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Social-Me application is compatible within the wide range of Android versions ranging from 4.2( API level 14) to 6.0.1 (API level 23).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7437" y="1365161"/>
            <a:ext cx="57697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Tool: Android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Java, PHP, XML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Used: MyPHPadmin-MySQL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 Cloud9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32" y="2030868"/>
            <a:ext cx="7060117" cy="35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2300" y="1136167"/>
            <a:ext cx="378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1. Class Diagram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5644" y="472298"/>
            <a:ext cx="254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UML Diagrams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5032" y="835084"/>
            <a:ext cx="378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2. USE-CASE Diagram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71" y="1573367"/>
            <a:ext cx="6753024" cy="45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22"/>
          <a:stretch/>
        </p:blipFill>
        <p:spPr bwMode="auto">
          <a:xfrm>
            <a:off x="1876424" y="1338262"/>
            <a:ext cx="6007487" cy="5151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5032" y="835084"/>
            <a:ext cx="378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3. Sequence Diagram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325</Words>
  <Application>Microsoft Office PowerPoint</Application>
  <PresentationFormat>On-screen Show (4:3)</PresentationFormat>
  <Paragraphs>92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Social-Me (An Event Management Application)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Social-Me (An Event Management Application)</dc:title>
  <dc:creator>Mrunal Selokar</dc:creator>
  <cp:lastModifiedBy>Suraj</cp:lastModifiedBy>
  <cp:revision>28</cp:revision>
  <dcterms:created xsi:type="dcterms:W3CDTF">2016-04-27T09:16:32Z</dcterms:created>
  <dcterms:modified xsi:type="dcterms:W3CDTF">2016-05-24T09:42:03Z</dcterms:modified>
</cp:coreProperties>
</file>