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9292"/>
    <a:srgbClr val="00E6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9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6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0B77-296C-4938-B080-8BA658C90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141A3-40CE-47D2-81B0-411592238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4EF39-5FB6-48B4-A02D-31423D354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9DC8-DE8B-42F4-A558-75FF16C90CF8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10B74-A806-4B48-BE11-EA2E3F6B0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5111D-8DE7-4641-BA42-B70B957A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3482-BF2C-4728-BA19-FC7AE9C0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0943-50C9-4F72-B186-1E141C24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AF519-28D1-43A4-B61D-B96E5157A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00FBA-C802-454A-B015-B0B8A6EB8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9DC8-DE8B-42F4-A558-75FF16C90CF8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986AC-D0B2-49C2-9E4B-8832BB5E5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59A57-5224-4EC0-87E4-2307ED45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3482-BF2C-4728-BA19-FC7AE9C0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5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E16B1A-ABEF-45C3-BCE1-003FCA161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002D5-1C32-4F42-8AA5-BC105DEFB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1B4F4-5B59-4E82-A357-85EE478DF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9DC8-DE8B-42F4-A558-75FF16C90CF8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29F17-44BA-4CAE-BEAF-FB44ABDA2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816C1-90F2-439C-A748-66A962C0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3482-BF2C-4728-BA19-FC7AE9C0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6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F9AD-31B7-4006-BCC1-A6CA6651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B21A7-7CD3-4140-8481-B47FBF683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FA5FD-A978-49A5-9169-DBF48B0AE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9DC8-DE8B-42F4-A558-75FF16C90CF8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ADDC6-BB4E-4FBE-AD52-FCBE59C9F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1C81C-BA60-4DD8-9B89-56DC6B65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3482-BF2C-4728-BA19-FC7AE9C0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9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A44CD-3161-4F94-8865-89A17946F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18B86-F9DF-4318-A7E4-2CB2217BB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69338-6D0A-4250-8790-54F0C4E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9DC8-DE8B-42F4-A558-75FF16C90CF8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D4802-FDD7-4DA3-A4B4-BD46D363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FDBBA-C1A8-4EAA-8232-59B37EA5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3482-BF2C-4728-BA19-FC7AE9C0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0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2B9B7-B11C-412A-BECE-BFD3A1EA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FD467-3848-4E15-93C4-16741CF84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A6781-2579-447A-AEFE-B9B2C875A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3B01B-BCCE-48C6-99C2-9D94E3A7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9DC8-DE8B-42F4-A558-75FF16C90CF8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5BD2E-61C1-4A65-B6E1-EE02206F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88435-09E7-4631-933A-315E19F3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3482-BF2C-4728-BA19-FC7AE9C0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9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3B408-4C11-4199-BB5F-7A1B8AD30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181BC-0B29-48D6-887B-A2B3E1777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014A1-EBB6-4983-9B98-82EA2E745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D18F5-78E1-4837-AC45-E793B0AB1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926627-504B-4984-9BAE-1306E4988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D669EE-8EDD-4B7E-9EF2-A3221731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9DC8-DE8B-42F4-A558-75FF16C90CF8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59A57-02EE-4541-8D7D-617B0951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0302E-74E3-4998-B296-D75DF447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3482-BF2C-4728-BA19-FC7AE9C0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0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511AE-C755-4BDF-A982-BC621ABFB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AFABE-07CA-4F1C-987E-52F486D3C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9DC8-DE8B-42F4-A558-75FF16C90CF8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22B0CD-640C-4238-BFC8-A6DEB3995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20DCA-D4A0-4107-B751-566A5D6A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3482-BF2C-4728-BA19-FC7AE9C0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8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A3F4F-F004-42E2-BE60-2E8FB5725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9DC8-DE8B-42F4-A558-75FF16C90CF8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373F21-6A81-481D-AC26-23D4D54D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E48A3-504D-4B0B-A3BA-ED54BB022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3482-BF2C-4728-BA19-FC7AE9C0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8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CAE97-3ECA-41D0-82CF-51339D8E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8386B-ABC5-49AC-871B-C2D032283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15C22-0C7F-49CF-BC0D-2B46450CD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D4FDB-8C74-48A8-8E31-A68BE419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9DC8-DE8B-42F4-A558-75FF16C90CF8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71350-7FFD-49F5-8F67-B3A33588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A3D33-F92F-4D82-A454-52E9C8AA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3482-BF2C-4728-BA19-FC7AE9C0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3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1346-DA2B-459E-ACBE-864EA28CE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564E64-AC77-4209-B5D3-93F8C1BDF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C186C-8256-4B45-8725-50A0F96D3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E3FCF-4904-43FC-817A-DA1D80F95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9DC8-DE8B-42F4-A558-75FF16C90CF8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392C4-ED84-4396-A832-2DCEC056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21C75-8E18-4650-B2E2-F807B1A6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3482-BF2C-4728-BA19-FC7AE9C0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6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FE1F35-9C33-491D-8134-FD29E559C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FF4B8-70E3-42E6-A9C4-E4FE61CB7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65C63-1337-4250-8346-4FE31818E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59DC8-DE8B-42F4-A558-75FF16C90CF8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0566E-D466-4B92-8037-843037B8A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3CDF4-3114-49A2-A9B6-9E2983930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D3482-BF2C-4728-BA19-FC7AE9C0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0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92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5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92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710FC8-080A-464D-8820-D5654341F70A}"/>
              </a:ext>
            </a:extLst>
          </p:cNvPr>
          <p:cNvSpPr txBox="1"/>
          <p:nvPr/>
        </p:nvSpPr>
        <p:spPr>
          <a:xfrm>
            <a:off x="337930" y="477078"/>
            <a:ext cx="113206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      Comedy Videos                                      Comedy Videos</a:t>
            </a:r>
          </a:p>
          <a:p>
            <a:r>
              <a:rPr lang="en-US" sz="3600" dirty="0">
                <a:solidFill>
                  <a:schemeClr val="bg1"/>
                </a:solidFill>
              </a:rPr>
              <a:t>          12 minutes                                               5 minutes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                   +                                                                +</a:t>
            </a:r>
          </a:p>
          <a:p>
            <a:r>
              <a:rPr lang="en-US" sz="3600" dirty="0">
                <a:solidFill>
                  <a:schemeClr val="bg1"/>
                </a:solidFill>
              </a:rPr>
              <a:t>        Saving Tips                                                 Saving Tips</a:t>
            </a:r>
          </a:p>
          <a:p>
            <a:r>
              <a:rPr lang="en-US" sz="3600" dirty="0">
                <a:solidFill>
                  <a:schemeClr val="bg1"/>
                </a:solidFill>
              </a:rPr>
              <a:t>         8 minutes                                                  15 minutes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FD1875-054B-44AD-B10E-7B7241D4A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05" y="1700751"/>
            <a:ext cx="2463927" cy="1466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BEC596-0317-4797-9F90-FA61F0FFF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988" y="1700750"/>
            <a:ext cx="2463927" cy="1466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6859DC-AFD4-458E-94A9-A1FB517F6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37" y="4913997"/>
            <a:ext cx="2489825" cy="1466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4F88D8-AFC9-41B4-A45F-0617D83DF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090" y="4957695"/>
            <a:ext cx="2489825" cy="1466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DB081A-D1D2-46E4-88F5-7D9CBFCE66BB}"/>
              </a:ext>
            </a:extLst>
          </p:cNvPr>
          <p:cNvSpPr txBox="1"/>
          <p:nvPr/>
        </p:nvSpPr>
        <p:spPr>
          <a:xfrm>
            <a:off x="4329046" y="3026442"/>
            <a:ext cx="3319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Money</a:t>
            </a:r>
          </a:p>
        </p:txBody>
      </p:sp>
    </p:spTree>
    <p:extLst>
      <p:ext uri="{BB962C8B-B14F-4D97-AF65-F5344CB8AC3E}">
        <p14:creationId xmlns:p14="http://schemas.microsoft.com/office/powerpoint/2010/main" val="354846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92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710FC8-080A-464D-8820-D5654341F70A}"/>
              </a:ext>
            </a:extLst>
          </p:cNvPr>
          <p:cNvSpPr txBox="1"/>
          <p:nvPr/>
        </p:nvSpPr>
        <p:spPr>
          <a:xfrm>
            <a:off x="337930" y="477078"/>
            <a:ext cx="113206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      </a:t>
            </a:r>
            <a:r>
              <a:rPr lang="en-US" sz="3600" dirty="0">
                <a:solidFill>
                  <a:srgbClr val="00E668"/>
                </a:solidFill>
              </a:rPr>
              <a:t>Comedy Videos                                      </a:t>
            </a:r>
            <a:r>
              <a:rPr lang="en-US" sz="3600" dirty="0">
                <a:solidFill>
                  <a:schemeClr val="bg1"/>
                </a:solidFill>
              </a:rPr>
              <a:t>Comedy Videos</a:t>
            </a:r>
          </a:p>
          <a:p>
            <a:r>
              <a:rPr lang="en-US" sz="3600" dirty="0">
                <a:solidFill>
                  <a:schemeClr val="bg1"/>
                </a:solidFill>
              </a:rPr>
              <a:t>          </a:t>
            </a:r>
            <a:r>
              <a:rPr lang="en-US" sz="3600" dirty="0">
                <a:solidFill>
                  <a:srgbClr val="00E668"/>
                </a:solidFill>
              </a:rPr>
              <a:t>12 minutes                                               </a:t>
            </a:r>
            <a:r>
              <a:rPr lang="en-US" sz="3600" dirty="0">
                <a:solidFill>
                  <a:schemeClr val="bg1"/>
                </a:solidFill>
              </a:rPr>
              <a:t>5 minutes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                   </a:t>
            </a:r>
            <a:r>
              <a:rPr lang="en-US" sz="3600" dirty="0">
                <a:solidFill>
                  <a:srgbClr val="00E668"/>
                </a:solidFill>
              </a:rPr>
              <a:t>+</a:t>
            </a:r>
            <a:r>
              <a:rPr lang="en-US" sz="3600" dirty="0">
                <a:solidFill>
                  <a:schemeClr val="bg1"/>
                </a:solidFill>
              </a:rPr>
              <a:t>                                                                +</a:t>
            </a:r>
          </a:p>
          <a:p>
            <a:r>
              <a:rPr lang="en-US" sz="3600" dirty="0">
                <a:solidFill>
                  <a:schemeClr val="bg1"/>
                </a:solidFill>
              </a:rPr>
              <a:t>        </a:t>
            </a:r>
            <a:r>
              <a:rPr lang="en-US" sz="3600" dirty="0">
                <a:solidFill>
                  <a:srgbClr val="00E668"/>
                </a:solidFill>
              </a:rPr>
              <a:t>Saving Tips                                                 </a:t>
            </a:r>
            <a:r>
              <a:rPr lang="en-US" sz="3600" dirty="0">
                <a:solidFill>
                  <a:schemeClr val="bg1"/>
                </a:solidFill>
              </a:rPr>
              <a:t>Saving Tips</a:t>
            </a:r>
          </a:p>
          <a:p>
            <a:r>
              <a:rPr lang="en-US" sz="3600" dirty="0">
                <a:solidFill>
                  <a:schemeClr val="bg1"/>
                </a:solidFill>
              </a:rPr>
              <a:t>         </a:t>
            </a:r>
            <a:r>
              <a:rPr lang="en-US" sz="3600" dirty="0">
                <a:solidFill>
                  <a:srgbClr val="00E668"/>
                </a:solidFill>
              </a:rPr>
              <a:t>8 minutes                                                  </a:t>
            </a:r>
            <a:r>
              <a:rPr lang="en-US" sz="3600" dirty="0">
                <a:solidFill>
                  <a:schemeClr val="bg1"/>
                </a:solidFill>
              </a:rPr>
              <a:t>15 minutes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B081A-D1D2-46E4-88F5-7D9CBFCE66BB}"/>
              </a:ext>
            </a:extLst>
          </p:cNvPr>
          <p:cNvSpPr txBox="1"/>
          <p:nvPr/>
        </p:nvSpPr>
        <p:spPr>
          <a:xfrm>
            <a:off x="4329046" y="3026442"/>
            <a:ext cx="3319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Money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FD1875-054B-44AD-B10E-7B7241D4A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05" y="1700751"/>
            <a:ext cx="2463927" cy="1466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BEC596-0317-4797-9F90-FA61F0FFF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988" y="1700750"/>
            <a:ext cx="2463927" cy="1466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6859DC-AFD4-458E-94A9-A1FB517F6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37" y="4913997"/>
            <a:ext cx="2489825" cy="1466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4F88D8-AFC9-41B4-A45F-0617D83DF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090" y="4957695"/>
            <a:ext cx="2489825" cy="14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50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57158</TotalTime>
  <Words>48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Stasiak</dc:creator>
  <cp:lastModifiedBy>Joanne E Stasiak</cp:lastModifiedBy>
  <cp:revision>7</cp:revision>
  <dcterms:created xsi:type="dcterms:W3CDTF">2021-04-23T15:57:11Z</dcterms:created>
  <dcterms:modified xsi:type="dcterms:W3CDTF">2021-07-09T11:51:47Z</dcterms:modified>
</cp:coreProperties>
</file>