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A0000"/>
    <a:srgbClr val="B00000"/>
    <a:srgbClr val="B03200"/>
    <a:srgbClr val="B004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6ADB-2B5A-4286-968C-EC99D840C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9E265-9749-45BE-8E84-54419A28C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0938-ABB0-424E-A1D8-16DD5B3F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3E95-3699-4847-B7BE-30D6C1DE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D6EA-74E6-41D1-8AD3-40995D9C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8601-38F8-47F2-8AE7-02AFAB47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F082E-DCAB-4770-B886-000C0150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D0C-DB4D-4AB3-AB06-636A269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CF68-E05A-4D7F-B307-66FB3A87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F46F-9FA6-4806-BBFC-D1376A98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3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F6482-09A5-473D-A9A0-E8788F525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F7296-42E1-45A4-8412-637357090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D5C4-F12D-48FC-A36C-75B4608E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1F0C-3133-4A7C-9A07-155B78F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8164-580D-4B0F-9C1C-9FC40E6C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D67A-D369-4E01-9846-4484ECAC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FB78-8076-48E1-972C-70C20FCC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CA31-227A-44EE-B6EC-E98F7519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F006-9CD1-4451-A96B-200CF034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BF80-F478-43F6-A31C-4E57DC89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8F85-B0E4-4245-B515-D2B104E2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E2F39-DDCB-4D1F-957A-82D27DE5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1F15-D008-4F3C-A78A-A2D190D2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14A3-32AC-487C-B114-393F8307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C596-BE53-4A88-A2D9-2835EF20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3200-42DC-4E5F-A768-A9D335E8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C857-A7D3-4091-B32C-80004B722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5B821-2279-4B16-93CC-E5226154B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FBFC-FB12-4B01-B0DA-69E5733B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A5143-F911-4A18-BBB5-49752578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BB260-DBFE-4222-876F-CFAACE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D949-35BE-4294-B446-15D3DE20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73BB3-DC8F-41E7-905C-B6CBF181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F34FE-2648-44BB-A539-BCC1CCAE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757E2-55CB-43D5-8AE2-629CA0A73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13820-E0A2-47FB-83A9-9ED64479E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1DA8D-DAE5-4827-ACD5-5DE65BBE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86F9A-5084-4CF9-9DAD-D0DBCE34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DCA45-3F09-4821-987D-409C326C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610B-7F24-486D-9C3D-5CF650EE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9CB4E-1534-4C5B-9B6E-DE72262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AC4BE-BEDE-45FD-B922-47F86428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2A355-13BD-4168-AE77-D2361DC4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F5054-E4D2-4C07-8A54-1B2A1E68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D74F1-09A5-4094-919D-61CA6E3F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FE43E-6409-4CFE-8F58-CF4BFABB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7715-D8FC-4230-AF7C-AE9CD4A5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89AE-A98F-4375-81A9-E6D7C34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02F4-0F86-4F55-B1FA-8E9EEC147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38887-8353-4602-B81F-06E2680A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88173-762A-465D-AA0A-4470CD17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6865F-2C89-45BF-857F-A129F99E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E4A7-12CE-47A3-964C-35EFAB96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2974-3B08-4ED0-B937-CFA28CC2C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BB8EA-CFEC-40E8-912C-5E44EA95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DCE23-FFFC-4470-A274-19922398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3D221-4E5E-4F3B-98B6-0D72881C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E41E0-5D28-49F2-8DC6-9F33612D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5C5C6-8D7C-41B0-BB3A-3FC7EDEC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9836-8669-4EC2-B399-9CD67D928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FC2F-88D0-4DB0-86AC-9B9D72CE2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47AC-CC29-4C62-904F-6ACF9CDDEF2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2EBE6-7722-4193-86DC-D1C8BD233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0B53-FFDB-417F-92DA-14E85D76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B3D4-91F6-4657-93EF-242F98DE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5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C66D1-BE4A-44B1-9F1C-17C32E4E045E}"/>
              </a:ext>
            </a:extLst>
          </p:cNvPr>
          <p:cNvSpPr/>
          <p:nvPr/>
        </p:nvSpPr>
        <p:spPr>
          <a:xfrm>
            <a:off x="8621637" y="1015242"/>
            <a:ext cx="1972638" cy="45645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D909D7-1F6A-4719-A9D0-59C6F04C7995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621637" y="3297511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97ABB0-247D-4325-B9E4-1402F2AEE199}"/>
              </a:ext>
            </a:extLst>
          </p:cNvPr>
          <p:cNvCxnSpPr>
            <a:cxnSpLocks/>
          </p:cNvCxnSpPr>
          <p:nvPr/>
        </p:nvCxnSpPr>
        <p:spPr>
          <a:xfrm>
            <a:off x="8621637" y="2134194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5EC0B9-A611-44F1-B6DE-E42EE9F59040}"/>
              </a:ext>
            </a:extLst>
          </p:cNvPr>
          <p:cNvCxnSpPr>
            <a:cxnSpLocks/>
          </p:cNvCxnSpPr>
          <p:nvPr/>
        </p:nvCxnSpPr>
        <p:spPr>
          <a:xfrm>
            <a:off x="8621637" y="1015242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6BA711-56D1-4FBD-A0DA-7689E52EFDF7}"/>
              </a:ext>
            </a:extLst>
          </p:cNvPr>
          <p:cNvCxnSpPr>
            <a:cxnSpLocks/>
          </p:cNvCxnSpPr>
          <p:nvPr/>
        </p:nvCxnSpPr>
        <p:spPr>
          <a:xfrm>
            <a:off x="8621637" y="4413568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4DCA1-2F45-4A24-92EF-D7765ED86561}"/>
              </a:ext>
            </a:extLst>
          </p:cNvPr>
          <p:cNvCxnSpPr>
            <a:cxnSpLocks/>
          </p:cNvCxnSpPr>
          <p:nvPr/>
        </p:nvCxnSpPr>
        <p:spPr>
          <a:xfrm>
            <a:off x="8621637" y="5579780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5B1227-2098-4A7C-BB7D-927B67964771}"/>
              </a:ext>
            </a:extLst>
          </p:cNvPr>
          <p:cNvSpPr txBox="1"/>
          <p:nvPr/>
        </p:nvSpPr>
        <p:spPr>
          <a:xfrm>
            <a:off x="8814392" y="466370"/>
            <a:ext cx="223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Innocent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BE56D-CE47-4E7A-9BA0-41EBF7274934}"/>
              </a:ext>
            </a:extLst>
          </p:cNvPr>
          <p:cNvSpPr txBox="1"/>
          <p:nvPr/>
        </p:nvSpPr>
        <p:spPr>
          <a:xfrm>
            <a:off x="9055493" y="5614403"/>
            <a:ext cx="223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Guilty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7143D-E1BE-4C6C-8B28-1F6224C8D985}"/>
              </a:ext>
            </a:extLst>
          </p:cNvPr>
          <p:cNvSpPr txBox="1"/>
          <p:nvPr/>
        </p:nvSpPr>
        <p:spPr>
          <a:xfrm>
            <a:off x="10554353" y="5264712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D3316-9CDF-4C45-A12E-CBC3533064FA}"/>
              </a:ext>
            </a:extLst>
          </p:cNvPr>
          <p:cNvSpPr txBox="1"/>
          <p:nvPr/>
        </p:nvSpPr>
        <p:spPr>
          <a:xfrm>
            <a:off x="10548654" y="813793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C840D-6F0F-4506-A335-E1A1A2292616}"/>
              </a:ext>
            </a:extLst>
          </p:cNvPr>
          <p:cNvSpPr txBox="1"/>
          <p:nvPr/>
        </p:nvSpPr>
        <p:spPr>
          <a:xfrm>
            <a:off x="10548654" y="1911708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50%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7BFAC-57CD-436D-86AA-3A9E5AF8DE82}"/>
              </a:ext>
            </a:extLst>
          </p:cNvPr>
          <p:cNvSpPr txBox="1"/>
          <p:nvPr/>
        </p:nvSpPr>
        <p:spPr>
          <a:xfrm>
            <a:off x="10548654" y="3074272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3E8B7-A0C3-4999-AB67-0A6CB7567E90}"/>
              </a:ext>
            </a:extLst>
          </p:cNvPr>
          <p:cNvSpPr txBox="1"/>
          <p:nvPr/>
        </p:nvSpPr>
        <p:spPr>
          <a:xfrm>
            <a:off x="10548654" y="4156248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0E707-5F7E-454C-9389-8580EFCE5201}"/>
              </a:ext>
            </a:extLst>
          </p:cNvPr>
          <p:cNvSpPr txBox="1"/>
          <p:nvPr/>
        </p:nvSpPr>
        <p:spPr>
          <a:xfrm>
            <a:off x="686361" y="700987"/>
            <a:ext cx="730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Imagine that you are a friend of the victim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ABED46-A641-4EEB-9D4B-D10374D3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" y="1511802"/>
            <a:ext cx="6859918" cy="4107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C9E1C4-9091-4639-AFB5-3436ED08EB97}"/>
              </a:ext>
            </a:extLst>
          </p:cNvPr>
          <p:cNvSpPr txBox="1"/>
          <p:nvPr/>
        </p:nvSpPr>
        <p:spPr>
          <a:xfrm>
            <a:off x="8651204" y="6280679"/>
            <a:ext cx="256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 0% </a:t>
            </a:r>
            <a:r>
              <a:rPr lang="en-US" sz="2800" dirty="0">
                <a:solidFill>
                  <a:schemeClr val="bg1"/>
                </a:solidFill>
              </a:rPr>
              <a:t>Certain</a:t>
            </a:r>
          </a:p>
        </p:txBody>
      </p:sp>
    </p:spTree>
    <p:extLst>
      <p:ext uri="{BB962C8B-B14F-4D97-AF65-F5344CB8AC3E}">
        <p14:creationId xmlns:p14="http://schemas.microsoft.com/office/powerpoint/2010/main" val="24565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C66D1-BE4A-44B1-9F1C-17C32E4E045E}"/>
              </a:ext>
            </a:extLst>
          </p:cNvPr>
          <p:cNvSpPr/>
          <p:nvPr/>
        </p:nvSpPr>
        <p:spPr>
          <a:xfrm>
            <a:off x="8621637" y="1015242"/>
            <a:ext cx="1972638" cy="45645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D909D7-1F6A-4719-A9D0-59C6F04C7995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621637" y="3297511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97ABB0-247D-4325-B9E4-1402F2AEE199}"/>
              </a:ext>
            </a:extLst>
          </p:cNvPr>
          <p:cNvCxnSpPr>
            <a:cxnSpLocks/>
          </p:cNvCxnSpPr>
          <p:nvPr/>
        </p:nvCxnSpPr>
        <p:spPr>
          <a:xfrm>
            <a:off x="8621637" y="2134194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5EC0B9-A611-44F1-B6DE-E42EE9F59040}"/>
              </a:ext>
            </a:extLst>
          </p:cNvPr>
          <p:cNvCxnSpPr>
            <a:cxnSpLocks/>
          </p:cNvCxnSpPr>
          <p:nvPr/>
        </p:nvCxnSpPr>
        <p:spPr>
          <a:xfrm>
            <a:off x="8621637" y="1015242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6BA711-56D1-4FBD-A0DA-7689E52EFDF7}"/>
              </a:ext>
            </a:extLst>
          </p:cNvPr>
          <p:cNvCxnSpPr>
            <a:cxnSpLocks/>
          </p:cNvCxnSpPr>
          <p:nvPr/>
        </p:nvCxnSpPr>
        <p:spPr>
          <a:xfrm>
            <a:off x="8621637" y="4413568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4DCA1-2F45-4A24-92EF-D7765ED86561}"/>
              </a:ext>
            </a:extLst>
          </p:cNvPr>
          <p:cNvCxnSpPr>
            <a:cxnSpLocks/>
          </p:cNvCxnSpPr>
          <p:nvPr/>
        </p:nvCxnSpPr>
        <p:spPr>
          <a:xfrm>
            <a:off x="8621637" y="5579780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5B1227-2098-4A7C-BB7D-927B67964771}"/>
              </a:ext>
            </a:extLst>
          </p:cNvPr>
          <p:cNvSpPr txBox="1"/>
          <p:nvPr/>
        </p:nvSpPr>
        <p:spPr>
          <a:xfrm>
            <a:off x="8814392" y="466370"/>
            <a:ext cx="223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Innocent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BE56D-CE47-4E7A-9BA0-41EBF7274934}"/>
              </a:ext>
            </a:extLst>
          </p:cNvPr>
          <p:cNvSpPr txBox="1"/>
          <p:nvPr/>
        </p:nvSpPr>
        <p:spPr>
          <a:xfrm>
            <a:off x="9055493" y="5614403"/>
            <a:ext cx="223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Guilty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7143D-E1BE-4C6C-8B28-1F6224C8D985}"/>
              </a:ext>
            </a:extLst>
          </p:cNvPr>
          <p:cNvSpPr txBox="1"/>
          <p:nvPr/>
        </p:nvSpPr>
        <p:spPr>
          <a:xfrm>
            <a:off x="10554353" y="5264712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D3316-9CDF-4C45-A12E-CBC3533064FA}"/>
              </a:ext>
            </a:extLst>
          </p:cNvPr>
          <p:cNvSpPr txBox="1"/>
          <p:nvPr/>
        </p:nvSpPr>
        <p:spPr>
          <a:xfrm>
            <a:off x="10548654" y="813793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C840D-6F0F-4506-A335-E1A1A2292616}"/>
              </a:ext>
            </a:extLst>
          </p:cNvPr>
          <p:cNvSpPr txBox="1"/>
          <p:nvPr/>
        </p:nvSpPr>
        <p:spPr>
          <a:xfrm>
            <a:off x="10548654" y="1911708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50%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7BFAC-57CD-436D-86AA-3A9E5AF8DE82}"/>
              </a:ext>
            </a:extLst>
          </p:cNvPr>
          <p:cNvSpPr txBox="1"/>
          <p:nvPr/>
        </p:nvSpPr>
        <p:spPr>
          <a:xfrm>
            <a:off x="10548654" y="3074272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3E8B7-A0C3-4999-AB67-0A6CB7567E90}"/>
              </a:ext>
            </a:extLst>
          </p:cNvPr>
          <p:cNvSpPr txBox="1"/>
          <p:nvPr/>
        </p:nvSpPr>
        <p:spPr>
          <a:xfrm>
            <a:off x="10548654" y="4156248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0E707-5F7E-454C-9389-8580EFCE5201}"/>
              </a:ext>
            </a:extLst>
          </p:cNvPr>
          <p:cNvSpPr txBox="1"/>
          <p:nvPr/>
        </p:nvSpPr>
        <p:spPr>
          <a:xfrm>
            <a:off x="686361" y="700987"/>
            <a:ext cx="730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Imagine that you are a friend of the victim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ABED46-A641-4EEB-9D4B-D10374D3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" y="1511802"/>
            <a:ext cx="6859918" cy="4107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C9E1C4-9091-4639-AFB5-3436ED08EB97}"/>
              </a:ext>
            </a:extLst>
          </p:cNvPr>
          <p:cNvSpPr txBox="1"/>
          <p:nvPr/>
        </p:nvSpPr>
        <p:spPr>
          <a:xfrm>
            <a:off x="8651204" y="6280679"/>
            <a:ext cx="256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25% Certain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8AB4CE-AFD1-479C-BBDB-D07AB7A47907}"/>
              </a:ext>
            </a:extLst>
          </p:cNvPr>
          <p:cNvSpPr/>
          <p:nvPr/>
        </p:nvSpPr>
        <p:spPr>
          <a:xfrm>
            <a:off x="8621637" y="2630693"/>
            <a:ext cx="1972638" cy="666818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C66D1-BE4A-44B1-9F1C-17C32E4E045E}"/>
              </a:ext>
            </a:extLst>
          </p:cNvPr>
          <p:cNvSpPr/>
          <p:nvPr/>
        </p:nvSpPr>
        <p:spPr>
          <a:xfrm>
            <a:off x="8621637" y="1015242"/>
            <a:ext cx="1972638" cy="45645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D909D7-1F6A-4719-A9D0-59C6F04C7995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621637" y="3297511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97ABB0-247D-4325-B9E4-1402F2AEE199}"/>
              </a:ext>
            </a:extLst>
          </p:cNvPr>
          <p:cNvCxnSpPr>
            <a:cxnSpLocks/>
          </p:cNvCxnSpPr>
          <p:nvPr/>
        </p:nvCxnSpPr>
        <p:spPr>
          <a:xfrm>
            <a:off x="8621637" y="2134194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5EC0B9-A611-44F1-B6DE-E42EE9F59040}"/>
              </a:ext>
            </a:extLst>
          </p:cNvPr>
          <p:cNvCxnSpPr>
            <a:cxnSpLocks/>
          </p:cNvCxnSpPr>
          <p:nvPr/>
        </p:nvCxnSpPr>
        <p:spPr>
          <a:xfrm>
            <a:off x="8621637" y="1015242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6BA711-56D1-4FBD-A0DA-7689E52EFDF7}"/>
              </a:ext>
            </a:extLst>
          </p:cNvPr>
          <p:cNvCxnSpPr>
            <a:cxnSpLocks/>
          </p:cNvCxnSpPr>
          <p:nvPr/>
        </p:nvCxnSpPr>
        <p:spPr>
          <a:xfrm>
            <a:off x="8621637" y="4413568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4DCA1-2F45-4A24-92EF-D7765ED86561}"/>
              </a:ext>
            </a:extLst>
          </p:cNvPr>
          <p:cNvCxnSpPr>
            <a:cxnSpLocks/>
          </p:cNvCxnSpPr>
          <p:nvPr/>
        </p:nvCxnSpPr>
        <p:spPr>
          <a:xfrm>
            <a:off x="8621637" y="5579780"/>
            <a:ext cx="197263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5B1227-2098-4A7C-BB7D-927B67964771}"/>
              </a:ext>
            </a:extLst>
          </p:cNvPr>
          <p:cNvSpPr txBox="1"/>
          <p:nvPr/>
        </p:nvSpPr>
        <p:spPr>
          <a:xfrm>
            <a:off x="8814392" y="466370"/>
            <a:ext cx="223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Innocent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BE56D-CE47-4E7A-9BA0-41EBF7274934}"/>
              </a:ext>
            </a:extLst>
          </p:cNvPr>
          <p:cNvSpPr txBox="1"/>
          <p:nvPr/>
        </p:nvSpPr>
        <p:spPr>
          <a:xfrm>
            <a:off x="9055493" y="5614403"/>
            <a:ext cx="223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Guilty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7143D-E1BE-4C6C-8B28-1F6224C8D985}"/>
              </a:ext>
            </a:extLst>
          </p:cNvPr>
          <p:cNvSpPr txBox="1"/>
          <p:nvPr/>
        </p:nvSpPr>
        <p:spPr>
          <a:xfrm>
            <a:off x="10554353" y="5264712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D3316-9CDF-4C45-A12E-CBC3533064FA}"/>
              </a:ext>
            </a:extLst>
          </p:cNvPr>
          <p:cNvSpPr txBox="1"/>
          <p:nvPr/>
        </p:nvSpPr>
        <p:spPr>
          <a:xfrm>
            <a:off x="10548654" y="813793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C840D-6F0F-4506-A335-E1A1A2292616}"/>
              </a:ext>
            </a:extLst>
          </p:cNvPr>
          <p:cNvSpPr txBox="1"/>
          <p:nvPr/>
        </p:nvSpPr>
        <p:spPr>
          <a:xfrm>
            <a:off x="10548654" y="1911708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50%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7BFAC-57CD-436D-86AA-3A9E5AF8DE82}"/>
              </a:ext>
            </a:extLst>
          </p:cNvPr>
          <p:cNvSpPr txBox="1"/>
          <p:nvPr/>
        </p:nvSpPr>
        <p:spPr>
          <a:xfrm>
            <a:off x="10548654" y="3074272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3E8B7-A0C3-4999-AB67-0A6CB7567E90}"/>
              </a:ext>
            </a:extLst>
          </p:cNvPr>
          <p:cNvSpPr txBox="1"/>
          <p:nvPr/>
        </p:nvSpPr>
        <p:spPr>
          <a:xfrm>
            <a:off x="10548654" y="4156248"/>
            <a:ext cx="22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50%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0E707-5F7E-454C-9389-8580EFCE5201}"/>
              </a:ext>
            </a:extLst>
          </p:cNvPr>
          <p:cNvSpPr txBox="1"/>
          <p:nvPr/>
        </p:nvSpPr>
        <p:spPr>
          <a:xfrm>
            <a:off x="686361" y="700987"/>
            <a:ext cx="730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Imagine that you are a friend of the victim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ABED46-A641-4EEB-9D4B-D10374D3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" y="1511802"/>
            <a:ext cx="6859918" cy="4107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C9E1C4-9091-4639-AFB5-3436ED08EB97}"/>
              </a:ext>
            </a:extLst>
          </p:cNvPr>
          <p:cNvSpPr txBox="1"/>
          <p:nvPr/>
        </p:nvSpPr>
        <p:spPr>
          <a:xfrm>
            <a:off x="8651204" y="6280679"/>
            <a:ext cx="256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65% Certain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953F48-A116-4A1F-A56A-4C5F1A6F8ADA}"/>
              </a:ext>
            </a:extLst>
          </p:cNvPr>
          <p:cNvSpPr/>
          <p:nvPr/>
        </p:nvSpPr>
        <p:spPr>
          <a:xfrm>
            <a:off x="8621637" y="3304699"/>
            <a:ext cx="1972638" cy="1548757"/>
          </a:xfrm>
          <a:prstGeom prst="rect">
            <a:avLst/>
          </a:prstGeom>
          <a:solidFill>
            <a:srgbClr val="DA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Stasiak</dc:creator>
  <cp:lastModifiedBy>Joanne E Stasiak</cp:lastModifiedBy>
  <cp:revision>5</cp:revision>
  <dcterms:created xsi:type="dcterms:W3CDTF">2021-04-23T16:04:12Z</dcterms:created>
  <dcterms:modified xsi:type="dcterms:W3CDTF">2021-04-26T12:31:58Z</dcterms:modified>
</cp:coreProperties>
</file>