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7F7F7F"/>
    <a:srgbClr val="B00000"/>
    <a:srgbClr val="B03200"/>
    <a:srgbClr val="B004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6ADB-2B5A-4286-968C-EC99D840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E265-9749-45BE-8E84-54419A28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0938-ABB0-424E-A1D8-16DD5B3F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3E95-3699-4847-B7BE-30D6C1DE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D6EA-74E6-41D1-8AD3-40995D9C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8601-38F8-47F2-8AE7-02AFAB47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F082E-DCAB-4770-B886-000C0150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D0C-DB4D-4AB3-AB06-636A269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CF68-E05A-4D7F-B307-66FB3A87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F46F-9FA6-4806-BBFC-D1376A9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F6482-09A5-473D-A9A0-E8788F52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7296-42E1-45A4-8412-63735709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D5C4-F12D-48FC-A36C-75B4608E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1F0C-3133-4A7C-9A07-155B78F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8164-580D-4B0F-9C1C-9FC40E6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D67A-D369-4E01-9846-4484ECAC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FB78-8076-48E1-972C-70C20FCC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CA31-227A-44EE-B6EC-E98F7519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F006-9CD1-4451-A96B-200CF03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BF80-F478-43F6-A31C-4E57DC89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F85-B0E4-4245-B515-D2B104E2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2F39-DDCB-4D1F-957A-82D27DE5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1F15-D008-4F3C-A78A-A2D190D2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14A3-32AC-487C-B114-393F8307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C596-BE53-4A88-A2D9-2835EF2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3200-42DC-4E5F-A768-A9D335E8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857-A7D3-4091-B32C-80004B72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5B821-2279-4B16-93CC-E5226154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FBFC-FB12-4B01-B0DA-69E5733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5143-F911-4A18-BBB5-4975257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B260-DBFE-4222-876F-CFAACE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949-35BE-4294-B446-15D3DE2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3BB3-DC8F-41E7-905C-B6CBF181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34FE-2648-44BB-A539-BCC1CCAE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757E2-55CB-43D5-8AE2-629CA0A73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13820-E0A2-47FB-83A9-9ED64479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1DA8D-DAE5-4827-ACD5-5DE65BBE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86F9A-5084-4CF9-9DAD-D0DBCE34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DCA45-3F09-4821-987D-409C326C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10B-7F24-486D-9C3D-5CF650EE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9CB4E-1534-4C5B-9B6E-DE72262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AC4BE-BEDE-45FD-B922-47F86428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A355-13BD-4168-AE77-D2361DC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F5054-E4D2-4C07-8A54-1B2A1E6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D74F1-09A5-4094-919D-61CA6E3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E43E-6409-4CFE-8F58-CF4BFABB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7715-D8FC-4230-AF7C-AE9CD4A5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89AE-A98F-4375-81A9-E6D7C34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02F4-0F86-4F55-B1FA-8E9EEC14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8887-8353-4602-B81F-06E2680A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8173-762A-465D-AA0A-4470CD17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865F-2C89-45BF-857F-A129F99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E4A7-12CE-47A3-964C-35EFAB96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2974-3B08-4ED0-B937-CFA28CC2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B8EA-CFEC-40E8-912C-5E44EA95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CE23-FFFC-4470-A274-19922398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D221-4E5E-4F3B-98B6-0D72881C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41E0-5D28-49F2-8DC6-9F33612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5C5C6-8D7C-41B0-BB3A-3FC7EDEC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9836-8669-4EC2-B399-9CD67D928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FC2F-88D0-4DB0-86AC-9B9D72CE2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EBE6-7722-4193-86DC-D1C8BD233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0B53-FFDB-417F-92DA-14E85D76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 rot="16200000">
            <a:off x="5536722" y="2560836"/>
            <a:ext cx="949538" cy="67298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9384194" y="5682975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Innocent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1589766" y="5682977"/>
            <a:ext cx="12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Guilty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9000244" y="5084456"/>
            <a:ext cx="2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6019792" y="5120329"/>
            <a:ext cx="5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7503857" y="5101810"/>
            <a:ext cx="66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2435892" y="17719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76" y="774568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5551893" y="6396335"/>
            <a:ext cx="256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0% </a:t>
            </a:r>
            <a:r>
              <a:rPr lang="en-US" sz="2400" dirty="0">
                <a:solidFill>
                  <a:schemeClr val="bg1"/>
                </a:solidFill>
              </a:rPr>
              <a:t>Certain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4259395" y="5080677"/>
            <a:ext cx="72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2371269" y="5110068"/>
            <a:ext cx="8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190091" y="5449665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8467" y="544287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363707" y="5434306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7021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99382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 rot="16200000">
            <a:off x="5536722" y="2560836"/>
            <a:ext cx="949538" cy="67298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9384194" y="5682975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Innocent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1589766" y="5682977"/>
            <a:ext cx="12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Guilty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9000244" y="5084456"/>
            <a:ext cx="2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6019792" y="5120329"/>
            <a:ext cx="5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7503857" y="5101810"/>
            <a:ext cx="66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2435892" y="17719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76" y="774568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5551893" y="6396335"/>
            <a:ext cx="256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25% Certain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AB4CE-AFD1-479C-BBDB-D07AB7A47907}"/>
              </a:ext>
            </a:extLst>
          </p:cNvPr>
          <p:cNvSpPr/>
          <p:nvPr/>
        </p:nvSpPr>
        <p:spPr>
          <a:xfrm rot="16200000">
            <a:off x="6135630" y="5524613"/>
            <a:ext cx="963471" cy="813575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4259395" y="5080677"/>
            <a:ext cx="72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2371269" y="5110068"/>
            <a:ext cx="8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190091" y="5449665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8467" y="544287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363707" y="5434306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7021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99382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 rot="16200000">
            <a:off x="5536722" y="2560836"/>
            <a:ext cx="949538" cy="67298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9384194" y="5682975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Innocent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1589766" y="5682977"/>
            <a:ext cx="12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Guilty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9000244" y="5084456"/>
            <a:ext cx="2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6019792" y="5120329"/>
            <a:ext cx="5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7503857" y="5101810"/>
            <a:ext cx="66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2435892" y="17719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76" y="774568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5551893" y="6396335"/>
            <a:ext cx="256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% Certain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4259395" y="5080677"/>
            <a:ext cx="72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2371269" y="5110068"/>
            <a:ext cx="8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190091" y="5449665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8467" y="544287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363707" y="5434306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47021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99382" y="5451001"/>
            <a:ext cx="12719" cy="9590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53F48-A116-4A1F-A56A-4C5F1A6F8ADA}"/>
              </a:ext>
            </a:extLst>
          </p:cNvPr>
          <p:cNvSpPr/>
          <p:nvPr/>
        </p:nvSpPr>
        <p:spPr>
          <a:xfrm>
            <a:off x="4007606" y="5449665"/>
            <a:ext cx="2174717" cy="954940"/>
          </a:xfrm>
          <a:prstGeom prst="rect">
            <a:avLst/>
          </a:prstGeom>
          <a:solidFill>
            <a:srgbClr val="DA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31696</TotalTime>
  <Words>72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Stasiak</dc:creator>
  <cp:lastModifiedBy>Joanne E Stasiak</cp:lastModifiedBy>
  <cp:revision>8</cp:revision>
  <dcterms:created xsi:type="dcterms:W3CDTF">2021-04-23T16:04:12Z</dcterms:created>
  <dcterms:modified xsi:type="dcterms:W3CDTF">2021-05-18T12:21:26Z</dcterms:modified>
</cp:coreProperties>
</file>