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Episode I: The Phantom Menace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Overview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67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Summary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Technologies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Effects on Filmography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Conclusions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Redundancy</a:t>
            </a:r>
          </a:p>
          <a:p>
            <a:pPr indent="-228600" lvl="1" marL="91440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Value of Artificial Intelligence</a:t>
            </a: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Summary of the movie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Blockade of Naboo by Trade Federation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Jedi sent to intervene are almost killed, escape with Princess Padme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Arrive at Tatooine, meet Anakin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Anakin wins pod race and freedom; revealed to be strong in the force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Jedi, Anakin, and Padme arrive at Coruscant - Padme cannot get diplomatic assistance, Anakin is banned from being trained by Qui-Gon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Party returns to Naboo to fight Trade Federation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Anakin destroys droid ship and saves the day</a:t>
            </a: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List of information technologies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Robots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Faster-than-light communication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Large data transfer capabilities to multiple receivers through atmosphere/water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Highly reliable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Jammable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Communications can be traced from both transmitter and receiver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Republic Credits are cryptocurrency, akin to BitCoin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No recording technology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Can transmit holograms but not color (color holograms do exist)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Walkie talkies, tablets exist but are not integrated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Slave transmitter implants</a:t>
            </a: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Phantom Menace Paved way for Digital Filmography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Jar Jar Binks was fully computer generated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Had more visual effects done in post processing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First movie  projected to the public with digital projectors</a:t>
            </a:r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Redundancy is the difference between failure and success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Destruction of single droid ship causes all droids to shut down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Anakin wins pod race because of redundant systems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Naboo ship runs the blockade because of redundant Astromech droids</a:t>
            </a: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Inferiority of Artificial Intelligence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Robots are self-aware and have some capacity for self-preservation (“Sell me!?”)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Sentient life can be built by 9 year old in slave conditions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Lower than Slave Labor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Societal expectation of abuse (Pit Droids)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Inferior to biological beings (Gungan army defeats droids)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Don’t trust robot tanks, but robot planes and robot tanker commanders okay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One </a:t>
            </a:r>
            <a:r>
              <a:rPr lang="en">
                <a:solidFill>
                  <a:srgbClr val="FFFFFF"/>
                </a:solidFill>
              </a:rPr>
              <a:t>non-humanoid </a:t>
            </a:r>
            <a:r>
              <a:rPr lang="en">
                <a:solidFill>
                  <a:srgbClr val="FFFFFF"/>
                </a:solidFill>
              </a:rPr>
              <a:t>robot gets medal for service?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Conclusion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67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Summary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Technologies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Effects on Filmography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Conclusions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Importance of Redundancy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Inferiority of Artificial Intelligence</a:t>
            </a: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References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(We’ll add to this as we add pictures and get more references)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