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Clustering NYC Neighborhoods to Determine Service Needs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Ryan Brenner ~ September 4, 2018 ~ IBM 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NYC Neighborhoods using Foursquare data</a:t>
            </a:r>
          </a:p>
          <a:p>
            <a:r>
              <a:rPr lang="en-US" dirty="0"/>
              <a:t>Cluster NYC Neighborhoods using 311 Request data</a:t>
            </a:r>
          </a:p>
          <a:p>
            <a:r>
              <a:rPr lang="en-US" dirty="0"/>
              <a:t>Compare clusters to determine whether Foursquare clusters can predict 311 requests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E2E0-A908-46A1-AAFC-80875DCE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8E4D7-665F-48BE-9DD2-38E3F0AC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608" y="1577975"/>
            <a:ext cx="4574537" cy="4587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EEFC7-4678-4A0C-B65D-2D0A167D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5" y="2533649"/>
            <a:ext cx="65722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A4F3-1460-447C-A988-61419D58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311 Request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BE124-198C-44E6-B217-F1B12B73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6691745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A2870-1C30-4723-B18A-C03DD21E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828800"/>
            <a:ext cx="453903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ABAD-6BC2-4EA5-9898-A2D3A9E6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Matches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65CCD3-4F5E-4661-ADD8-0C807D3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15348"/>
              </p:ext>
            </p:extLst>
          </p:nvPr>
        </p:nvGraphicFramePr>
        <p:xfrm>
          <a:off x="2031999" y="1752600"/>
          <a:ext cx="8128002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9341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1266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3707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1039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50075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411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6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39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99A5E3-5BB6-4B62-961E-64BA77921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53394"/>
              </p:ext>
            </p:extLst>
          </p:nvPr>
        </p:nvGraphicFramePr>
        <p:xfrm>
          <a:off x="2031999" y="2687320"/>
          <a:ext cx="8128002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9341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1266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3707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1039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50075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411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6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394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AE1E60-AF8B-47BE-AD59-6916B31A1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74465"/>
              </p:ext>
            </p:extLst>
          </p:nvPr>
        </p:nvGraphicFramePr>
        <p:xfrm>
          <a:off x="2031999" y="3622040"/>
          <a:ext cx="8128002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9341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1266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3707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1039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50075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411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6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394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B49AE7-4B63-4E32-8F17-0C997EDAC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39621"/>
              </p:ext>
            </p:extLst>
          </p:nvPr>
        </p:nvGraphicFramePr>
        <p:xfrm>
          <a:off x="2025072" y="4556760"/>
          <a:ext cx="812800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9341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1266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3707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1039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50075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411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6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394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EEB222-C8FB-42A4-88B4-3BA4E0E6D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0461"/>
              </p:ext>
            </p:extLst>
          </p:nvPr>
        </p:nvGraphicFramePr>
        <p:xfrm>
          <a:off x="2031999" y="5491480"/>
          <a:ext cx="8128002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9341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1266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3707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1039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50075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411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6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394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A28AE4-005B-45FA-A361-0DC98846EC77}"/>
              </a:ext>
            </a:extLst>
          </p:cNvPr>
          <p:cNvSpPr txBox="1"/>
          <p:nvPr/>
        </p:nvSpPr>
        <p:spPr>
          <a:xfrm>
            <a:off x="4495800" y="133405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Foursquare Group = 311 Group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618837-6CD2-4B6B-B689-DF1809B0843E}"/>
              </a:ext>
            </a:extLst>
          </p:cNvPr>
          <p:cNvSpPr/>
          <p:nvPr/>
        </p:nvSpPr>
        <p:spPr>
          <a:xfrm>
            <a:off x="3657600" y="1703390"/>
            <a:ext cx="838200" cy="79089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B36CC2-FC0B-41C9-BE16-85C43D629C27}"/>
              </a:ext>
            </a:extLst>
          </p:cNvPr>
          <p:cNvSpPr/>
          <p:nvPr/>
        </p:nvSpPr>
        <p:spPr>
          <a:xfrm>
            <a:off x="6324600" y="2646680"/>
            <a:ext cx="838200" cy="79089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E75A-31B5-410B-BCE8-B36AC7F6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440F-874B-44F3-90AF-2F23B5AC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Foursquare clusters predicting 311 cluster: &lt;44% (90/206)</a:t>
            </a:r>
          </a:p>
          <a:p>
            <a:r>
              <a:rPr lang="en-US" dirty="0"/>
              <a:t>Accuracy of random guess: 20%</a:t>
            </a:r>
          </a:p>
        </p:txBody>
      </p:sp>
    </p:spTree>
    <p:extLst>
      <p:ext uri="{BB962C8B-B14F-4D97-AF65-F5344CB8AC3E}">
        <p14:creationId xmlns:p14="http://schemas.microsoft.com/office/powerpoint/2010/main" val="29071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16</TotalTime>
  <Words>186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Schoolbook</vt:lpstr>
      <vt:lpstr>CITY SKETCH 16X9</vt:lpstr>
      <vt:lpstr>Clustering NYC Neighborhoods to Determine Service Needs</vt:lpstr>
      <vt:lpstr>Project Overview</vt:lpstr>
      <vt:lpstr>Foursquare Clusters</vt:lpstr>
      <vt:lpstr>311 Request Clusters</vt:lpstr>
      <vt:lpstr>Cluster Matches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NYC Neighborhoods to Determine Service Needs</dc:title>
  <dc:creator>Ryan Brenner</dc:creator>
  <cp:lastModifiedBy>Ryan Brenner</cp:lastModifiedBy>
  <cp:revision>2</cp:revision>
  <dcterms:created xsi:type="dcterms:W3CDTF">2018-09-05T00:12:42Z</dcterms:created>
  <dcterms:modified xsi:type="dcterms:W3CDTF">2018-09-05T00:28:49Z</dcterms:modified>
</cp:coreProperties>
</file>