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EDE-99F1-CEFB-FE83-B637D7255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816-C547-10D5-C9F5-C5E5B3D0F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CC3A-6BD7-EB75-7955-82D4A5CB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2CBA-E6EB-9C62-218F-AAFFD975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F569-896A-36C1-90AE-7FC42C54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F088-CA5E-3623-D16F-3755CEB7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832A5-6E81-385D-CE52-00F05649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0890-46B1-7825-731A-CF07C84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97DA-A880-31EB-7B64-BE2CFBF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8EAB-6E52-1771-A3DD-B3EDBE36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0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848FD-5E7F-8962-7872-14A2038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C9E4-2FAE-F28F-8D30-6FAA0616B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D54C-9A41-7B86-65C3-EFD0BAEE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D87C-1E35-E38B-18A8-D1E05CC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BE9E-A829-1FEC-78C8-C6F5E681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8A0F-48CA-EF55-5830-3F90566E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FDC3-9674-E08C-234E-F7ADA84C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9874-E9A1-7F40-A673-A472DA9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F75D-617E-E16B-0380-7D9040F4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296A-ECA4-BDFC-ED0C-5F9C18B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9900-2D48-4F22-83A5-F6724679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B860-8A40-D8F6-4A71-38A5647C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6E40-77BA-EA95-669C-436A5954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5127-FC6F-87F9-CA4B-32691583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D7D77-757D-2F5B-5ED7-8D211D2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819D-AB09-1B71-0CA2-A86EFE3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981B-69CE-B16F-B3EA-52D3D4D82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60601-2DB3-3FFD-F3DC-D16FD98D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B8DF-8E07-7549-99B9-BF143941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40081-6F6F-0B9D-6BB4-722E0934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55AE-7273-2205-32F8-858E6359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907-0A69-354B-39B9-24E2E9AC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8DF3-00B2-60A2-F62E-C049E7C3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B79B-958C-B17B-A281-85A5C5C6C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6789D-C692-3BC3-A0BF-A919C23E5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B0817-8338-2EC0-ED88-7ED18B994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7F09D-B09C-9D6E-67F0-1450389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DD918-427E-9090-C41C-BA2D2D25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81BAB-19EE-A7D7-5385-F8A911C3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A50E-3E5F-7024-2E93-34BEF1AE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0B05B-3C41-AB87-CE36-5EEAE27C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ADB3B-4E91-8302-94BE-54295F8D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FACA3-5677-C1C9-05FF-3FEC6CC5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181B-938E-40FD-EBBC-837F695E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4785D-8C08-5152-F3BC-AB38C4B3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62D48-068F-D386-5F72-1DEA361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5236-9618-8BEA-6C04-4AFD9198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6A37-D2DE-7485-0C30-F6B4D8E7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C7A1C-0825-DF39-8168-0732FC13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61F0-381F-53C7-68A4-1BDA9A43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D09C-AB11-1F6F-184C-49F861AC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C4139-E93C-4AF7-ABD2-6F2AF0D1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C8E-490E-7133-0118-A84F8472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6CF15-E5AF-7911-A371-25460D35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A1375-32AA-A5B1-3F0D-A04B9B683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EAF93-A5BC-F458-B367-91C7B373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FC1C2-7377-35B7-7023-BF53640D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801D-948F-31AD-84A6-ED23DC6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4FB9D-288D-8ED9-73B0-F1633F1E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646C6-0AB7-6B80-B30A-29F78FA8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48E7E-EE2D-02C3-1341-9D01D25BA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EA6D2-D873-4C98-8CE6-BA0C29D9469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423B-1522-467A-1174-899C6E244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6977-8823-44B2-3307-015AA973C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EFAB-3CD2-4257-ACD8-66F79C38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EE117-13B0-7933-F152-04EAB77C2442}"/>
              </a:ext>
            </a:extLst>
          </p:cNvPr>
          <p:cNvSpPr txBox="1"/>
          <p:nvPr/>
        </p:nvSpPr>
        <p:spPr>
          <a:xfrm>
            <a:off x="5451655" y="1441139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4AE8C-957D-9782-7436-721D418575A9}"/>
              </a:ext>
            </a:extLst>
          </p:cNvPr>
          <p:cNvSpPr txBox="1"/>
          <p:nvPr/>
        </p:nvSpPr>
        <p:spPr>
          <a:xfrm>
            <a:off x="4067355" y="2253939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3FDD-20A0-487B-DB92-2FD87907701C}"/>
              </a:ext>
            </a:extLst>
          </p:cNvPr>
          <p:cNvSpPr txBox="1"/>
          <p:nvPr/>
        </p:nvSpPr>
        <p:spPr>
          <a:xfrm>
            <a:off x="6642100" y="2253939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3BAF-3DAF-0E74-177B-CCDC52AFA5A8}"/>
              </a:ext>
            </a:extLst>
          </p:cNvPr>
          <p:cNvSpPr txBox="1"/>
          <p:nvPr/>
        </p:nvSpPr>
        <p:spPr>
          <a:xfrm>
            <a:off x="3245210" y="3162710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F167B-7EB9-3C3C-0523-7BC62274C94C}"/>
              </a:ext>
            </a:extLst>
          </p:cNvPr>
          <p:cNvSpPr txBox="1"/>
          <p:nvPr/>
        </p:nvSpPr>
        <p:spPr>
          <a:xfrm>
            <a:off x="4767533" y="3164152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3A475-80EA-450B-8023-ABEB12A9090B}"/>
              </a:ext>
            </a:extLst>
          </p:cNvPr>
          <p:cNvSpPr txBox="1"/>
          <p:nvPr/>
        </p:nvSpPr>
        <p:spPr>
          <a:xfrm>
            <a:off x="6095999" y="3162710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A90A2-AEDF-79B8-434C-2DC5A55B0D44}"/>
              </a:ext>
            </a:extLst>
          </p:cNvPr>
          <p:cNvSpPr txBox="1"/>
          <p:nvPr/>
        </p:nvSpPr>
        <p:spPr>
          <a:xfrm>
            <a:off x="7420174" y="3162710"/>
            <a:ext cx="10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 #7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5FB21-35B3-CC89-4DBE-508C5608E4F2}"/>
              </a:ext>
            </a:extLst>
          </p:cNvPr>
          <p:cNvCxnSpPr>
            <a:cxnSpLocks/>
          </p:cNvCxnSpPr>
          <p:nvPr/>
        </p:nvCxnSpPr>
        <p:spPr>
          <a:xfrm flipH="1">
            <a:off x="4767533" y="1808616"/>
            <a:ext cx="887323" cy="49770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579E3-EEA5-57E2-11B8-DADF374BDF68}"/>
              </a:ext>
            </a:extLst>
          </p:cNvPr>
          <p:cNvCxnSpPr>
            <a:cxnSpLocks/>
          </p:cNvCxnSpPr>
          <p:nvPr/>
        </p:nvCxnSpPr>
        <p:spPr>
          <a:xfrm flipH="1">
            <a:off x="3970847" y="2621416"/>
            <a:ext cx="567247" cy="57898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367C24-632F-6BD0-B50C-965336F7D682}"/>
              </a:ext>
            </a:extLst>
          </p:cNvPr>
          <p:cNvCxnSpPr>
            <a:cxnSpLocks/>
          </p:cNvCxnSpPr>
          <p:nvPr/>
        </p:nvCxnSpPr>
        <p:spPr>
          <a:xfrm>
            <a:off x="6250078" y="1860927"/>
            <a:ext cx="785722" cy="44539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10F40-EC58-B1D3-7A35-1E99AE64D04C}"/>
              </a:ext>
            </a:extLst>
          </p:cNvPr>
          <p:cNvCxnSpPr>
            <a:cxnSpLocks/>
          </p:cNvCxnSpPr>
          <p:nvPr/>
        </p:nvCxnSpPr>
        <p:spPr>
          <a:xfrm>
            <a:off x="4672762" y="2624504"/>
            <a:ext cx="524474" cy="5758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94B16-1EA9-67C9-D473-504DB7715550}"/>
              </a:ext>
            </a:extLst>
          </p:cNvPr>
          <p:cNvCxnSpPr>
            <a:cxnSpLocks/>
          </p:cNvCxnSpPr>
          <p:nvPr/>
        </p:nvCxnSpPr>
        <p:spPr>
          <a:xfrm flipH="1">
            <a:off x="6724370" y="2595018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A5562-1CF9-D22C-350C-02058D4C6EDB}"/>
              </a:ext>
            </a:extLst>
          </p:cNvPr>
          <p:cNvCxnSpPr>
            <a:cxnSpLocks/>
          </p:cNvCxnSpPr>
          <p:nvPr/>
        </p:nvCxnSpPr>
        <p:spPr>
          <a:xfrm>
            <a:off x="7234806" y="2595928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A2C16A-969B-9B3E-F187-72E686BB5CC8}"/>
              </a:ext>
            </a:extLst>
          </p:cNvPr>
          <p:cNvCxnSpPr>
            <a:cxnSpLocks/>
          </p:cNvCxnSpPr>
          <p:nvPr/>
        </p:nvCxnSpPr>
        <p:spPr>
          <a:xfrm flipH="1">
            <a:off x="3363549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EE32CB-34F8-EE5D-A961-33C64A89C36B}"/>
              </a:ext>
            </a:extLst>
          </p:cNvPr>
          <p:cNvCxnSpPr>
            <a:cxnSpLocks/>
          </p:cNvCxnSpPr>
          <p:nvPr/>
        </p:nvCxnSpPr>
        <p:spPr>
          <a:xfrm>
            <a:off x="3873985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DD5AA1-2DEB-5065-CA36-502C18DF2D3A}"/>
              </a:ext>
            </a:extLst>
          </p:cNvPr>
          <p:cNvCxnSpPr>
            <a:cxnSpLocks/>
          </p:cNvCxnSpPr>
          <p:nvPr/>
        </p:nvCxnSpPr>
        <p:spPr>
          <a:xfrm flipH="1">
            <a:off x="4852389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870378-375E-3F12-86EA-4D13F0A96EDF}"/>
              </a:ext>
            </a:extLst>
          </p:cNvPr>
          <p:cNvCxnSpPr>
            <a:cxnSpLocks/>
          </p:cNvCxnSpPr>
          <p:nvPr/>
        </p:nvCxnSpPr>
        <p:spPr>
          <a:xfrm>
            <a:off x="5362825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36D90E-AD52-792D-B032-227ADAFDBBDB}"/>
              </a:ext>
            </a:extLst>
          </p:cNvPr>
          <p:cNvCxnSpPr>
            <a:cxnSpLocks/>
          </p:cNvCxnSpPr>
          <p:nvPr/>
        </p:nvCxnSpPr>
        <p:spPr>
          <a:xfrm flipH="1">
            <a:off x="6170253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1CF885-7751-3E73-03C1-3D2C5AD9F0E1}"/>
              </a:ext>
            </a:extLst>
          </p:cNvPr>
          <p:cNvCxnSpPr>
            <a:cxnSpLocks/>
          </p:cNvCxnSpPr>
          <p:nvPr/>
        </p:nvCxnSpPr>
        <p:spPr>
          <a:xfrm>
            <a:off x="6680689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036474-7740-80C1-B0F8-FEFEA7AC2BC2}"/>
              </a:ext>
            </a:extLst>
          </p:cNvPr>
          <p:cNvCxnSpPr>
            <a:cxnSpLocks/>
          </p:cNvCxnSpPr>
          <p:nvPr/>
        </p:nvCxnSpPr>
        <p:spPr>
          <a:xfrm flipH="1">
            <a:off x="7444817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9649B-FB58-0E14-C90F-C51B1689A3A8}"/>
              </a:ext>
            </a:extLst>
          </p:cNvPr>
          <p:cNvCxnSpPr>
            <a:cxnSpLocks/>
          </p:cNvCxnSpPr>
          <p:nvPr/>
        </p:nvCxnSpPr>
        <p:spPr>
          <a:xfrm>
            <a:off x="7955253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CBA9E-8785-8CF5-3870-C510211D1A0E}"/>
              </a:ext>
            </a:extLst>
          </p:cNvPr>
          <p:cNvSpPr txBox="1"/>
          <p:nvPr/>
        </p:nvSpPr>
        <p:spPr>
          <a:xfrm>
            <a:off x="9165001" y="14420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A13CA-2C4F-4B79-C5F7-915671478136}"/>
              </a:ext>
            </a:extLst>
          </p:cNvPr>
          <p:cNvSpPr txBox="1"/>
          <p:nvPr/>
        </p:nvSpPr>
        <p:spPr>
          <a:xfrm>
            <a:off x="9165001" y="22548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B5679-D78D-76EC-5076-367DD873A3CE}"/>
              </a:ext>
            </a:extLst>
          </p:cNvPr>
          <p:cNvSpPr txBox="1"/>
          <p:nvPr/>
        </p:nvSpPr>
        <p:spPr>
          <a:xfrm>
            <a:off x="9165001" y="3162710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F79CE0-AD69-1922-E159-EA9B2FB3F224}"/>
              </a:ext>
            </a:extLst>
          </p:cNvPr>
          <p:cNvCxnSpPr>
            <a:cxnSpLocks/>
          </p:cNvCxnSpPr>
          <p:nvPr/>
        </p:nvCxnSpPr>
        <p:spPr>
          <a:xfrm flipH="1">
            <a:off x="3145628" y="2863137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F59759-D8E9-F8DA-EE3D-2677876E3E01}"/>
              </a:ext>
            </a:extLst>
          </p:cNvPr>
          <p:cNvCxnSpPr>
            <a:cxnSpLocks/>
          </p:cNvCxnSpPr>
          <p:nvPr/>
        </p:nvCxnSpPr>
        <p:spPr>
          <a:xfrm flipH="1">
            <a:off x="3245210" y="3851723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7E36B4-602E-C5CB-78BE-4BCE210877AA}"/>
              </a:ext>
            </a:extLst>
          </p:cNvPr>
          <p:cNvCxnSpPr>
            <a:cxnSpLocks/>
          </p:cNvCxnSpPr>
          <p:nvPr/>
        </p:nvCxnSpPr>
        <p:spPr>
          <a:xfrm flipH="1">
            <a:off x="3186169" y="2086756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5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EE117-13B0-7933-F152-04EAB77C2442}"/>
              </a:ext>
            </a:extLst>
          </p:cNvPr>
          <p:cNvSpPr txBox="1"/>
          <p:nvPr/>
        </p:nvSpPr>
        <p:spPr>
          <a:xfrm>
            <a:off x="5246710" y="1453411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4AE8C-957D-9782-7436-721D418575A9}"/>
              </a:ext>
            </a:extLst>
          </p:cNvPr>
          <p:cNvSpPr txBox="1"/>
          <p:nvPr/>
        </p:nvSpPr>
        <p:spPr>
          <a:xfrm>
            <a:off x="3544209" y="2253939"/>
            <a:ext cx="15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3FDD-20A0-487B-DB92-2FD87907701C}"/>
              </a:ext>
            </a:extLst>
          </p:cNvPr>
          <p:cNvSpPr txBox="1"/>
          <p:nvPr/>
        </p:nvSpPr>
        <p:spPr>
          <a:xfrm>
            <a:off x="6118954" y="2253939"/>
            <a:ext cx="158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3BAF-3DAF-0E74-177B-CCDC52AFA5A8}"/>
              </a:ext>
            </a:extLst>
          </p:cNvPr>
          <p:cNvSpPr txBox="1"/>
          <p:nvPr/>
        </p:nvSpPr>
        <p:spPr>
          <a:xfrm>
            <a:off x="2874338" y="3162710"/>
            <a:ext cx="14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#4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F167B-7EB9-3C3C-0523-7BC62274C94C}"/>
              </a:ext>
            </a:extLst>
          </p:cNvPr>
          <p:cNvSpPr txBox="1"/>
          <p:nvPr/>
        </p:nvSpPr>
        <p:spPr>
          <a:xfrm>
            <a:off x="4477795" y="3164152"/>
            <a:ext cx="14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#5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3A475-80EA-450B-8023-ABEB12A9090B}"/>
              </a:ext>
            </a:extLst>
          </p:cNvPr>
          <p:cNvSpPr txBox="1"/>
          <p:nvPr/>
        </p:nvSpPr>
        <p:spPr>
          <a:xfrm>
            <a:off x="5936087" y="3162710"/>
            <a:ext cx="14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#6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A90A2-AEDF-79B8-434C-2DC5A55B0D44}"/>
              </a:ext>
            </a:extLst>
          </p:cNvPr>
          <p:cNvSpPr txBox="1"/>
          <p:nvPr/>
        </p:nvSpPr>
        <p:spPr>
          <a:xfrm>
            <a:off x="7437296" y="3162710"/>
            <a:ext cx="14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#7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5FB21-35B3-CC89-4DBE-508C5608E4F2}"/>
              </a:ext>
            </a:extLst>
          </p:cNvPr>
          <p:cNvCxnSpPr>
            <a:cxnSpLocks/>
          </p:cNvCxnSpPr>
          <p:nvPr/>
        </p:nvCxnSpPr>
        <p:spPr>
          <a:xfrm flipH="1">
            <a:off x="4767533" y="1808616"/>
            <a:ext cx="887323" cy="49770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579E3-EEA5-57E2-11B8-DADF374BDF68}"/>
              </a:ext>
            </a:extLst>
          </p:cNvPr>
          <p:cNvCxnSpPr>
            <a:cxnSpLocks/>
          </p:cNvCxnSpPr>
          <p:nvPr/>
        </p:nvCxnSpPr>
        <p:spPr>
          <a:xfrm flipH="1">
            <a:off x="3970847" y="2621416"/>
            <a:ext cx="567247" cy="57898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367C24-632F-6BD0-B50C-965336F7D682}"/>
              </a:ext>
            </a:extLst>
          </p:cNvPr>
          <p:cNvCxnSpPr>
            <a:cxnSpLocks/>
          </p:cNvCxnSpPr>
          <p:nvPr/>
        </p:nvCxnSpPr>
        <p:spPr>
          <a:xfrm>
            <a:off x="6250078" y="1860927"/>
            <a:ext cx="785722" cy="44539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10F40-EC58-B1D3-7A35-1E99AE64D04C}"/>
              </a:ext>
            </a:extLst>
          </p:cNvPr>
          <p:cNvCxnSpPr>
            <a:cxnSpLocks/>
          </p:cNvCxnSpPr>
          <p:nvPr/>
        </p:nvCxnSpPr>
        <p:spPr>
          <a:xfrm>
            <a:off x="4672762" y="2624504"/>
            <a:ext cx="524474" cy="5758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94B16-1EA9-67C9-D473-504DB7715550}"/>
              </a:ext>
            </a:extLst>
          </p:cNvPr>
          <p:cNvCxnSpPr>
            <a:cxnSpLocks/>
          </p:cNvCxnSpPr>
          <p:nvPr/>
        </p:nvCxnSpPr>
        <p:spPr>
          <a:xfrm flipH="1">
            <a:off x="6724370" y="2595018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A5562-1CF9-D22C-350C-02058D4C6EDB}"/>
              </a:ext>
            </a:extLst>
          </p:cNvPr>
          <p:cNvCxnSpPr>
            <a:cxnSpLocks/>
          </p:cNvCxnSpPr>
          <p:nvPr/>
        </p:nvCxnSpPr>
        <p:spPr>
          <a:xfrm>
            <a:off x="7234806" y="2595928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A2C16A-969B-9B3E-F187-72E686BB5CC8}"/>
              </a:ext>
            </a:extLst>
          </p:cNvPr>
          <p:cNvCxnSpPr>
            <a:cxnSpLocks/>
          </p:cNvCxnSpPr>
          <p:nvPr/>
        </p:nvCxnSpPr>
        <p:spPr>
          <a:xfrm flipH="1">
            <a:off x="3363549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EE32CB-34F8-EE5D-A961-33C64A89C36B}"/>
              </a:ext>
            </a:extLst>
          </p:cNvPr>
          <p:cNvCxnSpPr>
            <a:cxnSpLocks/>
          </p:cNvCxnSpPr>
          <p:nvPr/>
        </p:nvCxnSpPr>
        <p:spPr>
          <a:xfrm>
            <a:off x="3873985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DD5AA1-2DEB-5065-CA36-502C18DF2D3A}"/>
              </a:ext>
            </a:extLst>
          </p:cNvPr>
          <p:cNvCxnSpPr>
            <a:cxnSpLocks/>
          </p:cNvCxnSpPr>
          <p:nvPr/>
        </p:nvCxnSpPr>
        <p:spPr>
          <a:xfrm flipH="1">
            <a:off x="4852389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870378-375E-3F12-86EA-4D13F0A96EDF}"/>
              </a:ext>
            </a:extLst>
          </p:cNvPr>
          <p:cNvCxnSpPr>
            <a:cxnSpLocks/>
          </p:cNvCxnSpPr>
          <p:nvPr/>
        </p:nvCxnSpPr>
        <p:spPr>
          <a:xfrm>
            <a:off x="5362825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36D90E-AD52-792D-B032-227ADAFDBBDB}"/>
              </a:ext>
            </a:extLst>
          </p:cNvPr>
          <p:cNvCxnSpPr>
            <a:cxnSpLocks/>
          </p:cNvCxnSpPr>
          <p:nvPr/>
        </p:nvCxnSpPr>
        <p:spPr>
          <a:xfrm flipH="1">
            <a:off x="6170253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1CF885-7751-3E73-03C1-3D2C5AD9F0E1}"/>
              </a:ext>
            </a:extLst>
          </p:cNvPr>
          <p:cNvCxnSpPr>
            <a:cxnSpLocks/>
          </p:cNvCxnSpPr>
          <p:nvPr/>
        </p:nvCxnSpPr>
        <p:spPr>
          <a:xfrm>
            <a:off x="6680689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036474-7740-80C1-B0F8-FEFEA7AC2BC2}"/>
              </a:ext>
            </a:extLst>
          </p:cNvPr>
          <p:cNvCxnSpPr>
            <a:cxnSpLocks/>
          </p:cNvCxnSpPr>
          <p:nvPr/>
        </p:nvCxnSpPr>
        <p:spPr>
          <a:xfrm flipH="1">
            <a:off x="7444817" y="3567877"/>
            <a:ext cx="344847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9649B-FB58-0E14-C90F-C51B1689A3A8}"/>
              </a:ext>
            </a:extLst>
          </p:cNvPr>
          <p:cNvCxnSpPr>
            <a:cxnSpLocks/>
          </p:cNvCxnSpPr>
          <p:nvPr/>
        </p:nvCxnSpPr>
        <p:spPr>
          <a:xfrm>
            <a:off x="7955253" y="3568787"/>
            <a:ext cx="388306" cy="51394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CBA9E-8785-8CF5-3870-C510211D1A0E}"/>
              </a:ext>
            </a:extLst>
          </p:cNvPr>
          <p:cNvSpPr txBox="1"/>
          <p:nvPr/>
        </p:nvSpPr>
        <p:spPr>
          <a:xfrm>
            <a:off x="9165001" y="14420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A13CA-2C4F-4B79-C5F7-915671478136}"/>
              </a:ext>
            </a:extLst>
          </p:cNvPr>
          <p:cNvSpPr txBox="1"/>
          <p:nvPr/>
        </p:nvSpPr>
        <p:spPr>
          <a:xfrm>
            <a:off x="9165001" y="22548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B5679-D78D-76EC-5076-367DD873A3CE}"/>
              </a:ext>
            </a:extLst>
          </p:cNvPr>
          <p:cNvSpPr txBox="1"/>
          <p:nvPr/>
        </p:nvSpPr>
        <p:spPr>
          <a:xfrm>
            <a:off x="9165001" y="3162710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F79CE0-AD69-1922-E159-EA9B2FB3F224}"/>
              </a:ext>
            </a:extLst>
          </p:cNvPr>
          <p:cNvCxnSpPr>
            <a:cxnSpLocks/>
          </p:cNvCxnSpPr>
          <p:nvPr/>
        </p:nvCxnSpPr>
        <p:spPr>
          <a:xfrm flipH="1">
            <a:off x="3145628" y="2863137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4F59759-D8E9-F8DA-EE3D-2677876E3E01}"/>
              </a:ext>
            </a:extLst>
          </p:cNvPr>
          <p:cNvCxnSpPr>
            <a:cxnSpLocks/>
          </p:cNvCxnSpPr>
          <p:nvPr/>
        </p:nvCxnSpPr>
        <p:spPr>
          <a:xfrm flipH="1">
            <a:off x="3245210" y="3851723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7E36B4-602E-C5CB-78BE-4BCE210877AA}"/>
              </a:ext>
            </a:extLst>
          </p:cNvPr>
          <p:cNvCxnSpPr>
            <a:cxnSpLocks/>
          </p:cNvCxnSpPr>
          <p:nvPr/>
        </p:nvCxnSpPr>
        <p:spPr>
          <a:xfrm flipH="1">
            <a:off x="3186169" y="2086756"/>
            <a:ext cx="7076401" cy="15727"/>
          </a:xfrm>
          <a:prstGeom prst="line">
            <a:avLst/>
          </a:prstGeom>
          <a:ln w="19050">
            <a:solidFill>
              <a:schemeClr val="dk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EE117-13B0-7933-F152-04EAB77C2442}"/>
              </a:ext>
            </a:extLst>
          </p:cNvPr>
          <p:cNvSpPr txBox="1"/>
          <p:nvPr/>
        </p:nvSpPr>
        <p:spPr>
          <a:xfrm>
            <a:off x="3623276" y="1442066"/>
            <a:ext cx="33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That last exam sure was hard!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4AE8C-957D-9782-7436-721D418575A9}"/>
              </a:ext>
            </a:extLst>
          </p:cNvPr>
          <p:cNvSpPr txBox="1"/>
          <p:nvPr/>
        </p:nvSpPr>
        <p:spPr>
          <a:xfrm>
            <a:off x="626291" y="2253939"/>
            <a:ext cx="42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sure was hard, what score did you get?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3FDD-20A0-487B-DB92-2FD87907701C}"/>
              </a:ext>
            </a:extLst>
          </p:cNvPr>
          <p:cNvSpPr txBox="1"/>
          <p:nvPr/>
        </p:nvSpPr>
        <p:spPr>
          <a:xfrm>
            <a:off x="6238802" y="2253939"/>
            <a:ext cx="288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didn't think it was that 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3BAF-3DAF-0E74-177B-CCDC52AFA5A8}"/>
              </a:ext>
            </a:extLst>
          </p:cNvPr>
          <p:cNvSpPr txBox="1"/>
          <p:nvPr/>
        </p:nvSpPr>
        <p:spPr>
          <a:xfrm>
            <a:off x="717589" y="3162710"/>
            <a:ext cx="14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got a 67% :(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F167B-7EB9-3C3C-0523-7BC62274C94C}"/>
              </a:ext>
            </a:extLst>
          </p:cNvPr>
          <p:cNvSpPr txBox="1"/>
          <p:nvPr/>
        </p:nvSpPr>
        <p:spPr>
          <a:xfrm>
            <a:off x="2366272" y="3164152"/>
            <a:ext cx="13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got a 73%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3A475-80EA-450B-8023-ABEB12A9090B}"/>
              </a:ext>
            </a:extLst>
          </p:cNvPr>
          <p:cNvSpPr txBox="1"/>
          <p:nvPr/>
        </p:nvSpPr>
        <p:spPr>
          <a:xfrm>
            <a:off x="3882025" y="3162710"/>
            <a:ext cx="38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was that not a super hard exam?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A90A2-AEDF-79B8-434C-2DC5A55B0D44}"/>
              </a:ext>
            </a:extLst>
          </p:cNvPr>
          <p:cNvSpPr txBox="1"/>
          <p:nvPr/>
        </p:nvSpPr>
        <p:spPr>
          <a:xfrm>
            <a:off x="7690201" y="3168842"/>
            <a:ext cx="21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of course you didn't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5FB21-35B3-CC89-4DBE-508C5608E4F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42512" y="1809543"/>
            <a:ext cx="1295782" cy="4443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579E3-EEA5-57E2-11B8-DADF374BDF68}"/>
              </a:ext>
            </a:extLst>
          </p:cNvPr>
          <p:cNvCxnSpPr>
            <a:cxnSpLocks/>
          </p:cNvCxnSpPr>
          <p:nvPr/>
        </p:nvCxnSpPr>
        <p:spPr>
          <a:xfrm flipH="1">
            <a:off x="1539150" y="2621416"/>
            <a:ext cx="567247" cy="57898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367C24-632F-6BD0-B50C-965336F7D682}"/>
              </a:ext>
            </a:extLst>
          </p:cNvPr>
          <p:cNvCxnSpPr>
            <a:cxnSpLocks/>
          </p:cNvCxnSpPr>
          <p:nvPr/>
        </p:nvCxnSpPr>
        <p:spPr>
          <a:xfrm>
            <a:off x="6418053" y="1815525"/>
            <a:ext cx="1115448" cy="48230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10F40-EC58-B1D3-7A35-1E99AE64D04C}"/>
              </a:ext>
            </a:extLst>
          </p:cNvPr>
          <p:cNvCxnSpPr>
            <a:cxnSpLocks/>
          </p:cNvCxnSpPr>
          <p:nvPr/>
        </p:nvCxnSpPr>
        <p:spPr>
          <a:xfrm>
            <a:off x="2241065" y="2624504"/>
            <a:ext cx="524474" cy="5758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94B16-1EA9-67C9-D473-504DB771555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824923" y="2595018"/>
            <a:ext cx="1508832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A5562-1CF9-D22C-350C-02058D4C6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07970" y="2595928"/>
            <a:ext cx="1245668" cy="57291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9649B-FB58-0E14-C90F-C51B1689A3A8}"/>
              </a:ext>
            </a:extLst>
          </p:cNvPr>
          <p:cNvCxnSpPr>
            <a:cxnSpLocks/>
          </p:cNvCxnSpPr>
          <p:nvPr/>
        </p:nvCxnSpPr>
        <p:spPr>
          <a:xfrm>
            <a:off x="8596938" y="3568787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CBA9E-8785-8CF5-3870-C510211D1A0E}"/>
              </a:ext>
            </a:extLst>
          </p:cNvPr>
          <p:cNvSpPr txBox="1"/>
          <p:nvPr/>
        </p:nvSpPr>
        <p:spPr>
          <a:xfrm>
            <a:off x="10487581" y="14420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A13CA-2C4F-4B79-C5F7-915671478136}"/>
              </a:ext>
            </a:extLst>
          </p:cNvPr>
          <p:cNvSpPr txBox="1"/>
          <p:nvPr/>
        </p:nvSpPr>
        <p:spPr>
          <a:xfrm>
            <a:off x="10487581" y="22548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B5679-D78D-76EC-5076-367DD873A3CE}"/>
              </a:ext>
            </a:extLst>
          </p:cNvPr>
          <p:cNvSpPr txBox="1"/>
          <p:nvPr/>
        </p:nvSpPr>
        <p:spPr>
          <a:xfrm>
            <a:off x="10487581" y="3162710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B6211-7EBD-74A2-4617-471D5CD43CDE}"/>
              </a:ext>
            </a:extLst>
          </p:cNvPr>
          <p:cNvSpPr txBox="1"/>
          <p:nvPr/>
        </p:nvSpPr>
        <p:spPr>
          <a:xfrm>
            <a:off x="7103533" y="4219060"/>
            <a:ext cx="33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what's that supposed to mean?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B0E24D-3185-86FB-A0FE-6E95B1A7B610}"/>
              </a:ext>
            </a:extLst>
          </p:cNvPr>
          <p:cNvCxnSpPr>
            <a:cxnSpLocks/>
          </p:cNvCxnSpPr>
          <p:nvPr/>
        </p:nvCxnSpPr>
        <p:spPr>
          <a:xfrm>
            <a:off x="8537897" y="4619005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DBF76D-35C4-AA95-A023-C3D7579337FE}"/>
              </a:ext>
            </a:extLst>
          </p:cNvPr>
          <p:cNvSpPr txBox="1"/>
          <p:nvPr/>
        </p:nvSpPr>
        <p:spPr>
          <a:xfrm>
            <a:off x="7590619" y="5297231"/>
            <a:ext cx="26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you're an overachiever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B86A08-542C-C614-4283-C11B2FF92E81}"/>
              </a:ext>
            </a:extLst>
          </p:cNvPr>
          <p:cNvCxnSpPr>
            <a:cxnSpLocks/>
          </p:cNvCxnSpPr>
          <p:nvPr/>
        </p:nvCxnSpPr>
        <p:spPr>
          <a:xfrm>
            <a:off x="8497356" y="5697176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8BCD1E-3205-D1FA-17A2-32D8F1A1DB88}"/>
              </a:ext>
            </a:extLst>
          </p:cNvPr>
          <p:cNvGrpSpPr/>
          <p:nvPr/>
        </p:nvGrpSpPr>
        <p:grpSpPr>
          <a:xfrm>
            <a:off x="465221" y="2086756"/>
            <a:ext cx="11100487" cy="3909083"/>
            <a:chOff x="3145628" y="2086756"/>
            <a:chExt cx="7175983" cy="390908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F79CE0-AD69-1922-E159-EA9B2FB3F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628" y="2863137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59759-D8E9-F8DA-EE3D-2677876E3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210" y="3851723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77E36B4-602E-C5CB-78BE-4BCE210877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169" y="2086756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1A8049-CACC-71BB-FE60-53535B6A2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169" y="4901941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815B7D-F362-81DF-FB42-F2EF7DCCA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628" y="5980112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C66C993-C0B2-4645-25E9-C27658706A10}"/>
              </a:ext>
            </a:extLst>
          </p:cNvPr>
          <p:cNvSpPr txBox="1"/>
          <p:nvPr/>
        </p:nvSpPr>
        <p:spPr>
          <a:xfrm>
            <a:off x="7533501" y="6309388"/>
            <a:ext cx="21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that's bad how?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17D979-D248-075B-1F7E-934C308D978C}"/>
              </a:ext>
            </a:extLst>
          </p:cNvPr>
          <p:cNvSpPr txBox="1"/>
          <p:nvPr/>
        </p:nvSpPr>
        <p:spPr>
          <a:xfrm>
            <a:off x="10473264" y="4214933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1FD39-316E-EED1-84B3-4359739DEF11}"/>
              </a:ext>
            </a:extLst>
          </p:cNvPr>
          <p:cNvSpPr txBox="1"/>
          <p:nvPr/>
        </p:nvSpPr>
        <p:spPr>
          <a:xfrm>
            <a:off x="10473263" y="5297231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F1CFE-B9CA-C202-9DA6-760C4D8A80CD}"/>
              </a:ext>
            </a:extLst>
          </p:cNvPr>
          <p:cNvSpPr txBox="1"/>
          <p:nvPr/>
        </p:nvSpPr>
        <p:spPr>
          <a:xfrm>
            <a:off x="10473262" y="6305428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6</a:t>
            </a:r>
          </a:p>
        </p:txBody>
      </p:sp>
    </p:spTree>
    <p:extLst>
      <p:ext uri="{BB962C8B-B14F-4D97-AF65-F5344CB8AC3E}">
        <p14:creationId xmlns:p14="http://schemas.microsoft.com/office/powerpoint/2010/main" val="338909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EE117-13B0-7933-F152-04EAB77C2442}"/>
              </a:ext>
            </a:extLst>
          </p:cNvPr>
          <p:cNvSpPr txBox="1"/>
          <p:nvPr/>
        </p:nvSpPr>
        <p:spPr>
          <a:xfrm>
            <a:off x="3623276" y="1442066"/>
            <a:ext cx="33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That last exam sure was hard!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4AE8C-957D-9782-7436-721D418575A9}"/>
              </a:ext>
            </a:extLst>
          </p:cNvPr>
          <p:cNvSpPr txBox="1"/>
          <p:nvPr/>
        </p:nvSpPr>
        <p:spPr>
          <a:xfrm>
            <a:off x="626291" y="2253939"/>
            <a:ext cx="42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sure was hard, what score did you get?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3FDD-20A0-487B-DB92-2FD87907701C}"/>
              </a:ext>
            </a:extLst>
          </p:cNvPr>
          <p:cNvSpPr txBox="1"/>
          <p:nvPr/>
        </p:nvSpPr>
        <p:spPr>
          <a:xfrm>
            <a:off x="6238802" y="2253939"/>
            <a:ext cx="288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didn't think it was that 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3BAF-3DAF-0E74-177B-CCDC52AFA5A8}"/>
              </a:ext>
            </a:extLst>
          </p:cNvPr>
          <p:cNvSpPr txBox="1"/>
          <p:nvPr/>
        </p:nvSpPr>
        <p:spPr>
          <a:xfrm>
            <a:off x="717589" y="3162710"/>
            <a:ext cx="14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got a 67% :(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F167B-7EB9-3C3C-0523-7BC62274C94C}"/>
              </a:ext>
            </a:extLst>
          </p:cNvPr>
          <p:cNvSpPr txBox="1"/>
          <p:nvPr/>
        </p:nvSpPr>
        <p:spPr>
          <a:xfrm>
            <a:off x="2366272" y="3164152"/>
            <a:ext cx="13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got a 73%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3A475-80EA-450B-8023-ABEB12A9090B}"/>
              </a:ext>
            </a:extLst>
          </p:cNvPr>
          <p:cNvSpPr txBox="1"/>
          <p:nvPr/>
        </p:nvSpPr>
        <p:spPr>
          <a:xfrm>
            <a:off x="3882025" y="3162710"/>
            <a:ext cx="38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was that not a super hard exam?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A90A2-AEDF-79B8-434C-2DC5A55B0D44}"/>
              </a:ext>
            </a:extLst>
          </p:cNvPr>
          <p:cNvSpPr txBox="1"/>
          <p:nvPr/>
        </p:nvSpPr>
        <p:spPr>
          <a:xfrm>
            <a:off x="7690201" y="3168842"/>
            <a:ext cx="21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of course you didn't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5FB21-35B3-CC89-4DBE-508C5608E4F2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42512" y="1809543"/>
            <a:ext cx="1295782" cy="4443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C579E3-EEA5-57E2-11B8-DADF374BDF68}"/>
              </a:ext>
            </a:extLst>
          </p:cNvPr>
          <p:cNvCxnSpPr>
            <a:cxnSpLocks/>
          </p:cNvCxnSpPr>
          <p:nvPr/>
        </p:nvCxnSpPr>
        <p:spPr>
          <a:xfrm flipH="1">
            <a:off x="1539150" y="2621416"/>
            <a:ext cx="567247" cy="57898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367C24-632F-6BD0-B50C-965336F7D682}"/>
              </a:ext>
            </a:extLst>
          </p:cNvPr>
          <p:cNvCxnSpPr>
            <a:cxnSpLocks/>
          </p:cNvCxnSpPr>
          <p:nvPr/>
        </p:nvCxnSpPr>
        <p:spPr>
          <a:xfrm>
            <a:off x="6418053" y="1815525"/>
            <a:ext cx="1115448" cy="48230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10F40-EC58-B1D3-7A35-1E99AE64D04C}"/>
              </a:ext>
            </a:extLst>
          </p:cNvPr>
          <p:cNvCxnSpPr>
            <a:cxnSpLocks/>
          </p:cNvCxnSpPr>
          <p:nvPr/>
        </p:nvCxnSpPr>
        <p:spPr>
          <a:xfrm>
            <a:off x="2241065" y="2624504"/>
            <a:ext cx="524474" cy="57589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F94B16-1EA9-67C9-D473-504DB771555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824923" y="2595018"/>
            <a:ext cx="1508832" cy="567692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A5562-1CF9-D22C-350C-02058D4C6E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507970" y="2595928"/>
            <a:ext cx="1245668" cy="572914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A9649B-FB58-0E14-C90F-C51B1689A3A8}"/>
              </a:ext>
            </a:extLst>
          </p:cNvPr>
          <p:cNvCxnSpPr>
            <a:cxnSpLocks/>
          </p:cNvCxnSpPr>
          <p:nvPr/>
        </p:nvCxnSpPr>
        <p:spPr>
          <a:xfrm>
            <a:off x="8596938" y="3568787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DCBA9E-8785-8CF5-3870-C510211D1A0E}"/>
              </a:ext>
            </a:extLst>
          </p:cNvPr>
          <p:cNvSpPr txBox="1"/>
          <p:nvPr/>
        </p:nvSpPr>
        <p:spPr>
          <a:xfrm>
            <a:off x="10487581" y="14420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CA13CA-2C4F-4B79-C5F7-915671478136}"/>
              </a:ext>
            </a:extLst>
          </p:cNvPr>
          <p:cNvSpPr txBox="1"/>
          <p:nvPr/>
        </p:nvSpPr>
        <p:spPr>
          <a:xfrm>
            <a:off x="10487581" y="2254866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B5679-D78D-76EC-5076-367DD873A3CE}"/>
              </a:ext>
            </a:extLst>
          </p:cNvPr>
          <p:cNvSpPr txBox="1"/>
          <p:nvPr/>
        </p:nvSpPr>
        <p:spPr>
          <a:xfrm>
            <a:off x="10487581" y="3162710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B6211-7EBD-74A2-4617-471D5CD43CDE}"/>
              </a:ext>
            </a:extLst>
          </p:cNvPr>
          <p:cNvSpPr txBox="1"/>
          <p:nvPr/>
        </p:nvSpPr>
        <p:spPr>
          <a:xfrm>
            <a:off x="7103533" y="4219060"/>
            <a:ext cx="33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what's that supposed to mean?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B0E24D-3185-86FB-A0FE-6E95B1A7B610}"/>
              </a:ext>
            </a:extLst>
          </p:cNvPr>
          <p:cNvCxnSpPr>
            <a:cxnSpLocks/>
          </p:cNvCxnSpPr>
          <p:nvPr/>
        </p:nvCxnSpPr>
        <p:spPr>
          <a:xfrm>
            <a:off x="8537897" y="4619005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DBF76D-35C4-AA95-A023-C3D7579337FE}"/>
              </a:ext>
            </a:extLst>
          </p:cNvPr>
          <p:cNvSpPr txBox="1"/>
          <p:nvPr/>
        </p:nvSpPr>
        <p:spPr>
          <a:xfrm>
            <a:off x="7590619" y="5297231"/>
            <a:ext cx="26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you're an overachiever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B86A08-542C-C614-4283-C11B2FF92E81}"/>
              </a:ext>
            </a:extLst>
          </p:cNvPr>
          <p:cNvCxnSpPr>
            <a:cxnSpLocks/>
          </p:cNvCxnSpPr>
          <p:nvPr/>
        </p:nvCxnSpPr>
        <p:spPr>
          <a:xfrm>
            <a:off x="8497356" y="5697176"/>
            <a:ext cx="0" cy="64761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8BCD1E-3205-D1FA-17A2-32D8F1A1DB88}"/>
              </a:ext>
            </a:extLst>
          </p:cNvPr>
          <p:cNvGrpSpPr/>
          <p:nvPr/>
        </p:nvGrpSpPr>
        <p:grpSpPr>
          <a:xfrm>
            <a:off x="465221" y="2086756"/>
            <a:ext cx="11100487" cy="3909083"/>
            <a:chOff x="3145628" y="2086756"/>
            <a:chExt cx="7175983" cy="390908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F79CE0-AD69-1922-E159-EA9B2FB3F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628" y="2863137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59759-D8E9-F8DA-EE3D-2677876E3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210" y="3851723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77E36B4-602E-C5CB-78BE-4BCE210877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169" y="2086756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1A8049-CACC-71BB-FE60-53535B6A2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169" y="4901941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815B7D-F362-81DF-FB42-F2EF7DCCA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628" y="5980112"/>
              <a:ext cx="7076401" cy="15727"/>
            </a:xfrm>
            <a:prstGeom prst="line">
              <a:avLst/>
            </a:prstGeom>
            <a:ln w="19050">
              <a:solidFill>
                <a:schemeClr val="dk1">
                  <a:alpha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C66C993-C0B2-4645-25E9-C27658706A10}"/>
              </a:ext>
            </a:extLst>
          </p:cNvPr>
          <p:cNvSpPr txBox="1"/>
          <p:nvPr/>
        </p:nvSpPr>
        <p:spPr>
          <a:xfrm>
            <a:off x="7533501" y="6309388"/>
            <a:ext cx="21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that's bad how?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17D979-D248-075B-1F7E-934C308D978C}"/>
              </a:ext>
            </a:extLst>
          </p:cNvPr>
          <p:cNvSpPr txBox="1"/>
          <p:nvPr/>
        </p:nvSpPr>
        <p:spPr>
          <a:xfrm>
            <a:off x="10473264" y="4214933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1FD39-316E-EED1-84B3-4359739DEF11}"/>
              </a:ext>
            </a:extLst>
          </p:cNvPr>
          <p:cNvSpPr txBox="1"/>
          <p:nvPr/>
        </p:nvSpPr>
        <p:spPr>
          <a:xfrm>
            <a:off x="10473263" y="5297231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F1CFE-B9CA-C202-9DA6-760C4D8A80CD}"/>
              </a:ext>
            </a:extLst>
          </p:cNvPr>
          <p:cNvSpPr txBox="1"/>
          <p:nvPr/>
        </p:nvSpPr>
        <p:spPr>
          <a:xfrm>
            <a:off x="10473262" y="6305428"/>
            <a:ext cx="1260909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E07A4-9C89-261C-B45A-87BFDCB7D9D6}"/>
              </a:ext>
            </a:extLst>
          </p:cNvPr>
          <p:cNvSpPr txBox="1"/>
          <p:nvPr/>
        </p:nvSpPr>
        <p:spPr>
          <a:xfrm>
            <a:off x="5110097" y="890552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98778587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3985-0A90-B1E9-DF9F-FF251195B11D}"/>
              </a:ext>
            </a:extLst>
          </p:cNvPr>
          <p:cNvSpPr txBox="1"/>
          <p:nvPr/>
        </p:nvSpPr>
        <p:spPr>
          <a:xfrm>
            <a:off x="1587087" y="2036063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24345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64509-2DFB-D295-5EDD-CE460D05D6F1}"/>
              </a:ext>
            </a:extLst>
          </p:cNvPr>
          <p:cNvSpPr txBox="1"/>
          <p:nvPr/>
        </p:nvSpPr>
        <p:spPr>
          <a:xfrm>
            <a:off x="7702585" y="2053967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267445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31C49-B094-4166-7381-E587D32C338B}"/>
              </a:ext>
            </a:extLst>
          </p:cNvPr>
          <p:cNvSpPr txBox="1"/>
          <p:nvPr/>
        </p:nvSpPr>
        <p:spPr>
          <a:xfrm>
            <a:off x="6370326" y="2972901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32124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0F060C-B4B7-A185-7448-667C6BD04857}"/>
              </a:ext>
            </a:extLst>
          </p:cNvPr>
          <p:cNvSpPr txBox="1"/>
          <p:nvPr/>
        </p:nvSpPr>
        <p:spPr>
          <a:xfrm>
            <a:off x="8829052" y="2943931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34546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0D7A76-6CBA-8416-94D3-0AE97DAB8442}"/>
              </a:ext>
            </a:extLst>
          </p:cNvPr>
          <p:cNvSpPr txBox="1"/>
          <p:nvPr/>
        </p:nvSpPr>
        <p:spPr>
          <a:xfrm>
            <a:off x="8829052" y="3982217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4354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84DDD-1F95-6F8C-E823-FCBD735D8F29}"/>
              </a:ext>
            </a:extLst>
          </p:cNvPr>
          <p:cNvSpPr txBox="1"/>
          <p:nvPr/>
        </p:nvSpPr>
        <p:spPr>
          <a:xfrm>
            <a:off x="8829052" y="5061332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57533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1ED751-DEEB-DC00-0444-A90F4642053C}"/>
              </a:ext>
            </a:extLst>
          </p:cNvPr>
          <p:cNvSpPr txBox="1"/>
          <p:nvPr/>
        </p:nvSpPr>
        <p:spPr>
          <a:xfrm>
            <a:off x="8753637" y="6007371"/>
            <a:ext cx="130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67644</a:t>
            </a:r>
          </a:p>
        </p:txBody>
      </p:sp>
    </p:spTree>
    <p:extLst>
      <p:ext uri="{BB962C8B-B14F-4D97-AF65-F5344CB8AC3E}">
        <p14:creationId xmlns:p14="http://schemas.microsoft.com/office/powerpoint/2010/main" val="286091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212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Kyle Thayer</cp:lastModifiedBy>
  <cp:revision>4</cp:revision>
  <dcterms:created xsi:type="dcterms:W3CDTF">2022-11-09T05:47:24Z</dcterms:created>
  <dcterms:modified xsi:type="dcterms:W3CDTF">2023-10-23T18:46:33Z</dcterms:modified>
</cp:coreProperties>
</file>