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F"/>
    <a:srgbClr val="5D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7BE-EBF4-3DB8-9111-110F55E4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5B9C-1B94-FFCC-BE24-D2560A87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0999-F557-52AD-0D60-73C94B07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8B62-B8C0-7E40-593D-3F039D9D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8577-50E6-4CD9-89A1-E4406F5D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AF7-852D-B7C8-6267-D5001EB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D51F-A605-04A1-9B6D-7D91C440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A2A1-BC83-22C8-E589-18917DD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AAEF-4325-56E3-0926-86C6346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829A-0233-5EA8-C236-7BFBDCA9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A6019-88DA-6B34-A77D-6194E3231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5E35-47B5-6308-A7B0-D28F0443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7B27-6B57-ECA2-3CA8-15BC2C1A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0281-D7D4-573D-1134-40EB5ED3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8382-A305-58BA-3EE3-6773B5E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8E61-1744-3ACD-566C-B6FC5411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FD37-562D-6C5D-09E4-67B39E07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55C9-43B2-BF12-2804-0A96C9F9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19F7-7E45-3169-FEC6-A15B8825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9F57-CAD1-EDF5-B73B-05A79FC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AA5-A8E3-2A72-A53C-BFD4B9B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79F2-059C-307E-09CE-26FB0914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825E-0CB0-57CC-71FD-E15B40EA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CE9E-CC79-0447-508F-7E5CE541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9B1A-825B-22CA-E978-A2F5F9E2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CFDE-DDB3-1B6E-2AF3-A1536EB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D28-0CA6-91D0-238E-6D167D3B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C913-BDCB-BBAD-30E0-2C59BE65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B758-3B26-E4CD-997F-BED736AA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207D-1B16-4621-403C-DA92AD3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F3FF-162D-02E6-C8F8-F4584E5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CAE-9D78-4242-05BA-6476B46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C98F-F604-C1E6-5910-6EF3A800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9096-C15C-EE7B-6024-17BE6B81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33BC6-E3D4-368A-4BAD-3CF13C32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BB14A-9FC4-7395-112E-0431784A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91BB-96F7-DB05-CCC9-F7500395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7F26C-2F54-875F-563B-DF4C3F8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F65E-E6A6-B471-897A-6E784013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5396-22A6-8749-AC7F-A0B0FDD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26EF-6720-378E-1382-B9BE51AB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27D95-E65D-FB8F-1E7C-EC98B5D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8586-0C8E-99F5-B0FF-98518C74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397E7-7FCA-0C00-CC6E-035FDF9A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2AB2-36E0-CF52-6A9D-747E9827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C6D2-98FD-B2B0-5788-5D6B02F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136F-0091-987F-9DDA-10241314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61CD-5F8C-FDDF-37C3-9D441D40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D3F1-0BB8-7682-4EA3-BEF13BDB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5B9A-DC2A-6916-B4AD-C16747B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8F88-7DBF-71EE-71A3-3F0A5E4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5B1E-EA22-B9C1-CB15-9E3F009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C80D-C193-E1B9-F836-7EBDF4B6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85F7-D1D5-DBB2-ABBF-FCA29290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E720B-3916-8F1A-517F-A29829C2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5390-3572-9FF0-FC9D-74C059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78D76-EEFB-10A4-05F6-05D1365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33A09-0725-20A1-1AC9-69B6DF60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347F-EABC-98EB-D8C4-DF78B88D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B077-E32D-9B2E-7151-FEADD02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47FA-F2E4-3A8E-6D70-3430DA1A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2105-B8EF-4FBB-BAA0-3834F2FF81D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A5F-6892-236A-822A-B355AC7E5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817D-A0AC-FDAF-CC60-B1C886C5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9A5110-7890-4D78-F660-46C0046A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7"/>
          <a:stretch/>
        </p:blipFill>
        <p:spPr>
          <a:xfrm rot="16200000">
            <a:off x="3947159" y="2671375"/>
            <a:ext cx="4297680" cy="407559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8AF8BB23-42BB-ED81-CB05-028AE4EF8579}"/>
              </a:ext>
            </a:extLst>
          </p:cNvPr>
          <p:cNvSpPr/>
          <p:nvPr/>
        </p:nvSpPr>
        <p:spPr>
          <a:xfrm>
            <a:off x="5521959" y="1798319"/>
            <a:ext cx="934720" cy="1868099"/>
          </a:xfrm>
          <a:prstGeom prst="upDownArrow">
            <a:avLst>
              <a:gd name="adj1" fmla="val 36957"/>
              <a:gd name="adj2" fmla="val 61843"/>
            </a:avLst>
          </a:prstGeom>
          <a:solidFill>
            <a:srgbClr val="7092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C60B0D0-3E41-A17B-4E7A-48BECACA3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4" t="-623" r="-2949" b="623"/>
          <a:stretch/>
        </p:blipFill>
        <p:spPr>
          <a:xfrm rot="16200000">
            <a:off x="5547359" y="-788117"/>
            <a:ext cx="1097280" cy="40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42C37B-EAAF-D860-2574-D014608EA7B0}"/>
              </a:ext>
            </a:extLst>
          </p:cNvPr>
          <p:cNvSpPr/>
          <p:nvPr/>
        </p:nvSpPr>
        <p:spPr>
          <a:xfrm>
            <a:off x="1427384" y="4512978"/>
            <a:ext cx="5313872" cy="1441025"/>
          </a:xfrm>
          <a:custGeom>
            <a:avLst/>
            <a:gdLst>
              <a:gd name="connsiteX0" fmla="*/ 0 w 5313872"/>
              <a:gd name="connsiteY0" fmla="*/ 1337416 h 1441025"/>
              <a:gd name="connsiteX1" fmla="*/ 1035170 w 5313872"/>
              <a:gd name="connsiteY1" fmla="*/ 322 h 1441025"/>
              <a:gd name="connsiteX2" fmla="*/ 2441275 w 5313872"/>
              <a:gd name="connsiteY2" fmla="*/ 1440933 h 1441025"/>
              <a:gd name="connsiteX3" fmla="*/ 3804249 w 5313872"/>
              <a:gd name="connsiteY3" fmla="*/ 77960 h 1441025"/>
              <a:gd name="connsiteX4" fmla="*/ 5313872 w 5313872"/>
              <a:gd name="connsiteY4" fmla="*/ 1311537 h 14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872" h="1441025">
                <a:moveTo>
                  <a:pt x="0" y="1337416"/>
                </a:moveTo>
                <a:cubicBezTo>
                  <a:pt x="314145" y="660242"/>
                  <a:pt x="628291" y="-16931"/>
                  <a:pt x="1035170" y="322"/>
                </a:cubicBezTo>
                <a:cubicBezTo>
                  <a:pt x="1442049" y="17575"/>
                  <a:pt x="1979762" y="1427993"/>
                  <a:pt x="2441275" y="1440933"/>
                </a:cubicBezTo>
                <a:cubicBezTo>
                  <a:pt x="2902788" y="1453873"/>
                  <a:pt x="3325483" y="99526"/>
                  <a:pt x="3804249" y="77960"/>
                </a:cubicBezTo>
                <a:cubicBezTo>
                  <a:pt x="4283015" y="56394"/>
                  <a:pt x="4798443" y="683965"/>
                  <a:pt x="5313872" y="1311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ED97EF-EC1E-EBF3-CB65-7F2343352145}"/>
              </a:ext>
            </a:extLst>
          </p:cNvPr>
          <p:cNvSpPr/>
          <p:nvPr/>
        </p:nvSpPr>
        <p:spPr>
          <a:xfrm>
            <a:off x="2811828" y="1958227"/>
            <a:ext cx="5313872" cy="1441025"/>
          </a:xfrm>
          <a:custGeom>
            <a:avLst/>
            <a:gdLst>
              <a:gd name="connsiteX0" fmla="*/ 0 w 5313872"/>
              <a:gd name="connsiteY0" fmla="*/ 1337416 h 1441025"/>
              <a:gd name="connsiteX1" fmla="*/ 1035170 w 5313872"/>
              <a:gd name="connsiteY1" fmla="*/ 322 h 1441025"/>
              <a:gd name="connsiteX2" fmla="*/ 2441275 w 5313872"/>
              <a:gd name="connsiteY2" fmla="*/ 1440933 h 1441025"/>
              <a:gd name="connsiteX3" fmla="*/ 3804249 w 5313872"/>
              <a:gd name="connsiteY3" fmla="*/ 77960 h 1441025"/>
              <a:gd name="connsiteX4" fmla="*/ 5313872 w 5313872"/>
              <a:gd name="connsiteY4" fmla="*/ 1311537 h 14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872" h="1441025">
                <a:moveTo>
                  <a:pt x="0" y="1337416"/>
                </a:moveTo>
                <a:cubicBezTo>
                  <a:pt x="314145" y="660242"/>
                  <a:pt x="628291" y="-16931"/>
                  <a:pt x="1035170" y="322"/>
                </a:cubicBezTo>
                <a:cubicBezTo>
                  <a:pt x="1442049" y="17575"/>
                  <a:pt x="1979762" y="1427993"/>
                  <a:pt x="2441275" y="1440933"/>
                </a:cubicBezTo>
                <a:cubicBezTo>
                  <a:pt x="2902788" y="1453873"/>
                  <a:pt x="3325483" y="99526"/>
                  <a:pt x="3804249" y="77960"/>
                </a:cubicBezTo>
                <a:cubicBezTo>
                  <a:pt x="4283015" y="56394"/>
                  <a:pt x="4798443" y="683965"/>
                  <a:pt x="5313872" y="1311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1D4CD-C261-6C7E-CD7D-B0DC5E3AE2E0}"/>
              </a:ext>
            </a:extLst>
          </p:cNvPr>
          <p:cNvSpPr/>
          <p:nvPr/>
        </p:nvSpPr>
        <p:spPr>
          <a:xfrm>
            <a:off x="1145511" y="1320800"/>
            <a:ext cx="2433983" cy="495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B5740-FE3C-0F72-F2E5-A92E5F3E5199}"/>
              </a:ext>
            </a:extLst>
          </p:cNvPr>
          <p:cNvSpPr/>
          <p:nvPr/>
        </p:nvSpPr>
        <p:spPr>
          <a:xfrm>
            <a:off x="2326640" y="1455978"/>
            <a:ext cx="651774" cy="15956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18D22-46C5-A83F-3CE3-2DCAC9A0A75A}"/>
              </a:ext>
            </a:extLst>
          </p:cNvPr>
          <p:cNvSpPr/>
          <p:nvPr/>
        </p:nvSpPr>
        <p:spPr>
          <a:xfrm>
            <a:off x="3655108" y="1448183"/>
            <a:ext cx="5072332" cy="217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518620B-2D25-70F5-BBC0-1DA7A881D075}"/>
              </a:ext>
            </a:extLst>
          </p:cNvPr>
          <p:cNvSpPr/>
          <p:nvPr/>
        </p:nvSpPr>
        <p:spPr>
          <a:xfrm>
            <a:off x="3388360" y="1749719"/>
            <a:ext cx="518160" cy="434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8FCCC-91FF-06B5-B877-1C5AF26DB0B7}"/>
              </a:ext>
            </a:extLst>
          </p:cNvPr>
          <p:cNvSpPr/>
          <p:nvPr/>
        </p:nvSpPr>
        <p:spPr>
          <a:xfrm>
            <a:off x="2529840" y="2045258"/>
            <a:ext cx="162560" cy="345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1F91D1-D8B5-8D98-EC20-6E43310CB699}"/>
              </a:ext>
            </a:extLst>
          </p:cNvPr>
          <p:cNvSpPr/>
          <p:nvPr/>
        </p:nvSpPr>
        <p:spPr>
          <a:xfrm>
            <a:off x="2628948" y="3965892"/>
            <a:ext cx="651774" cy="15956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86605-2FBE-DA6E-091E-2D2C4CC4B455}"/>
              </a:ext>
            </a:extLst>
          </p:cNvPr>
          <p:cNvSpPr/>
          <p:nvPr/>
        </p:nvSpPr>
        <p:spPr>
          <a:xfrm>
            <a:off x="3766868" y="3946338"/>
            <a:ext cx="5072332" cy="217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5D48CD-4E35-74BE-BE7D-FF0275379C1D}"/>
              </a:ext>
            </a:extLst>
          </p:cNvPr>
          <p:cNvSpPr/>
          <p:nvPr/>
        </p:nvSpPr>
        <p:spPr>
          <a:xfrm>
            <a:off x="3647440" y="5682611"/>
            <a:ext cx="4368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7C3BF2-143A-B1D2-5A20-FA98A8EE595D}"/>
              </a:ext>
            </a:extLst>
          </p:cNvPr>
          <p:cNvSpPr/>
          <p:nvPr/>
        </p:nvSpPr>
        <p:spPr>
          <a:xfrm>
            <a:off x="2832148" y="4555172"/>
            <a:ext cx="162560" cy="345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4A1B7E3-7466-A377-A8A9-E2D2032241AB}"/>
              </a:ext>
            </a:extLst>
          </p:cNvPr>
          <p:cNvSpPr/>
          <p:nvPr/>
        </p:nvSpPr>
        <p:spPr>
          <a:xfrm rot="12291244">
            <a:off x="2073129" y="3579814"/>
            <a:ext cx="1196388" cy="18142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64F886-70B0-D7EA-1993-B162BF9E5F42}"/>
              </a:ext>
            </a:extLst>
          </p:cNvPr>
          <p:cNvSpPr/>
          <p:nvPr/>
        </p:nvSpPr>
        <p:spPr>
          <a:xfrm rot="12291244">
            <a:off x="2308640" y="1069900"/>
            <a:ext cx="1196388" cy="18142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2</cp:revision>
  <dcterms:created xsi:type="dcterms:W3CDTF">2022-08-23T15:55:56Z</dcterms:created>
  <dcterms:modified xsi:type="dcterms:W3CDTF">2023-01-06T14:29:55Z</dcterms:modified>
</cp:coreProperties>
</file>