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92BF"/>
    <a:srgbClr val="5D84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07BE-EBF4-3DB8-9111-110F55E4F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F5B9C-1B94-FFCC-BE24-D2560A871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0999-F557-52AD-0D60-73C94B072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8B62-B8C0-7E40-593D-3F039D9D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48577-50E6-4CD9-89A1-E4406F5D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7AF7-852D-B7C8-6267-D5001EBF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23D51F-A605-04A1-9B6D-7D91C440A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FA2A1-BC83-22C8-E589-18917DD8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9AAEF-4325-56E3-0926-86C63469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829A-0233-5EA8-C236-7BFBDCA95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76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DA6019-88DA-6B34-A77D-6194E3231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15E35-47B5-6308-A7B0-D28F04433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7B27-6B57-ECA2-3CA8-15BC2C1A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0281-D7D4-573D-1134-40EB5ED3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8382-A305-58BA-3EE3-6773B5E50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3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8E61-1744-3ACD-566C-B6FC5411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9FD37-562D-6C5D-09E4-67B39E071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255C9-43B2-BF12-2804-0A96C9F9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619F7-7E45-3169-FEC6-A15B8825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9F57-CAD1-EDF5-B73B-05A79FC4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2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8AA5-A8E3-2A72-A53C-BFD4B9B9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4C79F2-059C-307E-09CE-26FB0914B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7825E-0CB0-57CC-71FD-E15B40EA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ACE9E-CC79-0447-508F-7E5CE541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89B1A-825B-22CA-E978-A2F5F9E2E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5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5CFDE-DDB3-1B6E-2AF3-A1536EBB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C4D28-0CA6-91D0-238E-6D167D3BE9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AC913-BDCB-BBAD-30E0-2C59BE65E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B758-3B26-E4CD-997F-BED736AA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9207D-1B16-4621-403C-DA92AD3E6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DF3FF-162D-02E6-C8F8-F4584E5B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96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FCAE-9D78-4242-05BA-6476B468D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DC98F-F604-C1E6-5910-6EF3A8004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C9096-C15C-EE7B-6024-17BE6B81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233BC6-E3D4-368A-4BAD-3CF13C32E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BB14A-9FC4-7395-112E-0431784A8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B991BB-96F7-DB05-CCC9-F7500395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C7F26C-2F54-875F-563B-DF4C3F8A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BBF65E-E6A6-B471-897A-6E784013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5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5396-22A6-8749-AC7F-A0B0FDDB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626EF-6720-378E-1382-B9BE51AB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27D95-E65D-FB8F-1E7C-EC98B5D1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528586-0C8E-99F5-B0FF-98518C748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6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397E7-7FCA-0C00-CC6E-035FDF9A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9D2AB2-36E0-CF52-6A9D-747E9827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5C6D2-98FD-B2B0-5788-5D6B02FE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18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3136F-0091-987F-9DDA-10241314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A61CD-5F8C-FDDF-37C3-9D441D40B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ED3F1-0BB8-7682-4EA3-BEF13BDBF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5B9A-DC2A-6916-B4AD-C16747B4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E08F88-7DBF-71EE-71A3-3F0A5E494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85B1E-EA22-B9C1-CB15-9E3F009D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27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C80D-C193-E1B9-F836-7EBDF4B61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9685F7-D1D5-DBB2-ABBF-FCA292905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FE720B-3916-8F1A-517F-A29829C28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5390-3572-9FF0-FC9D-74C0596D3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78D76-EEFB-10A4-05F6-05D1365A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33A09-0725-20A1-1AC9-69B6DF60B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6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8C347F-EABC-98EB-D8C4-DF78B88D6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F8B077-E32D-9B2E-7151-FEADD023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47FA-F2E4-3A8E-6D70-3430DA1AB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22105-B8EF-4FBB-BAA0-3834F2FF81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42A5F-6892-236A-822A-B355AC7E50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817D-A0AC-FDAF-CC60-B1C886C53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054247-CC86-4EAA-B6C3-EC7C24A41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2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D9A5110-7890-4D78-F660-46C0046A14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7"/>
          <a:stretch/>
        </p:blipFill>
        <p:spPr>
          <a:xfrm rot="16200000">
            <a:off x="3947159" y="2671375"/>
            <a:ext cx="4297680" cy="4075591"/>
          </a:xfrm>
          <a:prstGeom prst="rect">
            <a:avLst/>
          </a:prstGeom>
        </p:spPr>
      </p:pic>
      <p:sp>
        <p:nvSpPr>
          <p:cNvPr id="6" name="Arrow: Up-Down 5">
            <a:extLst>
              <a:ext uri="{FF2B5EF4-FFF2-40B4-BE49-F238E27FC236}">
                <a16:creationId xmlns:a16="http://schemas.microsoft.com/office/drawing/2014/main" id="{8AF8BB23-42BB-ED81-CB05-028AE4EF8579}"/>
              </a:ext>
            </a:extLst>
          </p:cNvPr>
          <p:cNvSpPr/>
          <p:nvPr/>
        </p:nvSpPr>
        <p:spPr>
          <a:xfrm>
            <a:off x="5521959" y="1798319"/>
            <a:ext cx="934720" cy="1868099"/>
          </a:xfrm>
          <a:prstGeom prst="upDownArrow">
            <a:avLst>
              <a:gd name="adj1" fmla="val 36957"/>
              <a:gd name="adj2" fmla="val 61843"/>
            </a:avLst>
          </a:prstGeom>
          <a:solidFill>
            <a:srgbClr val="7092BF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9C60B0D0-3E41-A17B-4E7A-48BECACA3F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4" t="-623" r="-2949" b="623"/>
          <a:stretch/>
        </p:blipFill>
        <p:spPr>
          <a:xfrm rot="16200000">
            <a:off x="5547359" y="-788117"/>
            <a:ext cx="1097280" cy="40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58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42C37B-EAAF-D860-2574-D014608EA7B0}"/>
              </a:ext>
            </a:extLst>
          </p:cNvPr>
          <p:cNvSpPr/>
          <p:nvPr/>
        </p:nvSpPr>
        <p:spPr>
          <a:xfrm>
            <a:off x="1427384" y="4512978"/>
            <a:ext cx="5313872" cy="1441025"/>
          </a:xfrm>
          <a:custGeom>
            <a:avLst/>
            <a:gdLst>
              <a:gd name="connsiteX0" fmla="*/ 0 w 5313872"/>
              <a:gd name="connsiteY0" fmla="*/ 1337416 h 1441025"/>
              <a:gd name="connsiteX1" fmla="*/ 1035170 w 5313872"/>
              <a:gd name="connsiteY1" fmla="*/ 322 h 1441025"/>
              <a:gd name="connsiteX2" fmla="*/ 2441275 w 5313872"/>
              <a:gd name="connsiteY2" fmla="*/ 1440933 h 1441025"/>
              <a:gd name="connsiteX3" fmla="*/ 3804249 w 5313872"/>
              <a:gd name="connsiteY3" fmla="*/ 77960 h 1441025"/>
              <a:gd name="connsiteX4" fmla="*/ 5313872 w 5313872"/>
              <a:gd name="connsiteY4" fmla="*/ 1311537 h 14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3872" h="1441025">
                <a:moveTo>
                  <a:pt x="0" y="1337416"/>
                </a:moveTo>
                <a:cubicBezTo>
                  <a:pt x="314145" y="660242"/>
                  <a:pt x="628291" y="-16931"/>
                  <a:pt x="1035170" y="322"/>
                </a:cubicBezTo>
                <a:cubicBezTo>
                  <a:pt x="1442049" y="17575"/>
                  <a:pt x="1979762" y="1427993"/>
                  <a:pt x="2441275" y="1440933"/>
                </a:cubicBezTo>
                <a:cubicBezTo>
                  <a:pt x="2902788" y="1453873"/>
                  <a:pt x="3325483" y="99526"/>
                  <a:pt x="3804249" y="77960"/>
                </a:cubicBezTo>
                <a:cubicBezTo>
                  <a:pt x="4283015" y="56394"/>
                  <a:pt x="4798443" y="683965"/>
                  <a:pt x="5313872" y="13115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7ED97EF-EC1E-EBF3-CB65-7F2343352145}"/>
              </a:ext>
            </a:extLst>
          </p:cNvPr>
          <p:cNvSpPr/>
          <p:nvPr/>
        </p:nvSpPr>
        <p:spPr>
          <a:xfrm>
            <a:off x="2811828" y="1958227"/>
            <a:ext cx="5313872" cy="1441025"/>
          </a:xfrm>
          <a:custGeom>
            <a:avLst/>
            <a:gdLst>
              <a:gd name="connsiteX0" fmla="*/ 0 w 5313872"/>
              <a:gd name="connsiteY0" fmla="*/ 1337416 h 1441025"/>
              <a:gd name="connsiteX1" fmla="*/ 1035170 w 5313872"/>
              <a:gd name="connsiteY1" fmla="*/ 322 h 1441025"/>
              <a:gd name="connsiteX2" fmla="*/ 2441275 w 5313872"/>
              <a:gd name="connsiteY2" fmla="*/ 1440933 h 1441025"/>
              <a:gd name="connsiteX3" fmla="*/ 3804249 w 5313872"/>
              <a:gd name="connsiteY3" fmla="*/ 77960 h 1441025"/>
              <a:gd name="connsiteX4" fmla="*/ 5313872 w 5313872"/>
              <a:gd name="connsiteY4" fmla="*/ 1311537 h 1441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3872" h="1441025">
                <a:moveTo>
                  <a:pt x="0" y="1337416"/>
                </a:moveTo>
                <a:cubicBezTo>
                  <a:pt x="314145" y="660242"/>
                  <a:pt x="628291" y="-16931"/>
                  <a:pt x="1035170" y="322"/>
                </a:cubicBezTo>
                <a:cubicBezTo>
                  <a:pt x="1442049" y="17575"/>
                  <a:pt x="1979762" y="1427993"/>
                  <a:pt x="2441275" y="1440933"/>
                </a:cubicBezTo>
                <a:cubicBezTo>
                  <a:pt x="2902788" y="1453873"/>
                  <a:pt x="3325483" y="99526"/>
                  <a:pt x="3804249" y="77960"/>
                </a:cubicBezTo>
                <a:cubicBezTo>
                  <a:pt x="4283015" y="56394"/>
                  <a:pt x="4798443" y="683965"/>
                  <a:pt x="5313872" y="13115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51D4CD-C261-6C7E-CD7D-B0DC5E3AE2E0}"/>
              </a:ext>
            </a:extLst>
          </p:cNvPr>
          <p:cNvSpPr/>
          <p:nvPr/>
        </p:nvSpPr>
        <p:spPr>
          <a:xfrm>
            <a:off x="1145511" y="1320800"/>
            <a:ext cx="2433983" cy="4958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B0B5740-FE3C-0F72-F2E5-A92E5F3E5199}"/>
              </a:ext>
            </a:extLst>
          </p:cNvPr>
          <p:cNvSpPr/>
          <p:nvPr/>
        </p:nvSpPr>
        <p:spPr>
          <a:xfrm>
            <a:off x="2326640" y="1455978"/>
            <a:ext cx="651774" cy="15956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C18D22-46C5-A83F-3CE3-2DCAC9A0A75A}"/>
              </a:ext>
            </a:extLst>
          </p:cNvPr>
          <p:cNvSpPr/>
          <p:nvPr/>
        </p:nvSpPr>
        <p:spPr>
          <a:xfrm>
            <a:off x="3655108" y="1448183"/>
            <a:ext cx="5072332" cy="217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6518620B-2D25-70F5-BBC0-1DA7A881D075}"/>
              </a:ext>
            </a:extLst>
          </p:cNvPr>
          <p:cNvSpPr/>
          <p:nvPr/>
        </p:nvSpPr>
        <p:spPr>
          <a:xfrm>
            <a:off x="3388360" y="1749719"/>
            <a:ext cx="518160" cy="43451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08FCCC-91FF-06B5-B877-1C5AF26DB0B7}"/>
              </a:ext>
            </a:extLst>
          </p:cNvPr>
          <p:cNvSpPr/>
          <p:nvPr/>
        </p:nvSpPr>
        <p:spPr>
          <a:xfrm>
            <a:off x="2529840" y="2045258"/>
            <a:ext cx="162560" cy="345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1F91D1-D8B5-8D98-EC20-6E43310CB699}"/>
              </a:ext>
            </a:extLst>
          </p:cNvPr>
          <p:cNvSpPr/>
          <p:nvPr/>
        </p:nvSpPr>
        <p:spPr>
          <a:xfrm>
            <a:off x="2628948" y="3965892"/>
            <a:ext cx="651774" cy="15956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486605-2FBE-DA6E-091E-2D2C4CC4B455}"/>
              </a:ext>
            </a:extLst>
          </p:cNvPr>
          <p:cNvSpPr/>
          <p:nvPr/>
        </p:nvSpPr>
        <p:spPr>
          <a:xfrm>
            <a:off x="3766868" y="3946338"/>
            <a:ext cx="5072332" cy="2173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A5D48CD-4E35-74BE-BE7D-FF0275379C1D}"/>
              </a:ext>
            </a:extLst>
          </p:cNvPr>
          <p:cNvSpPr/>
          <p:nvPr/>
        </p:nvSpPr>
        <p:spPr>
          <a:xfrm>
            <a:off x="3647440" y="5682611"/>
            <a:ext cx="436880" cy="4267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7C3BF2-143A-B1D2-5A20-FA98A8EE595D}"/>
              </a:ext>
            </a:extLst>
          </p:cNvPr>
          <p:cNvSpPr/>
          <p:nvPr/>
        </p:nvSpPr>
        <p:spPr>
          <a:xfrm>
            <a:off x="2832148" y="4555172"/>
            <a:ext cx="162560" cy="3454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4A1B7E3-7466-A377-A8A9-E2D2032241AB}"/>
              </a:ext>
            </a:extLst>
          </p:cNvPr>
          <p:cNvSpPr/>
          <p:nvPr/>
        </p:nvSpPr>
        <p:spPr>
          <a:xfrm rot="12291244">
            <a:off x="2073129" y="3579814"/>
            <a:ext cx="1196388" cy="18142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864F886-70B0-D7EA-1993-B162BF9E5F42}"/>
              </a:ext>
            </a:extLst>
          </p:cNvPr>
          <p:cNvSpPr/>
          <p:nvPr/>
        </p:nvSpPr>
        <p:spPr>
          <a:xfrm rot="12291244">
            <a:off x="2308640" y="1069900"/>
            <a:ext cx="1196388" cy="181429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41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E1050FE-7829-5987-4B9F-38839F51B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7"/>
          <a:stretch/>
        </p:blipFill>
        <p:spPr>
          <a:xfrm rot="10800000" flipV="1">
            <a:off x="2044553" y="1416165"/>
            <a:ext cx="4184741" cy="396849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A645185-85E2-A6C9-AF1E-AE5E0AB60A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84" t="-623" r="-2949" b="623"/>
          <a:stretch/>
        </p:blipFill>
        <p:spPr>
          <a:xfrm rot="10800000">
            <a:off x="756231" y="1318448"/>
            <a:ext cx="1097280" cy="40755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46EFB0-F7BC-AC58-25EF-DC55F81DF1F9}"/>
              </a:ext>
            </a:extLst>
          </p:cNvPr>
          <p:cNvSpPr/>
          <p:nvPr/>
        </p:nvSpPr>
        <p:spPr>
          <a:xfrm>
            <a:off x="7620000" y="2001520"/>
            <a:ext cx="4023360" cy="2600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72B6F81-62A5-B4DF-4502-A493F6E948E8}"/>
              </a:ext>
            </a:extLst>
          </p:cNvPr>
          <p:cNvSpPr/>
          <p:nvPr/>
        </p:nvSpPr>
        <p:spPr>
          <a:xfrm>
            <a:off x="7630160" y="2021771"/>
            <a:ext cx="3972560" cy="2611188"/>
          </a:xfrm>
          <a:custGeom>
            <a:avLst/>
            <a:gdLst>
              <a:gd name="connsiteX0" fmla="*/ 0 w 3992880"/>
              <a:gd name="connsiteY0" fmla="*/ 2529843 h 2636428"/>
              <a:gd name="connsiteX1" fmla="*/ 355600 w 3992880"/>
              <a:gd name="connsiteY1" fmla="*/ 2346963 h 2636428"/>
              <a:gd name="connsiteX2" fmla="*/ 1320800 w 3992880"/>
              <a:gd name="connsiteY2" fmla="*/ 60963 h 2636428"/>
              <a:gd name="connsiteX3" fmla="*/ 2367280 w 3992880"/>
              <a:gd name="connsiteY3" fmla="*/ 2631443 h 2636428"/>
              <a:gd name="connsiteX4" fmla="*/ 3444240 w 3992880"/>
              <a:gd name="connsiteY4" fmla="*/ 3 h 2636428"/>
              <a:gd name="connsiteX5" fmla="*/ 3992880 w 3992880"/>
              <a:gd name="connsiteY5" fmla="*/ 2611123 h 2636428"/>
              <a:gd name="connsiteX6" fmla="*/ 3992880 w 3992880"/>
              <a:gd name="connsiteY6" fmla="*/ 2611123 h 2636428"/>
              <a:gd name="connsiteX0" fmla="*/ 0 w 3972560"/>
              <a:gd name="connsiteY0" fmla="*/ 2306323 h 2631473"/>
              <a:gd name="connsiteX1" fmla="*/ 335280 w 3972560"/>
              <a:gd name="connsiteY1" fmla="*/ 2346963 h 2631473"/>
              <a:gd name="connsiteX2" fmla="*/ 1300480 w 3972560"/>
              <a:gd name="connsiteY2" fmla="*/ 60963 h 2631473"/>
              <a:gd name="connsiteX3" fmla="*/ 2346960 w 3972560"/>
              <a:gd name="connsiteY3" fmla="*/ 2631443 h 2631473"/>
              <a:gd name="connsiteX4" fmla="*/ 3423920 w 3972560"/>
              <a:gd name="connsiteY4" fmla="*/ 3 h 2631473"/>
              <a:gd name="connsiteX5" fmla="*/ 3972560 w 3972560"/>
              <a:gd name="connsiteY5" fmla="*/ 2611123 h 2631473"/>
              <a:gd name="connsiteX6" fmla="*/ 3972560 w 3972560"/>
              <a:gd name="connsiteY6" fmla="*/ 2611123 h 2631473"/>
              <a:gd name="connsiteX0" fmla="*/ 0 w 3972560"/>
              <a:gd name="connsiteY0" fmla="*/ 2306388 h 2611188"/>
              <a:gd name="connsiteX1" fmla="*/ 335280 w 3972560"/>
              <a:gd name="connsiteY1" fmla="*/ 2347028 h 2611188"/>
              <a:gd name="connsiteX2" fmla="*/ 1300480 w 3972560"/>
              <a:gd name="connsiteY2" fmla="*/ 61028 h 2611188"/>
              <a:gd name="connsiteX3" fmla="*/ 2346960 w 3972560"/>
              <a:gd name="connsiteY3" fmla="*/ 2519748 h 2611188"/>
              <a:gd name="connsiteX4" fmla="*/ 3423920 w 3972560"/>
              <a:gd name="connsiteY4" fmla="*/ 68 h 2611188"/>
              <a:gd name="connsiteX5" fmla="*/ 3972560 w 3972560"/>
              <a:gd name="connsiteY5" fmla="*/ 2611188 h 2611188"/>
              <a:gd name="connsiteX6" fmla="*/ 3972560 w 3972560"/>
              <a:gd name="connsiteY6" fmla="*/ 2611188 h 2611188"/>
              <a:gd name="connsiteX0" fmla="*/ 0 w 3972560"/>
              <a:gd name="connsiteY0" fmla="*/ 2306388 h 2611188"/>
              <a:gd name="connsiteX1" fmla="*/ 335280 w 3972560"/>
              <a:gd name="connsiteY1" fmla="*/ 2347028 h 2611188"/>
              <a:gd name="connsiteX2" fmla="*/ 1300480 w 3972560"/>
              <a:gd name="connsiteY2" fmla="*/ 61028 h 2611188"/>
              <a:gd name="connsiteX3" fmla="*/ 2346960 w 3972560"/>
              <a:gd name="connsiteY3" fmla="*/ 2519748 h 2611188"/>
              <a:gd name="connsiteX4" fmla="*/ 3423920 w 3972560"/>
              <a:gd name="connsiteY4" fmla="*/ 68 h 2611188"/>
              <a:gd name="connsiteX5" fmla="*/ 3972560 w 3972560"/>
              <a:gd name="connsiteY5" fmla="*/ 2611188 h 2611188"/>
              <a:gd name="connsiteX6" fmla="*/ 3962400 w 3972560"/>
              <a:gd name="connsiteY6" fmla="*/ 2550228 h 261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72560" h="2611188">
                <a:moveTo>
                  <a:pt x="0" y="2306388"/>
                </a:moveTo>
                <a:cubicBezTo>
                  <a:pt x="67733" y="2420688"/>
                  <a:pt x="118533" y="2721255"/>
                  <a:pt x="335280" y="2347028"/>
                </a:cubicBezTo>
                <a:cubicBezTo>
                  <a:pt x="552027" y="1972801"/>
                  <a:pt x="965200" y="32241"/>
                  <a:pt x="1300480" y="61028"/>
                </a:cubicBezTo>
                <a:cubicBezTo>
                  <a:pt x="1635760" y="89815"/>
                  <a:pt x="1993054" y="2529908"/>
                  <a:pt x="2346960" y="2519748"/>
                </a:cubicBezTo>
                <a:cubicBezTo>
                  <a:pt x="2700866" y="2509588"/>
                  <a:pt x="3152987" y="-15172"/>
                  <a:pt x="3423920" y="68"/>
                </a:cubicBezTo>
                <a:cubicBezTo>
                  <a:pt x="3694853" y="15308"/>
                  <a:pt x="3972560" y="2611188"/>
                  <a:pt x="3972560" y="2611188"/>
                </a:cubicBezTo>
                <a:lnTo>
                  <a:pt x="3962400" y="2550228"/>
                </a:ln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4F8A06-03BC-6D9A-322A-8F044690C9FE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7620000" y="3302000"/>
            <a:ext cx="4023360" cy="0"/>
          </a:xfrm>
          <a:prstGeom prst="line">
            <a:avLst/>
          </a:prstGeom>
          <a:ln w="44450">
            <a:solidFill>
              <a:schemeClr val="tx1">
                <a:alpha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3BA818-00F8-3F13-B7F5-8F0CE6FDB9FC}"/>
              </a:ext>
            </a:extLst>
          </p:cNvPr>
          <p:cNvSpPr/>
          <p:nvPr/>
        </p:nvSpPr>
        <p:spPr>
          <a:xfrm>
            <a:off x="4370468" y="1503680"/>
            <a:ext cx="3239372" cy="3484880"/>
          </a:xfrm>
          <a:custGeom>
            <a:avLst/>
            <a:gdLst>
              <a:gd name="connsiteX0" fmla="*/ 3158092 w 3239372"/>
              <a:gd name="connsiteY0" fmla="*/ 589280 h 3484880"/>
              <a:gd name="connsiteX1" fmla="*/ 3168252 w 3239372"/>
              <a:gd name="connsiteY1" fmla="*/ 762000 h 3484880"/>
              <a:gd name="connsiteX2" fmla="*/ 3147932 w 3239372"/>
              <a:gd name="connsiteY2" fmla="*/ 975360 h 3484880"/>
              <a:gd name="connsiteX3" fmla="*/ 3127612 w 3239372"/>
              <a:gd name="connsiteY3" fmla="*/ 1188720 h 3484880"/>
              <a:gd name="connsiteX4" fmla="*/ 3208892 w 3239372"/>
              <a:gd name="connsiteY4" fmla="*/ 1737360 h 3484880"/>
              <a:gd name="connsiteX5" fmla="*/ 3208892 w 3239372"/>
              <a:gd name="connsiteY5" fmla="*/ 1910080 h 3484880"/>
              <a:gd name="connsiteX6" fmla="*/ 3219052 w 3239372"/>
              <a:gd name="connsiteY6" fmla="*/ 2499360 h 3484880"/>
              <a:gd name="connsiteX7" fmla="*/ 3229212 w 3239372"/>
              <a:gd name="connsiteY7" fmla="*/ 2570480 h 3484880"/>
              <a:gd name="connsiteX8" fmla="*/ 3239372 w 3239372"/>
              <a:gd name="connsiteY8" fmla="*/ 2661920 h 3484880"/>
              <a:gd name="connsiteX9" fmla="*/ 3229212 w 3239372"/>
              <a:gd name="connsiteY9" fmla="*/ 3017520 h 3484880"/>
              <a:gd name="connsiteX10" fmla="*/ 3219052 w 3239372"/>
              <a:gd name="connsiteY10" fmla="*/ 3068320 h 3484880"/>
              <a:gd name="connsiteX11" fmla="*/ 3188572 w 3239372"/>
              <a:gd name="connsiteY11" fmla="*/ 3098800 h 3484880"/>
              <a:gd name="connsiteX12" fmla="*/ 3168252 w 3239372"/>
              <a:gd name="connsiteY12" fmla="*/ 3159760 h 3484880"/>
              <a:gd name="connsiteX13" fmla="*/ 3086972 w 3239372"/>
              <a:gd name="connsiteY13" fmla="*/ 3261360 h 3484880"/>
              <a:gd name="connsiteX14" fmla="*/ 2985372 w 3239372"/>
              <a:gd name="connsiteY14" fmla="*/ 3281680 h 3484880"/>
              <a:gd name="connsiteX15" fmla="*/ 2944732 w 3239372"/>
              <a:gd name="connsiteY15" fmla="*/ 3302000 h 3484880"/>
              <a:gd name="connsiteX16" fmla="*/ 2711052 w 3239372"/>
              <a:gd name="connsiteY16" fmla="*/ 3332480 h 3484880"/>
              <a:gd name="connsiteX17" fmla="*/ 2101452 w 3239372"/>
              <a:gd name="connsiteY17" fmla="*/ 3362960 h 3484880"/>
              <a:gd name="connsiteX18" fmla="*/ 2060812 w 3239372"/>
              <a:gd name="connsiteY18" fmla="*/ 3373120 h 3484880"/>
              <a:gd name="connsiteX19" fmla="*/ 1867772 w 3239372"/>
              <a:gd name="connsiteY19" fmla="*/ 3413760 h 3484880"/>
              <a:gd name="connsiteX20" fmla="*/ 1735692 w 3239372"/>
              <a:gd name="connsiteY20" fmla="*/ 3464560 h 3484880"/>
              <a:gd name="connsiteX21" fmla="*/ 1644252 w 3239372"/>
              <a:gd name="connsiteY21" fmla="*/ 3484880 h 3484880"/>
              <a:gd name="connsiteX22" fmla="*/ 1441052 w 3239372"/>
              <a:gd name="connsiteY22" fmla="*/ 3434080 h 3484880"/>
              <a:gd name="connsiteX23" fmla="*/ 1237852 w 3239372"/>
              <a:gd name="connsiteY23" fmla="*/ 3342640 h 3484880"/>
              <a:gd name="connsiteX24" fmla="*/ 1166732 w 3239372"/>
              <a:gd name="connsiteY24" fmla="*/ 3312160 h 3484880"/>
              <a:gd name="connsiteX25" fmla="*/ 1065132 w 3239372"/>
              <a:gd name="connsiteY25" fmla="*/ 3281680 h 3484880"/>
              <a:gd name="connsiteX26" fmla="*/ 963532 w 3239372"/>
              <a:gd name="connsiteY26" fmla="*/ 3251200 h 3484880"/>
              <a:gd name="connsiteX27" fmla="*/ 912732 w 3239372"/>
              <a:gd name="connsiteY27" fmla="*/ 3230880 h 3484880"/>
              <a:gd name="connsiteX28" fmla="*/ 821292 w 3239372"/>
              <a:gd name="connsiteY28" fmla="*/ 3220720 h 3484880"/>
              <a:gd name="connsiteX29" fmla="*/ 790812 w 3239372"/>
              <a:gd name="connsiteY29" fmla="*/ 3200400 h 3484880"/>
              <a:gd name="connsiteX30" fmla="*/ 750172 w 3239372"/>
              <a:gd name="connsiteY30" fmla="*/ 3169920 h 3484880"/>
              <a:gd name="connsiteX31" fmla="*/ 699372 w 3239372"/>
              <a:gd name="connsiteY31" fmla="*/ 3149600 h 3484880"/>
              <a:gd name="connsiteX32" fmla="*/ 618092 w 3239372"/>
              <a:gd name="connsiteY32" fmla="*/ 3078480 h 3484880"/>
              <a:gd name="connsiteX33" fmla="*/ 597772 w 3239372"/>
              <a:gd name="connsiteY33" fmla="*/ 3037840 h 3484880"/>
              <a:gd name="connsiteX34" fmla="*/ 597772 w 3239372"/>
              <a:gd name="connsiteY34" fmla="*/ 2865120 h 3484880"/>
              <a:gd name="connsiteX35" fmla="*/ 638412 w 3239372"/>
              <a:gd name="connsiteY35" fmla="*/ 2824480 h 3484880"/>
              <a:gd name="connsiteX36" fmla="*/ 679052 w 3239372"/>
              <a:gd name="connsiteY36" fmla="*/ 2753360 h 3484880"/>
              <a:gd name="connsiteX37" fmla="*/ 709532 w 3239372"/>
              <a:gd name="connsiteY37" fmla="*/ 2682240 h 3484880"/>
              <a:gd name="connsiteX38" fmla="*/ 750172 w 3239372"/>
              <a:gd name="connsiteY38" fmla="*/ 2529840 h 3484880"/>
              <a:gd name="connsiteX39" fmla="*/ 790812 w 3239372"/>
              <a:gd name="connsiteY39" fmla="*/ 2418080 h 3484880"/>
              <a:gd name="connsiteX40" fmla="*/ 821292 w 3239372"/>
              <a:gd name="connsiteY40" fmla="*/ 2377440 h 3484880"/>
              <a:gd name="connsiteX41" fmla="*/ 861932 w 3239372"/>
              <a:gd name="connsiteY41" fmla="*/ 2275840 h 3484880"/>
              <a:gd name="connsiteX42" fmla="*/ 841612 w 3239372"/>
              <a:gd name="connsiteY42" fmla="*/ 1971040 h 3484880"/>
              <a:gd name="connsiteX43" fmla="*/ 800972 w 3239372"/>
              <a:gd name="connsiteY43" fmla="*/ 1869440 h 3484880"/>
              <a:gd name="connsiteX44" fmla="*/ 780652 w 3239372"/>
              <a:gd name="connsiteY44" fmla="*/ 1818640 h 3484880"/>
              <a:gd name="connsiteX45" fmla="*/ 709532 w 3239372"/>
              <a:gd name="connsiteY45" fmla="*/ 1686560 h 3484880"/>
              <a:gd name="connsiteX46" fmla="*/ 679052 w 3239372"/>
              <a:gd name="connsiteY46" fmla="*/ 1666240 h 3484880"/>
              <a:gd name="connsiteX47" fmla="*/ 496172 w 3239372"/>
              <a:gd name="connsiteY47" fmla="*/ 1666240 h 3484880"/>
              <a:gd name="connsiteX48" fmla="*/ 455532 w 3239372"/>
              <a:gd name="connsiteY48" fmla="*/ 1727200 h 3484880"/>
              <a:gd name="connsiteX49" fmla="*/ 475852 w 3239372"/>
              <a:gd name="connsiteY49" fmla="*/ 1828800 h 3484880"/>
              <a:gd name="connsiteX50" fmla="*/ 516492 w 3239372"/>
              <a:gd name="connsiteY50" fmla="*/ 1889760 h 3484880"/>
              <a:gd name="connsiteX51" fmla="*/ 557132 w 3239372"/>
              <a:gd name="connsiteY51" fmla="*/ 1960880 h 3484880"/>
              <a:gd name="connsiteX52" fmla="*/ 577452 w 3239372"/>
              <a:gd name="connsiteY52" fmla="*/ 2001520 h 3484880"/>
              <a:gd name="connsiteX53" fmla="*/ 607932 w 3239372"/>
              <a:gd name="connsiteY53" fmla="*/ 2032000 h 3484880"/>
              <a:gd name="connsiteX54" fmla="*/ 628252 w 3239372"/>
              <a:gd name="connsiteY54" fmla="*/ 2072640 h 3484880"/>
              <a:gd name="connsiteX55" fmla="*/ 699372 w 3239372"/>
              <a:gd name="connsiteY55" fmla="*/ 2092960 h 3484880"/>
              <a:gd name="connsiteX56" fmla="*/ 800972 w 3239372"/>
              <a:gd name="connsiteY56" fmla="*/ 2052320 h 3484880"/>
              <a:gd name="connsiteX57" fmla="*/ 902572 w 3239372"/>
              <a:gd name="connsiteY57" fmla="*/ 1910080 h 3484880"/>
              <a:gd name="connsiteX58" fmla="*/ 933052 w 3239372"/>
              <a:gd name="connsiteY58" fmla="*/ 1808480 h 3484880"/>
              <a:gd name="connsiteX59" fmla="*/ 933052 w 3239372"/>
              <a:gd name="connsiteY59" fmla="*/ 1625600 h 3484880"/>
              <a:gd name="connsiteX60" fmla="*/ 882252 w 3239372"/>
              <a:gd name="connsiteY60" fmla="*/ 1534160 h 3484880"/>
              <a:gd name="connsiteX61" fmla="*/ 861932 w 3239372"/>
              <a:gd name="connsiteY61" fmla="*/ 1503680 h 3484880"/>
              <a:gd name="connsiteX62" fmla="*/ 790812 w 3239372"/>
              <a:gd name="connsiteY62" fmla="*/ 1524000 h 3484880"/>
              <a:gd name="connsiteX63" fmla="*/ 750172 w 3239372"/>
              <a:gd name="connsiteY63" fmla="*/ 1544320 h 3484880"/>
              <a:gd name="connsiteX64" fmla="*/ 699372 w 3239372"/>
              <a:gd name="connsiteY64" fmla="*/ 1554480 h 3484880"/>
              <a:gd name="connsiteX65" fmla="*/ 618092 w 3239372"/>
              <a:gd name="connsiteY65" fmla="*/ 1574800 h 3484880"/>
              <a:gd name="connsiteX66" fmla="*/ 577452 w 3239372"/>
              <a:gd name="connsiteY66" fmla="*/ 1605280 h 3484880"/>
              <a:gd name="connsiteX67" fmla="*/ 526652 w 3239372"/>
              <a:gd name="connsiteY67" fmla="*/ 1615440 h 3484880"/>
              <a:gd name="connsiteX68" fmla="*/ 435212 w 3239372"/>
              <a:gd name="connsiteY68" fmla="*/ 1686560 h 3484880"/>
              <a:gd name="connsiteX69" fmla="*/ 394572 w 3239372"/>
              <a:gd name="connsiteY69" fmla="*/ 1737360 h 3484880"/>
              <a:gd name="connsiteX70" fmla="*/ 343772 w 3239372"/>
              <a:gd name="connsiteY70" fmla="*/ 1818640 h 3484880"/>
              <a:gd name="connsiteX71" fmla="*/ 374252 w 3239372"/>
              <a:gd name="connsiteY71" fmla="*/ 2072640 h 3484880"/>
              <a:gd name="connsiteX72" fmla="*/ 414892 w 3239372"/>
              <a:gd name="connsiteY72" fmla="*/ 2143760 h 3484880"/>
              <a:gd name="connsiteX73" fmla="*/ 455532 w 3239372"/>
              <a:gd name="connsiteY73" fmla="*/ 2164080 h 3484880"/>
              <a:gd name="connsiteX74" fmla="*/ 506332 w 3239372"/>
              <a:gd name="connsiteY74" fmla="*/ 2153920 h 3484880"/>
              <a:gd name="connsiteX75" fmla="*/ 516492 w 3239372"/>
              <a:gd name="connsiteY75" fmla="*/ 2123440 h 3484880"/>
              <a:gd name="connsiteX76" fmla="*/ 557132 w 3239372"/>
              <a:gd name="connsiteY76" fmla="*/ 2032000 h 3484880"/>
              <a:gd name="connsiteX77" fmla="*/ 658732 w 3239372"/>
              <a:gd name="connsiteY77" fmla="*/ 1717040 h 3484880"/>
              <a:gd name="connsiteX78" fmla="*/ 618092 w 3239372"/>
              <a:gd name="connsiteY78" fmla="*/ 1534160 h 3484880"/>
              <a:gd name="connsiteX79" fmla="*/ 577452 w 3239372"/>
              <a:gd name="connsiteY79" fmla="*/ 1524000 h 3484880"/>
              <a:gd name="connsiteX80" fmla="*/ 394572 w 3239372"/>
              <a:gd name="connsiteY80" fmla="*/ 1554480 h 3484880"/>
              <a:gd name="connsiteX81" fmla="*/ 364092 w 3239372"/>
              <a:gd name="connsiteY81" fmla="*/ 1564640 h 3484880"/>
              <a:gd name="connsiteX82" fmla="*/ 323452 w 3239372"/>
              <a:gd name="connsiteY82" fmla="*/ 1584960 h 3484880"/>
              <a:gd name="connsiteX83" fmla="*/ 292972 w 3239372"/>
              <a:gd name="connsiteY83" fmla="*/ 1605280 h 3484880"/>
              <a:gd name="connsiteX84" fmla="*/ 232012 w 3239372"/>
              <a:gd name="connsiteY84" fmla="*/ 1666240 h 3484880"/>
              <a:gd name="connsiteX85" fmla="*/ 211692 w 3239372"/>
              <a:gd name="connsiteY85" fmla="*/ 1706880 h 3484880"/>
              <a:gd name="connsiteX86" fmla="*/ 171052 w 3239372"/>
              <a:gd name="connsiteY86" fmla="*/ 1808480 h 3484880"/>
              <a:gd name="connsiteX87" fmla="*/ 211692 w 3239372"/>
              <a:gd name="connsiteY87" fmla="*/ 2103120 h 3484880"/>
              <a:gd name="connsiteX88" fmla="*/ 282812 w 3239372"/>
              <a:gd name="connsiteY88" fmla="*/ 2123440 h 3484880"/>
              <a:gd name="connsiteX89" fmla="*/ 364092 w 3239372"/>
              <a:gd name="connsiteY89" fmla="*/ 2092960 h 3484880"/>
              <a:gd name="connsiteX90" fmla="*/ 414892 w 3239372"/>
              <a:gd name="connsiteY90" fmla="*/ 2011680 h 3484880"/>
              <a:gd name="connsiteX91" fmla="*/ 435212 w 3239372"/>
              <a:gd name="connsiteY91" fmla="*/ 1971040 h 3484880"/>
              <a:gd name="connsiteX92" fmla="*/ 465692 w 3239372"/>
              <a:gd name="connsiteY92" fmla="*/ 1920240 h 3484880"/>
              <a:gd name="connsiteX93" fmla="*/ 486012 w 3239372"/>
              <a:gd name="connsiteY93" fmla="*/ 1727200 h 3484880"/>
              <a:gd name="connsiteX94" fmla="*/ 475852 w 3239372"/>
              <a:gd name="connsiteY94" fmla="*/ 1605280 h 3484880"/>
              <a:gd name="connsiteX95" fmla="*/ 414892 w 3239372"/>
              <a:gd name="connsiteY95" fmla="*/ 1544320 h 3484880"/>
              <a:gd name="connsiteX96" fmla="*/ 374252 w 3239372"/>
              <a:gd name="connsiteY96" fmla="*/ 1513840 h 3484880"/>
              <a:gd name="connsiteX97" fmla="*/ 211692 w 3239372"/>
              <a:gd name="connsiteY97" fmla="*/ 1534160 h 3484880"/>
              <a:gd name="connsiteX98" fmla="*/ 181212 w 3239372"/>
              <a:gd name="connsiteY98" fmla="*/ 1554480 h 3484880"/>
              <a:gd name="connsiteX99" fmla="*/ 130412 w 3239372"/>
              <a:gd name="connsiteY99" fmla="*/ 1595120 h 3484880"/>
              <a:gd name="connsiteX100" fmla="*/ 89772 w 3239372"/>
              <a:gd name="connsiteY100" fmla="*/ 1666240 h 3484880"/>
              <a:gd name="connsiteX101" fmla="*/ 69452 w 3239372"/>
              <a:gd name="connsiteY101" fmla="*/ 1706880 h 3484880"/>
              <a:gd name="connsiteX102" fmla="*/ 28812 w 3239372"/>
              <a:gd name="connsiteY102" fmla="*/ 1767840 h 3484880"/>
              <a:gd name="connsiteX103" fmla="*/ 18652 w 3239372"/>
              <a:gd name="connsiteY103" fmla="*/ 2042160 h 3484880"/>
              <a:gd name="connsiteX104" fmla="*/ 49132 w 3239372"/>
              <a:gd name="connsiteY104" fmla="*/ 2062480 h 3484880"/>
              <a:gd name="connsiteX105" fmla="*/ 59292 w 3239372"/>
              <a:gd name="connsiteY105" fmla="*/ 2092960 h 3484880"/>
              <a:gd name="connsiteX106" fmla="*/ 150732 w 3239372"/>
              <a:gd name="connsiteY106" fmla="*/ 2072640 h 3484880"/>
              <a:gd name="connsiteX107" fmla="*/ 201532 w 3239372"/>
              <a:gd name="connsiteY107" fmla="*/ 1940560 h 3484880"/>
              <a:gd name="connsiteX108" fmla="*/ 242172 w 3239372"/>
              <a:gd name="connsiteY108" fmla="*/ 1838960 h 3484880"/>
              <a:gd name="connsiteX109" fmla="*/ 272652 w 3239372"/>
              <a:gd name="connsiteY109" fmla="*/ 1788160 h 3484880"/>
              <a:gd name="connsiteX110" fmla="*/ 252332 w 3239372"/>
              <a:gd name="connsiteY110" fmla="*/ 1645920 h 3484880"/>
              <a:gd name="connsiteX111" fmla="*/ 242172 w 3239372"/>
              <a:gd name="connsiteY111" fmla="*/ 1605280 h 3484880"/>
              <a:gd name="connsiteX112" fmla="*/ 221852 w 3239372"/>
              <a:gd name="connsiteY112" fmla="*/ 1574800 h 3484880"/>
              <a:gd name="connsiteX113" fmla="*/ 201532 w 3239372"/>
              <a:gd name="connsiteY113" fmla="*/ 1534160 h 3484880"/>
              <a:gd name="connsiteX114" fmla="*/ 181212 w 3239372"/>
              <a:gd name="connsiteY114" fmla="*/ 1483360 h 3484880"/>
              <a:gd name="connsiteX115" fmla="*/ 150732 w 3239372"/>
              <a:gd name="connsiteY115" fmla="*/ 1442720 h 3484880"/>
              <a:gd name="connsiteX116" fmla="*/ 130412 w 3239372"/>
              <a:gd name="connsiteY116" fmla="*/ 1402080 h 3484880"/>
              <a:gd name="connsiteX117" fmla="*/ 150732 w 3239372"/>
              <a:gd name="connsiteY117" fmla="*/ 1239520 h 3484880"/>
              <a:gd name="connsiteX118" fmla="*/ 171052 w 3239372"/>
              <a:gd name="connsiteY118" fmla="*/ 1188720 h 3484880"/>
              <a:gd name="connsiteX119" fmla="*/ 282812 w 3239372"/>
              <a:gd name="connsiteY119" fmla="*/ 1107440 h 3484880"/>
              <a:gd name="connsiteX120" fmla="*/ 404732 w 3239372"/>
              <a:gd name="connsiteY120" fmla="*/ 934720 h 3484880"/>
              <a:gd name="connsiteX121" fmla="*/ 455532 w 3239372"/>
              <a:gd name="connsiteY121" fmla="*/ 873760 h 3484880"/>
              <a:gd name="connsiteX122" fmla="*/ 546972 w 3239372"/>
              <a:gd name="connsiteY122" fmla="*/ 731520 h 3484880"/>
              <a:gd name="connsiteX123" fmla="*/ 689212 w 3239372"/>
              <a:gd name="connsiteY123" fmla="*/ 568960 h 3484880"/>
              <a:gd name="connsiteX124" fmla="*/ 740012 w 3239372"/>
              <a:gd name="connsiteY124" fmla="*/ 579120 h 3484880"/>
              <a:gd name="connsiteX125" fmla="*/ 811132 w 3239372"/>
              <a:gd name="connsiteY125" fmla="*/ 548640 h 3484880"/>
              <a:gd name="connsiteX126" fmla="*/ 922892 w 3239372"/>
              <a:gd name="connsiteY126" fmla="*/ 457200 h 3484880"/>
              <a:gd name="connsiteX127" fmla="*/ 1105772 w 3239372"/>
              <a:gd name="connsiteY127" fmla="*/ 274320 h 3484880"/>
              <a:gd name="connsiteX128" fmla="*/ 1288652 w 3239372"/>
              <a:gd name="connsiteY128" fmla="*/ 213360 h 3484880"/>
              <a:gd name="connsiteX129" fmla="*/ 1441052 w 3239372"/>
              <a:gd name="connsiteY129" fmla="*/ 172720 h 3484880"/>
              <a:gd name="connsiteX130" fmla="*/ 1786492 w 3239372"/>
              <a:gd name="connsiteY130" fmla="*/ 0 h 3484880"/>
              <a:gd name="connsiteX131" fmla="*/ 1918572 w 3239372"/>
              <a:gd name="connsiteY131" fmla="*/ 10160 h 3484880"/>
              <a:gd name="connsiteX132" fmla="*/ 1989692 w 3239372"/>
              <a:gd name="connsiteY132" fmla="*/ 30480 h 3484880"/>
              <a:gd name="connsiteX133" fmla="*/ 2050652 w 3239372"/>
              <a:gd name="connsiteY133" fmla="*/ 40640 h 3484880"/>
              <a:gd name="connsiteX134" fmla="*/ 2152252 w 3239372"/>
              <a:gd name="connsiteY134" fmla="*/ 60960 h 3484880"/>
              <a:gd name="connsiteX135" fmla="*/ 2314812 w 3239372"/>
              <a:gd name="connsiteY135" fmla="*/ 132080 h 3484880"/>
              <a:gd name="connsiteX136" fmla="*/ 2507852 w 3239372"/>
              <a:gd name="connsiteY136" fmla="*/ 203200 h 3484880"/>
              <a:gd name="connsiteX137" fmla="*/ 2619612 w 3239372"/>
              <a:gd name="connsiteY137" fmla="*/ 243840 h 3484880"/>
              <a:gd name="connsiteX138" fmla="*/ 2700892 w 3239372"/>
              <a:gd name="connsiteY138" fmla="*/ 284480 h 3484880"/>
              <a:gd name="connsiteX139" fmla="*/ 2802492 w 3239372"/>
              <a:gd name="connsiteY139" fmla="*/ 345440 h 3484880"/>
              <a:gd name="connsiteX140" fmla="*/ 2934572 w 3239372"/>
              <a:gd name="connsiteY140" fmla="*/ 375920 h 3484880"/>
              <a:gd name="connsiteX141" fmla="*/ 3036172 w 3239372"/>
              <a:gd name="connsiteY141" fmla="*/ 416560 h 3484880"/>
              <a:gd name="connsiteX142" fmla="*/ 3097132 w 3239372"/>
              <a:gd name="connsiteY142" fmla="*/ 467360 h 3484880"/>
              <a:gd name="connsiteX143" fmla="*/ 3137772 w 3239372"/>
              <a:gd name="connsiteY143" fmla="*/ 518160 h 3484880"/>
              <a:gd name="connsiteX144" fmla="*/ 3147932 w 3239372"/>
              <a:gd name="connsiteY144" fmla="*/ 558800 h 3484880"/>
              <a:gd name="connsiteX145" fmla="*/ 3158092 w 3239372"/>
              <a:gd name="connsiteY145" fmla="*/ 640080 h 348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3239372" h="3484880">
                <a:moveTo>
                  <a:pt x="3158092" y="589280"/>
                </a:moveTo>
                <a:cubicBezTo>
                  <a:pt x="3161479" y="646853"/>
                  <a:pt x="3169769" y="704347"/>
                  <a:pt x="3168252" y="762000"/>
                </a:cubicBezTo>
                <a:cubicBezTo>
                  <a:pt x="3166373" y="833417"/>
                  <a:pt x="3154400" y="904212"/>
                  <a:pt x="3147932" y="975360"/>
                </a:cubicBezTo>
                <a:cubicBezTo>
                  <a:pt x="3128872" y="1185022"/>
                  <a:pt x="3147053" y="1013748"/>
                  <a:pt x="3127612" y="1188720"/>
                </a:cubicBezTo>
                <a:cubicBezTo>
                  <a:pt x="3181140" y="1691887"/>
                  <a:pt x="3115357" y="1519111"/>
                  <a:pt x="3208892" y="1737360"/>
                </a:cubicBezTo>
                <a:cubicBezTo>
                  <a:pt x="3232690" y="1903949"/>
                  <a:pt x="3208892" y="1696852"/>
                  <a:pt x="3208892" y="1910080"/>
                </a:cubicBezTo>
                <a:cubicBezTo>
                  <a:pt x="3208892" y="2106536"/>
                  <a:pt x="3213010" y="2302997"/>
                  <a:pt x="3219052" y="2499360"/>
                </a:cubicBezTo>
                <a:cubicBezTo>
                  <a:pt x="3219788" y="2523296"/>
                  <a:pt x="3226242" y="2546718"/>
                  <a:pt x="3229212" y="2570480"/>
                </a:cubicBezTo>
                <a:cubicBezTo>
                  <a:pt x="3233016" y="2600911"/>
                  <a:pt x="3235985" y="2631440"/>
                  <a:pt x="3239372" y="2661920"/>
                </a:cubicBezTo>
                <a:cubicBezTo>
                  <a:pt x="3235985" y="2780453"/>
                  <a:pt x="3235134" y="2899086"/>
                  <a:pt x="3229212" y="3017520"/>
                </a:cubicBezTo>
                <a:cubicBezTo>
                  <a:pt x="3228350" y="3034767"/>
                  <a:pt x="3226775" y="3052874"/>
                  <a:pt x="3219052" y="3068320"/>
                </a:cubicBezTo>
                <a:cubicBezTo>
                  <a:pt x="3212626" y="3081171"/>
                  <a:pt x="3198732" y="3088640"/>
                  <a:pt x="3188572" y="3098800"/>
                </a:cubicBezTo>
                <a:cubicBezTo>
                  <a:pt x="3181799" y="3119120"/>
                  <a:pt x="3177115" y="3140261"/>
                  <a:pt x="3168252" y="3159760"/>
                </a:cubicBezTo>
                <a:cubicBezTo>
                  <a:pt x="3151948" y="3195628"/>
                  <a:pt x="3119603" y="3239606"/>
                  <a:pt x="3086972" y="3261360"/>
                </a:cubicBezTo>
                <a:cubicBezTo>
                  <a:pt x="3076868" y="3268096"/>
                  <a:pt x="2985573" y="3281647"/>
                  <a:pt x="2985372" y="3281680"/>
                </a:cubicBezTo>
                <a:cubicBezTo>
                  <a:pt x="2971825" y="3288453"/>
                  <a:pt x="2959366" y="3298098"/>
                  <a:pt x="2944732" y="3302000"/>
                </a:cubicBezTo>
                <a:cubicBezTo>
                  <a:pt x="2869092" y="3322171"/>
                  <a:pt x="2788589" y="3327193"/>
                  <a:pt x="2711052" y="3332480"/>
                </a:cubicBezTo>
                <a:cubicBezTo>
                  <a:pt x="2364699" y="3356095"/>
                  <a:pt x="2430247" y="3351217"/>
                  <a:pt x="2101452" y="3362960"/>
                </a:cubicBezTo>
                <a:cubicBezTo>
                  <a:pt x="2087905" y="3366347"/>
                  <a:pt x="2074457" y="3370154"/>
                  <a:pt x="2060812" y="3373120"/>
                </a:cubicBezTo>
                <a:lnTo>
                  <a:pt x="1867772" y="3413760"/>
                </a:lnTo>
                <a:cubicBezTo>
                  <a:pt x="1820563" y="3437364"/>
                  <a:pt x="1794474" y="3452804"/>
                  <a:pt x="1735692" y="3464560"/>
                </a:cubicBezTo>
                <a:cubicBezTo>
                  <a:pt x="1671200" y="3477458"/>
                  <a:pt x="1701645" y="3470532"/>
                  <a:pt x="1644252" y="3484880"/>
                </a:cubicBezTo>
                <a:cubicBezTo>
                  <a:pt x="1576519" y="3467947"/>
                  <a:pt x="1506950" y="3457144"/>
                  <a:pt x="1441052" y="3434080"/>
                </a:cubicBezTo>
                <a:cubicBezTo>
                  <a:pt x="1370947" y="3409543"/>
                  <a:pt x="1305726" y="3372806"/>
                  <a:pt x="1237852" y="3342640"/>
                </a:cubicBezTo>
                <a:cubicBezTo>
                  <a:pt x="1214283" y="3332165"/>
                  <a:pt x="1192023" y="3317218"/>
                  <a:pt x="1166732" y="3312160"/>
                </a:cubicBezTo>
                <a:cubicBezTo>
                  <a:pt x="1066407" y="3292095"/>
                  <a:pt x="1165382" y="3315097"/>
                  <a:pt x="1065132" y="3281680"/>
                </a:cubicBezTo>
                <a:cubicBezTo>
                  <a:pt x="1031589" y="3270499"/>
                  <a:pt x="997075" y="3262381"/>
                  <a:pt x="963532" y="3251200"/>
                </a:cubicBezTo>
                <a:cubicBezTo>
                  <a:pt x="946230" y="3245433"/>
                  <a:pt x="930565" y="3234701"/>
                  <a:pt x="912732" y="3230880"/>
                </a:cubicBezTo>
                <a:cubicBezTo>
                  <a:pt x="882745" y="3224454"/>
                  <a:pt x="851772" y="3224107"/>
                  <a:pt x="821292" y="3220720"/>
                </a:cubicBezTo>
                <a:cubicBezTo>
                  <a:pt x="811132" y="3213947"/>
                  <a:pt x="800748" y="3207497"/>
                  <a:pt x="790812" y="3200400"/>
                </a:cubicBezTo>
                <a:cubicBezTo>
                  <a:pt x="777033" y="3190558"/>
                  <a:pt x="764974" y="3178144"/>
                  <a:pt x="750172" y="3169920"/>
                </a:cubicBezTo>
                <a:cubicBezTo>
                  <a:pt x="734229" y="3161063"/>
                  <a:pt x="715315" y="3158457"/>
                  <a:pt x="699372" y="3149600"/>
                </a:cubicBezTo>
                <a:cubicBezTo>
                  <a:pt x="677328" y="3137353"/>
                  <a:pt x="632327" y="3097460"/>
                  <a:pt x="618092" y="3078480"/>
                </a:cubicBezTo>
                <a:cubicBezTo>
                  <a:pt x="609005" y="3066363"/>
                  <a:pt x="604545" y="3051387"/>
                  <a:pt x="597772" y="3037840"/>
                </a:cubicBezTo>
                <a:cubicBezTo>
                  <a:pt x="584883" y="2973395"/>
                  <a:pt x="573735" y="2942037"/>
                  <a:pt x="597772" y="2865120"/>
                </a:cubicBezTo>
                <a:cubicBezTo>
                  <a:pt x="603486" y="2846834"/>
                  <a:pt x="627144" y="2839974"/>
                  <a:pt x="638412" y="2824480"/>
                </a:cubicBezTo>
                <a:cubicBezTo>
                  <a:pt x="654472" y="2802398"/>
                  <a:pt x="666841" y="2777782"/>
                  <a:pt x="679052" y="2753360"/>
                </a:cubicBezTo>
                <a:cubicBezTo>
                  <a:pt x="690587" y="2730291"/>
                  <a:pt x="700857" y="2706529"/>
                  <a:pt x="709532" y="2682240"/>
                </a:cubicBezTo>
                <a:cubicBezTo>
                  <a:pt x="726117" y="2635803"/>
                  <a:pt x="736794" y="2576665"/>
                  <a:pt x="750172" y="2529840"/>
                </a:cubicBezTo>
                <a:cubicBezTo>
                  <a:pt x="754913" y="2513246"/>
                  <a:pt x="780713" y="2436259"/>
                  <a:pt x="790812" y="2418080"/>
                </a:cubicBezTo>
                <a:cubicBezTo>
                  <a:pt x="799036" y="2403278"/>
                  <a:pt x="813719" y="2392586"/>
                  <a:pt x="821292" y="2377440"/>
                </a:cubicBezTo>
                <a:cubicBezTo>
                  <a:pt x="837604" y="2344815"/>
                  <a:pt x="861932" y="2275840"/>
                  <a:pt x="861932" y="2275840"/>
                </a:cubicBezTo>
                <a:cubicBezTo>
                  <a:pt x="855159" y="2174240"/>
                  <a:pt x="856717" y="2071739"/>
                  <a:pt x="841612" y="1971040"/>
                </a:cubicBezTo>
                <a:cubicBezTo>
                  <a:pt x="836201" y="1934968"/>
                  <a:pt x="814519" y="1903307"/>
                  <a:pt x="800972" y="1869440"/>
                </a:cubicBezTo>
                <a:lnTo>
                  <a:pt x="780652" y="1818640"/>
                </a:lnTo>
                <a:cubicBezTo>
                  <a:pt x="762228" y="1772580"/>
                  <a:pt x="745624" y="1722652"/>
                  <a:pt x="709532" y="1686560"/>
                </a:cubicBezTo>
                <a:cubicBezTo>
                  <a:pt x="700898" y="1677926"/>
                  <a:pt x="689212" y="1673013"/>
                  <a:pt x="679052" y="1666240"/>
                </a:cubicBezTo>
                <a:cubicBezTo>
                  <a:pt x="633356" y="1597695"/>
                  <a:pt x="647235" y="1598262"/>
                  <a:pt x="496172" y="1666240"/>
                </a:cubicBezTo>
                <a:cubicBezTo>
                  <a:pt x="473901" y="1676262"/>
                  <a:pt x="455532" y="1727200"/>
                  <a:pt x="455532" y="1727200"/>
                </a:cubicBezTo>
                <a:cubicBezTo>
                  <a:pt x="462305" y="1761067"/>
                  <a:pt x="463725" y="1796462"/>
                  <a:pt x="475852" y="1828800"/>
                </a:cubicBezTo>
                <a:cubicBezTo>
                  <a:pt x="484427" y="1851667"/>
                  <a:pt x="505570" y="1867917"/>
                  <a:pt x="516492" y="1889760"/>
                </a:cubicBezTo>
                <a:cubicBezTo>
                  <a:pt x="577897" y="2012570"/>
                  <a:pt x="499689" y="1860355"/>
                  <a:pt x="557132" y="1960880"/>
                </a:cubicBezTo>
                <a:cubicBezTo>
                  <a:pt x="564646" y="1974030"/>
                  <a:pt x="568649" y="1989195"/>
                  <a:pt x="577452" y="2001520"/>
                </a:cubicBezTo>
                <a:cubicBezTo>
                  <a:pt x="585803" y="2013212"/>
                  <a:pt x="599581" y="2020308"/>
                  <a:pt x="607932" y="2032000"/>
                </a:cubicBezTo>
                <a:cubicBezTo>
                  <a:pt x="616735" y="2044325"/>
                  <a:pt x="617542" y="2061930"/>
                  <a:pt x="628252" y="2072640"/>
                </a:cubicBezTo>
                <a:cubicBezTo>
                  <a:pt x="633111" y="2077499"/>
                  <a:pt x="699020" y="2092872"/>
                  <a:pt x="699372" y="2092960"/>
                </a:cubicBezTo>
                <a:cubicBezTo>
                  <a:pt x="733239" y="2079413"/>
                  <a:pt x="771792" y="2074205"/>
                  <a:pt x="800972" y="2052320"/>
                </a:cubicBezTo>
                <a:cubicBezTo>
                  <a:pt x="817775" y="2039718"/>
                  <a:pt x="885555" y="1935606"/>
                  <a:pt x="902572" y="1910080"/>
                </a:cubicBezTo>
                <a:cubicBezTo>
                  <a:pt x="912732" y="1876213"/>
                  <a:pt x="926118" y="1843151"/>
                  <a:pt x="933052" y="1808480"/>
                </a:cubicBezTo>
                <a:cubicBezTo>
                  <a:pt x="945784" y="1744818"/>
                  <a:pt x="947550" y="1688423"/>
                  <a:pt x="933052" y="1625600"/>
                </a:cubicBezTo>
                <a:cubicBezTo>
                  <a:pt x="922060" y="1577967"/>
                  <a:pt x="909175" y="1571852"/>
                  <a:pt x="882252" y="1534160"/>
                </a:cubicBezTo>
                <a:cubicBezTo>
                  <a:pt x="875155" y="1524224"/>
                  <a:pt x="868705" y="1513840"/>
                  <a:pt x="861932" y="1503680"/>
                </a:cubicBezTo>
                <a:cubicBezTo>
                  <a:pt x="838225" y="1510453"/>
                  <a:pt x="813983" y="1515574"/>
                  <a:pt x="790812" y="1524000"/>
                </a:cubicBezTo>
                <a:cubicBezTo>
                  <a:pt x="776578" y="1529176"/>
                  <a:pt x="764540" y="1539531"/>
                  <a:pt x="750172" y="1544320"/>
                </a:cubicBezTo>
                <a:cubicBezTo>
                  <a:pt x="733789" y="1549781"/>
                  <a:pt x="716198" y="1550597"/>
                  <a:pt x="699372" y="1554480"/>
                </a:cubicBezTo>
                <a:cubicBezTo>
                  <a:pt x="672160" y="1560760"/>
                  <a:pt x="618092" y="1574800"/>
                  <a:pt x="618092" y="1574800"/>
                </a:cubicBezTo>
                <a:cubicBezTo>
                  <a:pt x="604545" y="1584960"/>
                  <a:pt x="592926" y="1598403"/>
                  <a:pt x="577452" y="1605280"/>
                </a:cubicBezTo>
                <a:cubicBezTo>
                  <a:pt x="561672" y="1612293"/>
                  <a:pt x="541221" y="1606169"/>
                  <a:pt x="526652" y="1615440"/>
                </a:cubicBezTo>
                <a:cubicBezTo>
                  <a:pt x="375880" y="1711386"/>
                  <a:pt x="523603" y="1657096"/>
                  <a:pt x="435212" y="1686560"/>
                </a:cubicBezTo>
                <a:cubicBezTo>
                  <a:pt x="421665" y="1703493"/>
                  <a:pt x="407583" y="1720012"/>
                  <a:pt x="394572" y="1737360"/>
                </a:cubicBezTo>
                <a:cubicBezTo>
                  <a:pt x="378935" y="1758209"/>
                  <a:pt x="355246" y="1799517"/>
                  <a:pt x="343772" y="1818640"/>
                </a:cubicBezTo>
                <a:cubicBezTo>
                  <a:pt x="359138" y="2156702"/>
                  <a:pt x="311799" y="1963347"/>
                  <a:pt x="374252" y="2072640"/>
                </a:cubicBezTo>
                <a:cubicBezTo>
                  <a:pt x="381155" y="2084721"/>
                  <a:pt x="401390" y="2132509"/>
                  <a:pt x="414892" y="2143760"/>
                </a:cubicBezTo>
                <a:cubicBezTo>
                  <a:pt x="426527" y="2153456"/>
                  <a:pt x="441985" y="2157307"/>
                  <a:pt x="455532" y="2164080"/>
                </a:cubicBezTo>
                <a:cubicBezTo>
                  <a:pt x="472465" y="2160693"/>
                  <a:pt x="491964" y="2163499"/>
                  <a:pt x="506332" y="2153920"/>
                </a:cubicBezTo>
                <a:cubicBezTo>
                  <a:pt x="515243" y="2147979"/>
                  <a:pt x="512373" y="2133326"/>
                  <a:pt x="516492" y="2123440"/>
                </a:cubicBezTo>
                <a:cubicBezTo>
                  <a:pt x="529321" y="2092651"/>
                  <a:pt x="545420" y="2063231"/>
                  <a:pt x="557132" y="2032000"/>
                </a:cubicBezTo>
                <a:cubicBezTo>
                  <a:pt x="633453" y="1828477"/>
                  <a:pt x="623196" y="1859184"/>
                  <a:pt x="658732" y="1717040"/>
                </a:cubicBezTo>
                <a:cubicBezTo>
                  <a:pt x="654988" y="1668365"/>
                  <a:pt x="667744" y="1576719"/>
                  <a:pt x="618092" y="1534160"/>
                </a:cubicBezTo>
                <a:cubicBezTo>
                  <a:pt x="607490" y="1525073"/>
                  <a:pt x="590999" y="1527387"/>
                  <a:pt x="577452" y="1524000"/>
                </a:cubicBezTo>
                <a:cubicBezTo>
                  <a:pt x="496080" y="1535625"/>
                  <a:pt x="459901" y="1535815"/>
                  <a:pt x="394572" y="1554480"/>
                </a:cubicBezTo>
                <a:cubicBezTo>
                  <a:pt x="384274" y="1557422"/>
                  <a:pt x="373936" y="1560421"/>
                  <a:pt x="364092" y="1564640"/>
                </a:cubicBezTo>
                <a:cubicBezTo>
                  <a:pt x="350171" y="1570606"/>
                  <a:pt x="336602" y="1577446"/>
                  <a:pt x="323452" y="1584960"/>
                </a:cubicBezTo>
                <a:cubicBezTo>
                  <a:pt x="312850" y="1591018"/>
                  <a:pt x="302098" y="1597168"/>
                  <a:pt x="292972" y="1605280"/>
                </a:cubicBezTo>
                <a:cubicBezTo>
                  <a:pt x="271494" y="1624372"/>
                  <a:pt x="244863" y="1640537"/>
                  <a:pt x="232012" y="1666240"/>
                </a:cubicBezTo>
                <a:cubicBezTo>
                  <a:pt x="225239" y="1679787"/>
                  <a:pt x="217317" y="1692818"/>
                  <a:pt x="211692" y="1706880"/>
                </a:cubicBezTo>
                <a:cubicBezTo>
                  <a:pt x="161473" y="1832427"/>
                  <a:pt x="218706" y="1713172"/>
                  <a:pt x="171052" y="1808480"/>
                </a:cubicBezTo>
                <a:cubicBezTo>
                  <a:pt x="173655" y="1878751"/>
                  <a:pt x="106146" y="2060902"/>
                  <a:pt x="211692" y="2103120"/>
                </a:cubicBezTo>
                <a:cubicBezTo>
                  <a:pt x="234584" y="2112277"/>
                  <a:pt x="259105" y="2116667"/>
                  <a:pt x="282812" y="2123440"/>
                </a:cubicBezTo>
                <a:cubicBezTo>
                  <a:pt x="309905" y="2113280"/>
                  <a:pt x="342003" y="2111651"/>
                  <a:pt x="364092" y="2092960"/>
                </a:cubicBezTo>
                <a:cubicBezTo>
                  <a:pt x="388482" y="2072322"/>
                  <a:pt x="398793" y="2039278"/>
                  <a:pt x="414892" y="2011680"/>
                </a:cubicBezTo>
                <a:cubicBezTo>
                  <a:pt x="422523" y="1998598"/>
                  <a:pt x="427857" y="1984280"/>
                  <a:pt x="435212" y="1971040"/>
                </a:cubicBezTo>
                <a:cubicBezTo>
                  <a:pt x="444802" y="1953778"/>
                  <a:pt x="455532" y="1937173"/>
                  <a:pt x="465692" y="1920240"/>
                </a:cubicBezTo>
                <a:cubicBezTo>
                  <a:pt x="474485" y="1858687"/>
                  <a:pt x="486012" y="1787944"/>
                  <a:pt x="486012" y="1727200"/>
                </a:cubicBezTo>
                <a:cubicBezTo>
                  <a:pt x="486012" y="1686419"/>
                  <a:pt x="485743" y="1644843"/>
                  <a:pt x="475852" y="1605280"/>
                </a:cubicBezTo>
                <a:cubicBezTo>
                  <a:pt x="467833" y="1573205"/>
                  <a:pt x="437981" y="1560812"/>
                  <a:pt x="414892" y="1544320"/>
                </a:cubicBezTo>
                <a:cubicBezTo>
                  <a:pt x="401113" y="1534478"/>
                  <a:pt x="387799" y="1524000"/>
                  <a:pt x="374252" y="1513840"/>
                </a:cubicBezTo>
                <a:cubicBezTo>
                  <a:pt x="320065" y="1520613"/>
                  <a:pt x="265129" y="1522910"/>
                  <a:pt x="211692" y="1534160"/>
                </a:cubicBezTo>
                <a:cubicBezTo>
                  <a:pt x="199743" y="1536676"/>
                  <a:pt x="190981" y="1547154"/>
                  <a:pt x="181212" y="1554480"/>
                </a:cubicBezTo>
                <a:cubicBezTo>
                  <a:pt x="163864" y="1567491"/>
                  <a:pt x="147345" y="1581573"/>
                  <a:pt x="130412" y="1595120"/>
                </a:cubicBezTo>
                <a:cubicBezTo>
                  <a:pt x="69007" y="1717930"/>
                  <a:pt x="147215" y="1565715"/>
                  <a:pt x="89772" y="1666240"/>
                </a:cubicBezTo>
                <a:cubicBezTo>
                  <a:pt x="82258" y="1679390"/>
                  <a:pt x="77244" y="1693893"/>
                  <a:pt x="69452" y="1706880"/>
                </a:cubicBezTo>
                <a:cubicBezTo>
                  <a:pt x="56887" y="1727821"/>
                  <a:pt x="28812" y="1767840"/>
                  <a:pt x="28812" y="1767840"/>
                </a:cubicBezTo>
                <a:cubicBezTo>
                  <a:pt x="-3467" y="1880816"/>
                  <a:pt x="-11092" y="1878569"/>
                  <a:pt x="18652" y="2042160"/>
                </a:cubicBezTo>
                <a:cubicBezTo>
                  <a:pt x="20836" y="2054174"/>
                  <a:pt x="38972" y="2055707"/>
                  <a:pt x="49132" y="2062480"/>
                </a:cubicBezTo>
                <a:cubicBezTo>
                  <a:pt x="52519" y="2072640"/>
                  <a:pt x="51719" y="2085387"/>
                  <a:pt x="59292" y="2092960"/>
                </a:cubicBezTo>
                <a:cubicBezTo>
                  <a:pt x="102651" y="2136319"/>
                  <a:pt x="111983" y="2103640"/>
                  <a:pt x="150732" y="2072640"/>
                </a:cubicBezTo>
                <a:cubicBezTo>
                  <a:pt x="167665" y="2028613"/>
                  <a:pt x="184343" y="1984487"/>
                  <a:pt x="201532" y="1940560"/>
                </a:cubicBezTo>
                <a:cubicBezTo>
                  <a:pt x="214824" y="1906592"/>
                  <a:pt x="223406" y="1870237"/>
                  <a:pt x="242172" y="1838960"/>
                </a:cubicBezTo>
                <a:lnTo>
                  <a:pt x="272652" y="1788160"/>
                </a:lnTo>
                <a:cubicBezTo>
                  <a:pt x="265879" y="1740747"/>
                  <a:pt x="260206" y="1693163"/>
                  <a:pt x="252332" y="1645920"/>
                </a:cubicBezTo>
                <a:cubicBezTo>
                  <a:pt x="250036" y="1632146"/>
                  <a:pt x="247673" y="1618115"/>
                  <a:pt x="242172" y="1605280"/>
                </a:cubicBezTo>
                <a:cubicBezTo>
                  <a:pt x="237362" y="1594057"/>
                  <a:pt x="227910" y="1585402"/>
                  <a:pt x="221852" y="1574800"/>
                </a:cubicBezTo>
                <a:cubicBezTo>
                  <a:pt x="214338" y="1561650"/>
                  <a:pt x="207683" y="1548000"/>
                  <a:pt x="201532" y="1534160"/>
                </a:cubicBezTo>
                <a:cubicBezTo>
                  <a:pt x="194125" y="1517494"/>
                  <a:pt x="190069" y="1499303"/>
                  <a:pt x="181212" y="1483360"/>
                </a:cubicBezTo>
                <a:cubicBezTo>
                  <a:pt x="172988" y="1468558"/>
                  <a:pt x="159707" y="1457079"/>
                  <a:pt x="150732" y="1442720"/>
                </a:cubicBezTo>
                <a:cubicBezTo>
                  <a:pt x="142705" y="1429877"/>
                  <a:pt x="137185" y="1415627"/>
                  <a:pt x="130412" y="1402080"/>
                </a:cubicBezTo>
                <a:cubicBezTo>
                  <a:pt x="115225" y="1310956"/>
                  <a:pt x="112984" y="1352763"/>
                  <a:pt x="150732" y="1239520"/>
                </a:cubicBezTo>
                <a:cubicBezTo>
                  <a:pt x="156499" y="1222218"/>
                  <a:pt x="158156" y="1201616"/>
                  <a:pt x="171052" y="1188720"/>
                </a:cubicBezTo>
                <a:cubicBezTo>
                  <a:pt x="203624" y="1156148"/>
                  <a:pt x="254532" y="1143800"/>
                  <a:pt x="282812" y="1107440"/>
                </a:cubicBezTo>
                <a:cubicBezTo>
                  <a:pt x="524275" y="796988"/>
                  <a:pt x="208752" y="1209092"/>
                  <a:pt x="404732" y="934720"/>
                </a:cubicBezTo>
                <a:cubicBezTo>
                  <a:pt x="420106" y="913196"/>
                  <a:pt x="440364" y="895429"/>
                  <a:pt x="455532" y="873760"/>
                </a:cubicBezTo>
                <a:cubicBezTo>
                  <a:pt x="487855" y="827584"/>
                  <a:pt x="514392" y="777516"/>
                  <a:pt x="546972" y="731520"/>
                </a:cubicBezTo>
                <a:cubicBezTo>
                  <a:pt x="607220" y="646464"/>
                  <a:pt x="623415" y="634757"/>
                  <a:pt x="689212" y="568960"/>
                </a:cubicBezTo>
                <a:cubicBezTo>
                  <a:pt x="706145" y="572347"/>
                  <a:pt x="722978" y="581959"/>
                  <a:pt x="740012" y="579120"/>
                </a:cubicBezTo>
                <a:cubicBezTo>
                  <a:pt x="765453" y="574880"/>
                  <a:pt x="789672" y="562947"/>
                  <a:pt x="811132" y="548640"/>
                </a:cubicBezTo>
                <a:cubicBezTo>
                  <a:pt x="851182" y="521940"/>
                  <a:pt x="890914" y="493175"/>
                  <a:pt x="922892" y="457200"/>
                </a:cubicBezTo>
                <a:cubicBezTo>
                  <a:pt x="972302" y="401614"/>
                  <a:pt x="1043287" y="314935"/>
                  <a:pt x="1105772" y="274320"/>
                </a:cubicBezTo>
                <a:cubicBezTo>
                  <a:pt x="1156755" y="241181"/>
                  <a:pt x="1230593" y="228842"/>
                  <a:pt x="1288652" y="213360"/>
                </a:cubicBezTo>
                <a:cubicBezTo>
                  <a:pt x="1498593" y="157376"/>
                  <a:pt x="1209025" y="230727"/>
                  <a:pt x="1441052" y="172720"/>
                </a:cubicBezTo>
                <a:cubicBezTo>
                  <a:pt x="1729402" y="6364"/>
                  <a:pt x="1606591" y="44975"/>
                  <a:pt x="1786492" y="0"/>
                </a:cubicBezTo>
                <a:cubicBezTo>
                  <a:pt x="1830519" y="3387"/>
                  <a:pt x="1874904" y="3610"/>
                  <a:pt x="1918572" y="10160"/>
                </a:cubicBezTo>
                <a:cubicBezTo>
                  <a:pt x="1942955" y="13817"/>
                  <a:pt x="1965668" y="24936"/>
                  <a:pt x="1989692" y="30480"/>
                </a:cubicBezTo>
                <a:cubicBezTo>
                  <a:pt x="2009765" y="35112"/>
                  <a:pt x="2030405" y="36844"/>
                  <a:pt x="2050652" y="40640"/>
                </a:cubicBezTo>
                <a:cubicBezTo>
                  <a:pt x="2084598" y="47005"/>
                  <a:pt x="2118385" y="54187"/>
                  <a:pt x="2152252" y="60960"/>
                </a:cubicBezTo>
                <a:cubicBezTo>
                  <a:pt x="2206439" y="84667"/>
                  <a:pt x="2258702" y="113377"/>
                  <a:pt x="2314812" y="132080"/>
                </a:cubicBezTo>
                <a:cubicBezTo>
                  <a:pt x="2618505" y="233311"/>
                  <a:pt x="2302648" y="124275"/>
                  <a:pt x="2507852" y="203200"/>
                </a:cubicBezTo>
                <a:cubicBezTo>
                  <a:pt x="2571874" y="227824"/>
                  <a:pt x="2561050" y="216811"/>
                  <a:pt x="2619612" y="243840"/>
                </a:cubicBezTo>
                <a:cubicBezTo>
                  <a:pt x="2647115" y="256534"/>
                  <a:pt x="2675688" y="267677"/>
                  <a:pt x="2700892" y="284480"/>
                </a:cubicBezTo>
                <a:cubicBezTo>
                  <a:pt x="2736672" y="308333"/>
                  <a:pt x="2763440" y="329819"/>
                  <a:pt x="2802492" y="345440"/>
                </a:cubicBezTo>
                <a:cubicBezTo>
                  <a:pt x="2864476" y="370234"/>
                  <a:pt x="2866503" y="366196"/>
                  <a:pt x="2934572" y="375920"/>
                </a:cubicBezTo>
                <a:cubicBezTo>
                  <a:pt x="2968439" y="389467"/>
                  <a:pt x="3015939" y="386211"/>
                  <a:pt x="3036172" y="416560"/>
                </a:cubicBezTo>
                <a:cubicBezTo>
                  <a:pt x="3064893" y="459642"/>
                  <a:pt x="3045570" y="441579"/>
                  <a:pt x="3097132" y="467360"/>
                </a:cubicBezTo>
                <a:cubicBezTo>
                  <a:pt x="3130347" y="567004"/>
                  <a:pt x="3076497" y="426248"/>
                  <a:pt x="3137772" y="518160"/>
                </a:cubicBezTo>
                <a:cubicBezTo>
                  <a:pt x="3145518" y="529778"/>
                  <a:pt x="3144096" y="545374"/>
                  <a:pt x="3147932" y="558800"/>
                </a:cubicBezTo>
                <a:cubicBezTo>
                  <a:pt x="3163447" y="613102"/>
                  <a:pt x="3158092" y="566305"/>
                  <a:pt x="3158092" y="640080"/>
                </a:cubicBezTo>
              </a:path>
            </a:pathLst>
          </a:cu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648FD82-2A2A-5F77-4F17-206DE172F8DF}"/>
              </a:ext>
            </a:extLst>
          </p:cNvPr>
          <p:cNvSpPr/>
          <p:nvPr/>
        </p:nvSpPr>
        <p:spPr>
          <a:xfrm>
            <a:off x="4236720" y="3149600"/>
            <a:ext cx="1178560" cy="279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52BC8A-B321-80DF-7AC7-A2C8CD4DADA8}"/>
              </a:ext>
            </a:extLst>
          </p:cNvPr>
          <p:cNvSpPr txBox="1"/>
          <p:nvPr/>
        </p:nvSpPr>
        <p:spPr>
          <a:xfrm>
            <a:off x="8483600" y="345440"/>
            <a:ext cx="2499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Sound Data</a:t>
            </a:r>
          </a:p>
          <a:p>
            <a:pPr algn="ctr"/>
            <a:r>
              <a:rPr lang="en-US" dirty="0"/>
              <a:t>or</a:t>
            </a:r>
          </a:p>
          <a:p>
            <a:pPr algn="ctr"/>
            <a:r>
              <a:rPr lang="en-US" dirty="0"/>
              <a:t>Electrical Current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ABF47F-E959-A175-B0F5-D0E36D9F577E}"/>
              </a:ext>
            </a:extLst>
          </p:cNvPr>
          <p:cNvSpPr txBox="1"/>
          <p:nvPr/>
        </p:nvSpPr>
        <p:spPr>
          <a:xfrm>
            <a:off x="5552440" y="483939"/>
            <a:ext cx="183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Electricity going though wire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F6AD9-EF14-3459-BEE4-DE39EBDC7C7F}"/>
              </a:ext>
            </a:extLst>
          </p:cNvPr>
          <p:cNvSpPr txBox="1"/>
          <p:nvPr/>
        </p:nvSpPr>
        <p:spPr>
          <a:xfrm>
            <a:off x="4136924" y="5361970"/>
            <a:ext cx="1694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Electromagnetic force from electricity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C8CA0B-979B-1388-1B67-367E2C942F37}"/>
              </a:ext>
            </a:extLst>
          </p:cNvPr>
          <p:cNvSpPr txBox="1"/>
          <p:nvPr/>
        </p:nvSpPr>
        <p:spPr>
          <a:xfrm>
            <a:off x="2799510" y="373732"/>
            <a:ext cx="1694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Speaker Diaphragm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A3BA56-B402-CA3B-9D7E-65F9EE4C9C31}"/>
              </a:ext>
            </a:extLst>
          </p:cNvPr>
          <p:cNvSpPr txBox="1"/>
          <p:nvPr/>
        </p:nvSpPr>
        <p:spPr>
          <a:xfrm>
            <a:off x="625270" y="699863"/>
            <a:ext cx="169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Sound Waves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121141-74BA-9F9B-D7FC-1A345F1AA2B7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1472728" y="1069195"/>
            <a:ext cx="0" cy="556405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E6D8F4-B3ED-3E30-749D-0AEFBC75F86E}"/>
              </a:ext>
            </a:extLst>
          </p:cNvPr>
          <p:cNvCxnSpPr>
            <a:cxnSpLocks/>
          </p:cNvCxnSpPr>
          <p:nvPr/>
        </p:nvCxnSpPr>
        <p:spPr>
          <a:xfrm>
            <a:off x="3646968" y="1069195"/>
            <a:ext cx="0" cy="16560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F4D88D-D135-5D22-422A-7BCC8841AE50}"/>
              </a:ext>
            </a:extLst>
          </p:cNvPr>
          <p:cNvCxnSpPr>
            <a:cxnSpLocks/>
          </p:cNvCxnSpPr>
          <p:nvPr/>
        </p:nvCxnSpPr>
        <p:spPr>
          <a:xfrm>
            <a:off x="4825528" y="3630908"/>
            <a:ext cx="0" cy="165603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CAE7A0-054C-4B72-E913-4E17323ED77F}"/>
              </a:ext>
            </a:extLst>
          </p:cNvPr>
          <p:cNvCxnSpPr>
            <a:cxnSpLocks/>
          </p:cNvCxnSpPr>
          <p:nvPr/>
        </p:nvCxnSpPr>
        <p:spPr>
          <a:xfrm>
            <a:off x="9732808" y="1268770"/>
            <a:ext cx="472" cy="628443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FF0B77-BA0C-F942-D668-893BB83D3B66}"/>
              </a:ext>
            </a:extLst>
          </p:cNvPr>
          <p:cNvCxnSpPr>
            <a:cxnSpLocks/>
          </p:cNvCxnSpPr>
          <p:nvPr/>
        </p:nvCxnSpPr>
        <p:spPr>
          <a:xfrm>
            <a:off x="6469380" y="1165611"/>
            <a:ext cx="0" cy="250554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34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2E8C-1240-36AE-096B-0E14854DC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04BC-F739-5643-ACD3-F3D6CE5A2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B08D713-15E0-4E15-EC59-B137E498BD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77"/>
          <a:stretch/>
        </p:blipFill>
        <p:spPr>
          <a:xfrm>
            <a:off x="3947159" y="2671375"/>
            <a:ext cx="4297680" cy="407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78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17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Kyle Thayer</cp:lastModifiedBy>
  <cp:revision>4</cp:revision>
  <dcterms:created xsi:type="dcterms:W3CDTF">2022-08-23T15:55:56Z</dcterms:created>
  <dcterms:modified xsi:type="dcterms:W3CDTF">2025-01-14T18:43:12Z</dcterms:modified>
</cp:coreProperties>
</file>