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305A-DF7D-4592-844A-9934D536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0A5673-616F-43A7-86CF-A3E8FFC7D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28058-A104-4F9F-9256-D5358E1A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991A-7863-4B74-9937-DBF459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CF263-DC1F-4559-88E1-FD2F7065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29B09-DF60-4B4C-B33E-9858F23D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3A8A22-1258-40BE-8DEA-B74BC0DDB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8A75A-D72B-4002-AB2D-48D8FDBA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62C67-3C1B-40DB-8C18-F5A25AA7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A3D8F-CBFC-4181-A0BE-D413762F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76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2BF0-0BA5-495C-851C-FE04FA04B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3A1474-3674-4B8B-903D-83E17506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603DB-D87E-4FD0-B21C-4F1DAEA8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A5D06-EDEA-4C77-BFAD-DEB761DE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FFE23-DEB1-4AB7-896A-7312EDCF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82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516A1-33DA-4B81-94A9-600C6F80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B6091-7682-4C5C-80DC-198D9FCD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608C2-BA2D-485E-9A0F-2374AF26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93439-5F74-466D-9122-85BEA126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B0089-4D46-4BC9-824F-A2C920A9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17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6F82-A18E-4A49-B02D-BAE3FFA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E9D2A-4C7A-45F9-9182-556BDD60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8C371-C467-417C-900B-AAE3ADE4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227D56-30AC-4CDF-A930-5A0E5C2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1120F-29E8-4880-BD7E-5FD72DA7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88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75F19-73A6-44CC-BEF3-992FC12E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BBD09A-2534-45D2-88E1-8FE7D2CA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FF013A-2DEC-469F-9B32-2D4CD3FD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1B4C0A-0E81-4DCA-A6F8-FE93B9B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957B3-6E5C-433D-B859-7622E89F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2F17EC-7D1D-4797-A592-580CB9DD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2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BBF8D-2565-4BAB-B7DC-AA3D40C5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EE2847-CEE9-498F-885F-3769D8A6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73252A-9F83-4B42-8ADC-DD53DB40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84E013-3C74-4232-BCC3-1A22D480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87265C-55DC-4669-9A13-FDF6A80B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D5A9A6-0EEE-4000-A6E8-1837EBE6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3456A0-1285-4CC5-94C4-14B272FC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837C17-88B7-4BCB-A3E4-D89F5948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4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3411-6250-4C10-955F-D06EB84F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A80B21-A13B-45D1-BE48-23C8F656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E84C3F-B53D-4AEC-84CB-00B79D24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43BC90-7468-4C33-BC13-00FF5684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2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0E78A1-B12A-48F8-B46A-8F915F1A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044F5D-3F08-4891-94E5-2F9C571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F32BA5-3231-4A11-B34F-EECB78B1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5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9F68-FC3A-4372-82A7-184C5797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B0469-979E-4B1A-9083-12DED0EC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E35877-0799-4018-9D7F-7E8F76BC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3BC5EA-4569-471B-B0CE-DD57015D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D4A7F-370E-40B0-B867-5B22D1B0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CE4D6-469E-4E60-85E3-C1F0A88E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02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6E32F-7B5E-4367-9836-AB273CE4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520FA9-DA8B-49D5-85C1-7C9FD2EB4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AD50A-F603-42B3-A399-157059D3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CF9E-0975-4E2A-8CA5-17532720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55C78-6DFB-4E68-AD05-3C3B37B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8E40A-E088-4F13-AE62-A487B265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6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EA4627-FE8B-4365-98C9-9138CE9F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AE53B9-23B9-42C2-866C-330BF820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BAE2D-E620-45D6-B599-A514BABD6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CEDA-764A-4B2E-90DF-162B266D3196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95DDB-F92A-4ECE-ACD2-2FBA33064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9D13F-8036-4817-9B7D-3EED2B34D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BCEE-8F65-4C33-8705-A41E7C36FD3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709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B4017-C49E-4506-8F8F-1C5EE57CE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Usabilidad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75EA2-DF5A-4E8D-B7F4-7BDFD08DB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 continuación se mostraran el antes vs el después de las vistas de la aplicación y como esto le da un toque más cómodo </a:t>
            </a:r>
            <a:r>
              <a:rPr lang="es-CO"/>
              <a:t>al usuario, </a:t>
            </a:r>
            <a:r>
              <a:rPr lang="es-CO" dirty="0"/>
              <a:t>estarán de manera intercalada</a:t>
            </a:r>
          </a:p>
        </p:txBody>
      </p:sp>
    </p:spTree>
    <p:extLst>
      <p:ext uri="{BB962C8B-B14F-4D97-AF65-F5344CB8AC3E}">
        <p14:creationId xmlns:p14="http://schemas.microsoft.com/office/powerpoint/2010/main" val="31779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D07B349-91C2-4D57-A031-40FFC179E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"/>
          <a:stretch/>
        </p:blipFill>
        <p:spPr>
          <a:xfrm>
            <a:off x="2252615" y="174477"/>
            <a:ext cx="7686770" cy="6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FC6D1F5-6E55-4C50-B67E-DDCCF168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027"/>
            <a:ext cx="12192000" cy="6271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50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D49A4A0-688D-4DB8-A215-C704F4F4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023"/>
            <a:ext cx="12192000" cy="58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99B61A-15D8-4232-B39E-DAF70C78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323"/>
            <a:ext cx="12192000" cy="6207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7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9461A2A9-A709-4379-883E-8C2226A4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048"/>
            <a:ext cx="12191999" cy="58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A7842DD-A431-486A-AF13-1DED8B98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13"/>
            <a:ext cx="12192000" cy="59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7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9AC63D2-207D-490C-A78B-A8FF401A8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"/>
          <a:stretch/>
        </p:blipFill>
        <p:spPr>
          <a:xfrm>
            <a:off x="0" y="529508"/>
            <a:ext cx="12192000" cy="57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BDC0CC-73C4-42EF-8F69-087C9E7E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746"/>
            <a:ext cx="12192000" cy="5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94D106B-BE62-4634-AB36-F4274FD0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389"/>
            <a:ext cx="12192000" cy="58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8A2304A-D5FA-4E2D-9D3E-EF8F1EEF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188"/>
            <a:ext cx="12192000" cy="6207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7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79EB5FA-4AAA-4E1B-9765-4F2F16E9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818"/>
            <a:ext cx="12194377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A488A384-8968-47FE-ABDD-2950B02E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62"/>
            <a:ext cx="12192000" cy="58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DABBADA-467A-42C0-BA0F-14542E02B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076"/>
            <a:ext cx="12192000" cy="6209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87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CC23EB7-E547-45CB-B9F5-20544D16D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1"/>
          <a:stretch/>
        </p:blipFill>
        <p:spPr>
          <a:xfrm>
            <a:off x="0" y="524361"/>
            <a:ext cx="12192000" cy="58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D8840FD-1DB1-47B2-895D-C3FB37264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4"/>
          <a:stretch/>
        </p:blipFill>
        <p:spPr>
          <a:xfrm>
            <a:off x="0" y="675248"/>
            <a:ext cx="12192000" cy="58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F19F834-FBC2-4E4D-A02B-2C4F8BA9D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4"/>
          <a:stretch/>
        </p:blipFill>
        <p:spPr>
          <a:xfrm>
            <a:off x="0" y="515292"/>
            <a:ext cx="12192000" cy="582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B315C0-192C-40CD-8051-2317D50EC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"/>
          <a:stretch/>
        </p:blipFill>
        <p:spPr>
          <a:xfrm>
            <a:off x="118302" y="562183"/>
            <a:ext cx="11955396" cy="57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97EAC9F-ADEA-4B62-851A-5668E7A18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2"/>
          <a:stretch/>
        </p:blipFill>
        <p:spPr>
          <a:xfrm>
            <a:off x="0" y="784273"/>
            <a:ext cx="12036625" cy="57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674FC15-07A8-4505-AC43-B69D344A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01"/>
            <a:ext cx="12191999" cy="58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E5CBDE8-A92A-4D37-8AC8-D0171922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944"/>
            <a:ext cx="12192000" cy="59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3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Panorámica</PresentationFormat>
  <Paragraphs>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Usabilidad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 </dc:title>
  <dc:creator>URREA GARCIA RICHARD SANTIAGO</dc:creator>
  <cp:lastModifiedBy>URREA GARCIA RICHARD SANTIAGO</cp:lastModifiedBy>
  <cp:revision>2</cp:revision>
  <dcterms:created xsi:type="dcterms:W3CDTF">2021-12-09T07:25:55Z</dcterms:created>
  <dcterms:modified xsi:type="dcterms:W3CDTF">2021-12-09T07:43:38Z</dcterms:modified>
</cp:coreProperties>
</file>