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cial-neighborhood/social-neighborhoo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s://tree.taiga.io/project/richardug-social-neighborhood/back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github.com/social-neighborhood/social-neighborhood" TargetMode="Externa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14872-8822-4D9C-8512-C5A65879F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009" y="2160104"/>
            <a:ext cx="7341704" cy="3537454"/>
          </a:xfrm>
        </p:spPr>
        <p:txBody>
          <a:bodyPr>
            <a:normAutofit fontScale="90000"/>
          </a:bodyPr>
          <a:lstStyle/>
          <a:p>
            <a:r>
              <a:rPr lang="es-CO" sz="10700" b="0" i="0" dirty="0">
                <a:solidFill>
                  <a:srgbClr val="008AA8"/>
                </a:solidFill>
                <a:effectLst/>
                <a:latin typeface="Ubuntu-Medium"/>
              </a:rPr>
              <a:t>social-</a:t>
            </a:r>
            <a:r>
              <a:rPr lang="es-CO" sz="10700" b="0" i="0" dirty="0" err="1">
                <a:solidFill>
                  <a:srgbClr val="008AA8"/>
                </a:solidFill>
                <a:effectLst/>
                <a:latin typeface="Ubuntu-Medium"/>
              </a:rPr>
              <a:t>neighborhood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71919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4ECAB-19AE-46E4-94FF-94327DDD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Integrantes para el desarrollo del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4720F-874F-4DDE-8DB6-4EC7826F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Ana </a:t>
            </a:r>
            <a:r>
              <a:rPr lang="es-CO" dirty="0" err="1"/>
              <a:t>Maria</a:t>
            </a:r>
            <a:r>
              <a:rPr lang="es-CO" dirty="0"/>
              <a:t> Salazar </a:t>
            </a:r>
            <a:r>
              <a:rPr lang="es-CO" dirty="0" err="1"/>
              <a:t>Bohorquez</a:t>
            </a:r>
            <a:endParaRPr lang="es-CO" dirty="0"/>
          </a:p>
          <a:p>
            <a:r>
              <a:rPr lang="es-CO" dirty="0"/>
              <a:t>Juan Camilo </a:t>
            </a:r>
            <a:r>
              <a:rPr lang="es-CO" dirty="0" err="1"/>
              <a:t>Posso</a:t>
            </a:r>
            <a:r>
              <a:rPr lang="es-CO" dirty="0"/>
              <a:t> Guevara</a:t>
            </a:r>
          </a:p>
          <a:p>
            <a:r>
              <a:rPr lang="es-CO" dirty="0"/>
              <a:t>Richard Santiago Urrea Garcia</a:t>
            </a:r>
          </a:p>
        </p:txBody>
      </p:sp>
    </p:spTree>
    <p:extLst>
      <p:ext uri="{BB962C8B-B14F-4D97-AF65-F5344CB8AC3E}">
        <p14:creationId xmlns:p14="http://schemas.microsoft.com/office/powerpoint/2010/main" val="145365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BCB75-3E01-4062-9634-D9D9882F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1" i="0" dirty="0">
                <a:solidFill>
                  <a:srgbClr val="C9D1D9"/>
                </a:solidFill>
                <a:effectLst/>
                <a:latin typeface="-apple-system"/>
              </a:rPr>
              <a:t>Resumen</a:t>
            </a:r>
            <a:br>
              <a:rPr lang="es-CO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6D6AC-96CC-4EFF-AD1A-47C80D025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0" i="0" dirty="0">
                <a:solidFill>
                  <a:srgbClr val="8B949E"/>
                </a:solidFill>
                <a:effectLst/>
                <a:latin typeface="-apple-system"/>
              </a:rPr>
              <a:t>es una solución informática la cual busca facilitar para los habitantes de los conjuntos residenciales tramites como pagos de servicios internos del conjunto, separación de espacios sociales, comunicación entre administrador-propietarios y propietarios-propietarios, brindándoles una herramienta optima y de fácil uso, con la cual se sientan cómodos y la puedan aprovechar al máximo.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9437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3EA1E-58CB-48AD-BC4E-28C0BB2C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1" i="0" dirty="0">
                <a:solidFill>
                  <a:srgbClr val="C9D1D9"/>
                </a:solidFill>
                <a:effectLst/>
                <a:latin typeface="-apple-system"/>
              </a:rPr>
              <a:t>Descripción</a:t>
            </a:r>
            <a:br>
              <a:rPr lang="es-CO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E0EFF5-1CD6-4F70-91E7-7A45EEDA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0" i="0" dirty="0">
                <a:solidFill>
                  <a:srgbClr val="8B949E"/>
                </a:solidFill>
                <a:effectLst/>
                <a:latin typeface="-apple-system"/>
              </a:rPr>
              <a:t>El software </a:t>
            </a:r>
            <a:r>
              <a:rPr lang="es-CO" b="0" i="0" u="none" strike="noStrike" dirty="0">
                <a:effectLst/>
                <a:latin typeface="-apple-system"/>
                <a:hlinkClick r:id="rId2"/>
              </a:rPr>
              <a:t>Social </a:t>
            </a:r>
            <a:r>
              <a:rPr lang="es-CO" b="0" i="0" u="none" strike="noStrike" dirty="0" err="1">
                <a:effectLst/>
                <a:latin typeface="-apple-system"/>
                <a:hlinkClick r:id="rId2"/>
              </a:rPr>
              <a:t>neighborhood</a:t>
            </a:r>
            <a:r>
              <a:rPr lang="es-CO" b="0" i="0" dirty="0">
                <a:solidFill>
                  <a:srgbClr val="8B949E"/>
                </a:solidFill>
                <a:effectLst/>
                <a:latin typeface="-apple-system"/>
              </a:rPr>
              <a:t> busca brindar un contacto más fácil entre administrador y residentes evitando problemas como falta de comunicación y posibilitando un acceso más fácil a información actual o pasada y a la vez una fácil gestión de pagos de los servicios que el conjunto presta (administración, parqueadero, gimnasio, etc.);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124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E3246-77E4-47F3-B625-8EA0370B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dirty="0"/>
              <a:t>¿Cual es nuestro plus?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7D37A-FE9E-4150-AD9B-65F7B6D9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olidFill>
                  <a:srgbClr val="8B949E"/>
                </a:solidFill>
                <a:latin typeface="-apple-system"/>
              </a:rPr>
              <a:t>C</a:t>
            </a:r>
            <a:r>
              <a:rPr lang="es-CO" b="0" i="0" dirty="0">
                <a:solidFill>
                  <a:srgbClr val="8B949E"/>
                </a:solidFill>
                <a:effectLst/>
                <a:latin typeface="-apple-system"/>
              </a:rPr>
              <a:t>anal de comunicación vía publicaciones (tipo post) en el cual los residentes puedan brindarse información entre ellos de una manera más general y fácil de propagar </a:t>
            </a:r>
          </a:p>
          <a:p>
            <a:r>
              <a:rPr lang="es-CO" b="0" i="0" dirty="0">
                <a:solidFill>
                  <a:srgbClr val="8B949E"/>
                </a:solidFill>
                <a:effectLst/>
                <a:latin typeface="-apple-system"/>
              </a:rPr>
              <a:t>Espacio donde cualquier residente o propietario del conjunto pueda apartar los espacios sociales (piscina, salón comunal, cancha, sauna, etc.) quitando así el tiempo de espera que tienen los residentes para poder reunirse con la administración y además llevar un óptimo control del manejo y acceso de estas zonas por parte de la administración.(tiempo real)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823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70C04-EBFF-4385-8933-38512B05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877" y="516508"/>
            <a:ext cx="7958331" cy="1077229"/>
          </a:xfrm>
        </p:spPr>
        <p:txBody>
          <a:bodyPr/>
          <a:lstStyle/>
          <a:p>
            <a:pPr algn="l"/>
            <a:r>
              <a:rPr lang="es-CO" dirty="0" err="1"/>
              <a:t>Estrucutra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D7CB1-AF8A-4B10-8AF2-C8930B78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pretende trabajar en una estructura entre capas de back y </a:t>
            </a:r>
            <a:r>
              <a:rPr lang="es-CO" dirty="0" err="1"/>
              <a:t>front</a:t>
            </a:r>
            <a:r>
              <a:rPr lang="es-CO" dirty="0"/>
              <a:t>, que se comunicaran a través de servicios REST</a:t>
            </a:r>
          </a:p>
          <a:p>
            <a:r>
              <a:rPr lang="es-CO" dirty="0"/>
              <a:t>Despliegue web en </a:t>
            </a:r>
            <a:r>
              <a:rPr lang="es-CO" dirty="0" err="1"/>
              <a:t>heroku</a:t>
            </a:r>
            <a:endParaRPr lang="es-CO" dirty="0"/>
          </a:p>
          <a:p>
            <a:r>
              <a:rPr lang="es-CO" dirty="0"/>
              <a:t>Manejo de funcionalidades a través de </a:t>
            </a:r>
            <a:r>
              <a:rPr lang="es-CO" dirty="0" err="1"/>
              <a:t>spring</a:t>
            </a:r>
            <a:r>
              <a:rPr lang="es-CO" dirty="0"/>
              <a:t> </a:t>
            </a:r>
            <a:r>
              <a:rPr lang="es-CO" dirty="0" err="1"/>
              <a:t>boot</a:t>
            </a:r>
            <a:endParaRPr lang="es-CO" dirty="0"/>
          </a:p>
          <a:p>
            <a:r>
              <a:rPr lang="es-CO" dirty="0"/>
              <a:t>Trabajo con hilos para trabajar la plataforma de manera multiusuario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4457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hlinkClick r:id="rId2"/>
            <a:extLst>
              <a:ext uri="{FF2B5EF4-FFF2-40B4-BE49-F238E27FC236}">
                <a16:creationId xmlns:a16="http://schemas.microsoft.com/office/drawing/2014/main" id="{AEFD9E83-9E5E-4EDF-AC2E-AB6426206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2386724" y="4256675"/>
            <a:ext cx="2272877" cy="22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Marcador de contenido 4" descr="Logotipo, nombre de la empresa&#10;&#10;Descripción generada automáticamente">
            <a:hlinkClick r:id="rId5"/>
            <a:extLst>
              <a:ext uri="{FF2B5EF4-FFF2-40B4-BE49-F238E27FC236}">
                <a16:creationId xmlns:a16="http://schemas.microsoft.com/office/drawing/2014/main" id="{3DC1F565-E837-4485-AF8B-C75E4ADCC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943" y="1923206"/>
            <a:ext cx="3183683" cy="179082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05C4D46B-2AD9-47B1-B71A-3201AE2C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s-CO" dirty="0" err="1"/>
              <a:t>Tecnologias</a:t>
            </a:r>
            <a:endParaRPr lang="es-CO" dirty="0"/>
          </a:p>
        </p:txBody>
      </p:sp>
      <p:pic>
        <p:nvPicPr>
          <p:cNvPr id="1026" name="Picture 2" descr="Guía completa a la gestión de excepciones en Spring Boot – El Blog de  rubensa">
            <a:extLst>
              <a:ext uri="{FF2B5EF4-FFF2-40B4-BE49-F238E27FC236}">
                <a16:creationId xmlns:a16="http://schemas.microsoft.com/office/drawing/2014/main" id="{4654A9A0-D2EB-44EF-B5F9-18646829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48" y="4498699"/>
            <a:ext cx="5443795" cy="144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roku - Una plataforma para la creación de aplicaciones - Esteban Romero">
            <a:extLst>
              <a:ext uri="{FF2B5EF4-FFF2-40B4-BE49-F238E27FC236}">
                <a16:creationId xmlns:a16="http://schemas.microsoft.com/office/drawing/2014/main" id="{6A2867D8-097F-4112-8EBC-7AF51549D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37" y="1923206"/>
            <a:ext cx="5765625" cy="172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407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Override1.xml><?xml version="1.0" encoding="utf-8"?>
<a:themeOverride xmlns:a="http://schemas.openxmlformats.org/drawingml/2006/main">
  <a:clrScheme name="Madison">
    <a:dk1>
      <a:sysClr val="windowText" lastClr="000000"/>
    </a:dk1>
    <a:lt1>
      <a:sysClr val="window" lastClr="FFFFFF"/>
    </a:lt1>
    <a:dk2>
      <a:srgbClr val="1F2D29"/>
    </a:dk2>
    <a:lt2>
      <a:srgbClr val="C5FAEB"/>
    </a:lt2>
    <a:accent1>
      <a:srgbClr val="A1D68B"/>
    </a:accent1>
    <a:accent2>
      <a:srgbClr val="5EC795"/>
    </a:accent2>
    <a:accent3>
      <a:srgbClr val="4DADCF"/>
    </a:accent3>
    <a:accent4>
      <a:srgbClr val="CDB756"/>
    </a:accent4>
    <a:accent5>
      <a:srgbClr val="E29C36"/>
    </a:accent5>
    <a:accent6>
      <a:srgbClr val="8EC0C1"/>
    </a:accent6>
    <a:hlink>
      <a:srgbClr val="6D9D9B"/>
    </a:hlink>
    <a:folHlink>
      <a:srgbClr val="6D8583"/>
    </a:folHlink>
  </a:clrScheme>
</a:themeOverride>
</file>

<file path=ppt/theme/themeOverride2.xml><?xml version="1.0" encoding="utf-8"?>
<a:themeOverride xmlns:a="http://schemas.openxmlformats.org/drawingml/2006/main">
  <a:clrScheme name="Madison">
    <a:dk1>
      <a:sysClr val="windowText" lastClr="000000"/>
    </a:dk1>
    <a:lt1>
      <a:sysClr val="window" lastClr="FFFFFF"/>
    </a:lt1>
    <a:dk2>
      <a:srgbClr val="1F2D29"/>
    </a:dk2>
    <a:lt2>
      <a:srgbClr val="C5FAEB"/>
    </a:lt2>
    <a:accent1>
      <a:srgbClr val="A1D68B"/>
    </a:accent1>
    <a:accent2>
      <a:srgbClr val="5EC795"/>
    </a:accent2>
    <a:accent3>
      <a:srgbClr val="4DADCF"/>
    </a:accent3>
    <a:accent4>
      <a:srgbClr val="CDB756"/>
    </a:accent4>
    <a:accent5>
      <a:srgbClr val="E29C36"/>
    </a:accent5>
    <a:accent6>
      <a:srgbClr val="8EC0C1"/>
    </a:accent6>
    <a:hlink>
      <a:srgbClr val="6D9D9B"/>
    </a:hlink>
    <a:folHlink>
      <a:srgbClr val="6D85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278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MS Shell Dlg 2</vt:lpstr>
      <vt:lpstr>Ubuntu-Medium</vt:lpstr>
      <vt:lpstr>Wingdings</vt:lpstr>
      <vt:lpstr>Wingdings 3</vt:lpstr>
      <vt:lpstr>Madison</vt:lpstr>
      <vt:lpstr>social-neighborhood</vt:lpstr>
      <vt:lpstr>Integrantes para el desarrollo del software</vt:lpstr>
      <vt:lpstr>Resumen </vt:lpstr>
      <vt:lpstr>Descripción </vt:lpstr>
      <vt:lpstr>¿Cual es nuestro plus?</vt:lpstr>
      <vt:lpstr>Estrucutra</vt:lpstr>
      <vt:lpstr>Tecnologias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social-neighborhood</dc:title>
  <dc:creator>URREA GARCIA RICHARD SANTIAGO</dc:creator>
  <cp:lastModifiedBy>URREA GARCIA RICHARD SANTIAGO</cp:lastModifiedBy>
  <cp:revision>3</cp:revision>
  <dcterms:created xsi:type="dcterms:W3CDTF">2021-09-02T12:18:18Z</dcterms:created>
  <dcterms:modified xsi:type="dcterms:W3CDTF">2021-09-13T13:04:15Z</dcterms:modified>
</cp:coreProperties>
</file>