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8AFD-70B9-4934-90DF-9E3F6BB1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32C72C-BEEE-4820-B61E-AFBCDD0A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63BA4-49AC-4BB6-B681-12C3ABEA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47294-388F-4563-9791-5D8C6FD1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D054A-0A34-41C7-B1A8-80F6E76F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E8AB7-9728-4508-89BD-9AAE5FDB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8A3B20-3089-4593-9853-0727ECB50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8C4CF4-5DB0-4EE6-AE1F-16AC2065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69E10-15BD-49AE-89D3-F81061F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9867B-723A-4185-A2F4-3BFC26A8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8A316A-6894-42FD-A966-BF4BB1E33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612CC3-52ED-4587-A7F6-9E34783D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F444D-CD1D-4975-A0C4-F0BF955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D1A24B-72AF-41AB-8ED0-90BCC26C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48204-F836-4FE9-8549-A2150CD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79F42-0992-4089-A817-82E6B1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6ECE0-6019-4128-8B9E-150E599E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DD87CA-B15B-4BA9-890E-19A7FDDB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192D13-76A9-4809-B74B-CD764CCF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1CF60-24C6-49AB-BE9B-CDB4DD87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FBEE6-0361-4C8B-A56E-7E16195A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5F82F-A530-41D2-A87A-1E7934B3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6F979-8EEB-46F4-8770-DB326BAE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272790-2A01-44B3-B5F8-2E46F2EA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1CB60-96CD-4E63-89DD-BEF6F5C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2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F6CC-2A1D-40BD-982D-1F74E016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93D6F-E3C4-4668-A7D6-1D3D6115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EE81BE-0F18-429A-B1AF-DA0FD21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3F69D4-1C16-4A7A-8A0F-4B527801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4F5B4-0BF0-4CF8-B1F1-AAA31957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90CB5B-C6DB-42F1-9798-B98A5E4E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5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1D176-F548-424F-8B78-DBA8A81A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7DC417-67F3-4884-BBE4-D857D5D8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C30177-0C65-4289-BADE-9D6480D05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009DDC-B515-4E01-8560-A11573BB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3FC322-EA58-4B7B-9341-587784F44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BDEFDE-A231-4408-9658-148124F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4FF2D1-0C0B-46A0-B43B-AF1902ED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000924-B80C-4830-9BE6-8A50A67E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5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E843B-7A90-4572-97F0-B9515BDB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62FFB7-E76D-45F1-AB50-49783C28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A87CE-E287-4703-B018-DB07E5FF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1EDA7A-7F1C-46D9-8073-9F92EB1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7F0FF4-F3C0-429D-AFFF-E269E1BA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BEEA43-82D0-474F-8FFD-A24686B9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3E89C-6E4E-4A89-AE37-A6098372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91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5DFF-CC60-4234-AA60-1143474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C713C-4AAC-4DE6-AF17-A0A5CD86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830316-31B0-4C4B-81B5-522F7D7D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36E389-2AE5-482F-98D3-5FF5701A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DB040-20DA-44B2-8333-E47CADE6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D5F600-DFF2-42B7-86A1-3CC8FA6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6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8726E-E0FC-4E8B-8843-4BF53142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346FE2-6826-46F4-9A18-BFFA6A38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E531FE-89CF-4E77-833D-36AB209B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28799-CA63-4245-BB7B-A0087BDF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D4B732-67C4-4241-93B3-752C52E1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2E5C78-AA7E-4DF6-8B26-62028B7E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5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CAD46F-9C90-41F3-9C2A-6906FFC9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1129DD-E824-4C6C-9D49-EFBBCFAD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0960F-2E69-4C1A-BB06-DD7C507B6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2216-C3EA-47B8-9A8D-E1132076DE3C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6CD286-3F35-481A-906F-5BA67478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853FF7-BF0A-4A32-B103-52DC38250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CED6-C0B6-4A5E-A59A-1C8F7FA2B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4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70F4024-C7EB-45A9-8112-0B9D381D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672" y="-227356"/>
            <a:ext cx="12180815" cy="33835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C5A23BB-7A71-4D82-8ACA-E64585FAA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672" y="3156203"/>
            <a:ext cx="12180815" cy="33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A289B30-52FE-4D42-B9F9-DDB79CBB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6" y="42334"/>
            <a:ext cx="12192000" cy="3386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DA93586-F7AA-4811-92C8-AED22F7A3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6" y="3429000"/>
            <a:ext cx="12192000" cy="338666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40A650C-A56F-4151-B4B2-DE0F3D04B841}"/>
              </a:ext>
            </a:extLst>
          </p:cNvPr>
          <p:cNvSpPr txBox="1"/>
          <p:nvPr/>
        </p:nvSpPr>
        <p:spPr>
          <a:xfrm>
            <a:off x="103695" y="12254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Random seed: 1025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1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A9D49F3-64A8-4A76-BB90-4162319C6C0D}"/>
              </a:ext>
            </a:extLst>
          </p:cNvPr>
          <p:cNvSpPr txBox="1"/>
          <p:nvPr/>
        </p:nvSpPr>
        <p:spPr>
          <a:xfrm>
            <a:off x="103695" y="122548"/>
            <a:ext cx="274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Random seed: 1025 (ver. 2)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C2FF21-8B53-4BF3-BF63-2BAE88C1C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3878546"/>
            <a:ext cx="12192000" cy="33866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3365A5-C7AE-4289-929F-545BED3D7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491880"/>
            <a:ext cx="12192000" cy="3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3C4772-C142-4815-9C80-EFC0C8FE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" y="3429000"/>
            <a:ext cx="12192000" cy="3386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764C6-F48C-413F-95AB-67758CD8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" y="42334"/>
            <a:ext cx="12192000" cy="3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347CACE-766D-413D-B5F9-8D7099A1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12896" y="-1130079"/>
            <a:ext cx="5956183" cy="856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38EED20-4F1E-45DC-AC3C-8BB81FC7BC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43" y="293915"/>
            <a:ext cx="3861252" cy="253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06D0A7-BA45-45B6-8588-F8BEB507B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22" y="2984384"/>
            <a:ext cx="6419894" cy="228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22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0057A8-54DD-4BE9-A9D4-B13A1945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876" y="-1039250"/>
            <a:ext cx="6456876" cy="38142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026DBF-CB93-4F36-8B97-0812D4B7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876" y="2775011"/>
            <a:ext cx="6456876" cy="38844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9BC10C-9A0D-4EF4-B8CD-4D2AF1728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039250"/>
            <a:ext cx="5411365" cy="38142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D33E7B-A4EB-47C3-97D2-733802AED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75011"/>
            <a:ext cx="5411365" cy="38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13</Words>
  <Application>Microsoft Office PowerPoint</Application>
  <PresentationFormat>寬螢幕</PresentationFormat>
  <Paragraphs>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7</cp:revision>
  <dcterms:created xsi:type="dcterms:W3CDTF">2022-03-27T11:48:30Z</dcterms:created>
  <dcterms:modified xsi:type="dcterms:W3CDTF">2022-04-23T03:16:20Z</dcterms:modified>
</cp:coreProperties>
</file>