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3C040-489E-4D42-A06D-81DF9F6E5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B630B3-D84D-4DE6-AB87-91C0265AA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9EA2C7-0A22-4C17-9D8D-DE2F7A56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D34A86-1C55-4EBA-8960-308749D5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2B936A-0D26-4C71-B657-688DD3D9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13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F64E-9B76-4E54-A161-B1F3F29E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9504A2-2341-4C58-B979-EB10BC65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3516A-E213-422E-86AA-D2D82639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913959-AAAA-4511-A64A-DAD4E353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47984-119D-469B-B16A-E797447B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7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1253D6-0FBA-423C-9030-EBF5BBF0C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288E99-45E6-49F5-99DE-EB87DF460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BB08C5-20C8-4111-8863-93A2AD44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F588C9-521B-48BA-B093-698A2CA0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F67298-52B1-48A3-94E6-4C28F8BF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46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9DAE4-FBEB-4A61-BBCD-0F8994B8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77554-0E9D-4A5A-9729-A30D2D5E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14280D-99EF-4BE5-B5BF-E97E2351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6503B-5CFA-44A0-ADE7-1172EA4B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4EBEE-1865-43B0-9FD2-31EE9996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83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2E2FC-AE20-4CC0-8B9D-D67F433F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CAB510-2904-49FB-A723-C56EDE5F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AF6960-EC42-41C1-A513-EC008F20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3297C8-77ED-44FC-B535-2BA86DC0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9C95D3-4289-4B21-846F-CCE992B5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09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FF83C-D2C2-4732-9AD5-9DD01532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856FD-4263-4C39-AB96-21B005E9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C83712-4380-440B-B9AD-5DDF87638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AE2BBE-AC1E-4769-9697-A203F9DE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009B06-5D87-4EF7-9717-D1A83E58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BD797C-5AB2-41F6-B6BF-2A01C15B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4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8736C-D0F4-4D2F-A637-6AFF96F1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CD24BB-48F1-49A9-9083-B5AD5528E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D09075-3532-4C88-9CAD-413BA9EE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B66677-F548-4FC0-828A-A206CFA17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611E28-1D7B-4F3D-B616-90B63D492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D1D1A9-30CD-40B9-B1B1-70E75545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27445D-7D25-41A1-83BD-C1C50E7B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6795F9-4FA4-48D3-8E0E-865073EA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4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B990F-778C-4D2E-A8BA-23192BDD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0E5896-60D5-48DC-90F3-FAD8744F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165A11-4E66-4251-8F0F-F1605FF6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FDE3F1-E124-4D66-AE93-8ABDEB63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CD813A-B9FF-49BC-861F-9D6B6FF4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80CDA3-B25A-465E-877F-73F49E4A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F578F1-B75C-47C6-844D-9B9FBF09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57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97C10-75CE-417F-B44C-C235A944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F36C7-4BE0-415B-B58B-AE953C4C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047989-B8D0-4B9F-B10E-D89CFAA6F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BD1E44-7A13-4E6B-A5DC-26C570C3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358BC2-3736-4647-8509-FA269459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9909C1-9043-453C-BD1E-5EC58C5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06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1A93C-A83A-4022-96AD-599BEAFA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5BAE8D-D31B-4106-9F09-74C34466C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060C00-18A9-4563-B5F5-32A03C8D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951E7C-1F68-4B43-9523-80AB4E15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0A6D28-0AEB-4236-AA40-93C5B9E7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4ED17F-5B19-4032-AFEC-DD952FA1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0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ED9CA8-1E2B-4011-B402-95213BB9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9DBFC9-B0FE-4876-898F-CF53899D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ADEE0-3105-4973-930E-CC001E348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AE2A-360E-4A0E-907F-9972837FF8FC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8AA86-07E7-4F44-8494-0DF492505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893D4A-75F2-4E10-956A-4B4643940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FB0B-8F33-4D73-9C6B-6F927D223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F3C6961-8409-4716-817A-F5E05CD5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35347" y="-3236163"/>
            <a:ext cx="2049485" cy="10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9480D0-E98E-45EF-9D0B-3028C425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49" y="1141175"/>
            <a:ext cx="6594510" cy="403813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B9C4214-2C4B-45E6-BB72-A32C475604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7225" r="6573" b="4614"/>
          <a:stretch/>
        </p:blipFill>
        <p:spPr>
          <a:xfrm>
            <a:off x="6229351" y="1217374"/>
            <a:ext cx="4600574" cy="34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3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2254FCC3-FA34-418F-BEA4-A15184B08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4" y="394283"/>
            <a:ext cx="2721690" cy="204126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5900D39-D092-4CE2-B9CB-B41DDB7BF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84" y="394283"/>
            <a:ext cx="2721691" cy="204126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C6E79515-E5BC-40B7-838A-AC941B571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75" y="394284"/>
            <a:ext cx="2721690" cy="204126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215585C-86EE-472C-87FA-0E482450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65" y="394283"/>
            <a:ext cx="2721690" cy="204126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9E557BD-5DA1-45B8-A53E-49C493395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4" y="2435552"/>
            <a:ext cx="2721691" cy="204126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EF0B933-26F3-4B17-BBA3-555D3EDB8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84" y="2435551"/>
            <a:ext cx="2721691" cy="2041268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05D85917-CEE3-4D7C-9EC1-36891F809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73" y="2435550"/>
            <a:ext cx="2721689" cy="2041268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499FF07D-ECEC-4BBC-9B4C-A1A610DB3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62" y="2432002"/>
            <a:ext cx="2721688" cy="20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6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1AC6588-2582-4128-BF0F-5139B239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6" y="766013"/>
            <a:ext cx="5908942" cy="4048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BDE56E7-7DA3-4C1F-804A-1949CF1DC0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t="7665" r="6253" b="4810"/>
          <a:stretch/>
        </p:blipFill>
        <p:spPr>
          <a:xfrm>
            <a:off x="6315957" y="766012"/>
            <a:ext cx="4818767" cy="35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1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B85E806-603E-460B-94C6-19FB75C5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9" y="403808"/>
            <a:ext cx="2721691" cy="20412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FF547E9-81E6-479D-B667-59A4DAF0B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93" y="403808"/>
            <a:ext cx="2721691" cy="20412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01E5654-A201-4752-85F8-EFAA1F39C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77" y="403808"/>
            <a:ext cx="2721691" cy="20412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037BCD6-C4AA-492B-AA19-1314FDF3A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54" y="403808"/>
            <a:ext cx="2721691" cy="204126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DE85E70-BB03-434F-B1F1-3C51D6586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7" y="2445076"/>
            <a:ext cx="2721691" cy="20412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888B2A1-C6F9-448B-B76E-B7F3CC7D6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98" y="2445076"/>
            <a:ext cx="2721691" cy="204126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087EE13-1396-41C2-AF8C-D3C0F762D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86" y="2445076"/>
            <a:ext cx="2721691" cy="204126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EDE1A1C-DF16-4DAF-91B3-611F2E5D3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79" y="2445076"/>
            <a:ext cx="2721691" cy="20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2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95D8180-6F96-400E-AF45-04C08C6C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6" y="683440"/>
            <a:ext cx="5295514" cy="46561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A0A627B-7C18-4E87-AA7A-0E79A8999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t="7095" r="7010" b="5067"/>
          <a:stretch/>
        </p:blipFill>
        <p:spPr>
          <a:xfrm>
            <a:off x="5810250" y="683440"/>
            <a:ext cx="5248290" cy="39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6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28407AF-8698-4EEB-9F07-73B1132FA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680034"/>
            <a:ext cx="2721691" cy="20412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929345-9554-42C1-B053-1176E0920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65" y="680034"/>
            <a:ext cx="2721691" cy="20412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6FEC21-0E2E-4D0F-A576-3ED7552D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55" y="680034"/>
            <a:ext cx="2721691" cy="20412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8C47F0D-579B-418D-A701-14AC4CC34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45" y="680034"/>
            <a:ext cx="2721691" cy="204126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E4EE5EE-93C4-45E4-A7B8-E7BA058E7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" y="2721302"/>
            <a:ext cx="2721690" cy="20412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D1645BD-E78A-4372-B383-603C7572E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63" y="2721302"/>
            <a:ext cx="2721691" cy="204126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1A6A7BA-979B-4F04-BF4A-EE55CB2E5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54" y="2721302"/>
            <a:ext cx="2721690" cy="204126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9CBF134-FD46-4618-A7AB-1D215EC0D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41" y="2721302"/>
            <a:ext cx="2721689" cy="20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505C67-2AB3-4849-9230-9905C483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360" y="805344"/>
            <a:ext cx="6001480" cy="46265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11318F-3E2E-4898-B6D0-E7F8CD6FF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t="8889" r="8437" b="5417"/>
          <a:stretch/>
        </p:blipFill>
        <p:spPr>
          <a:xfrm>
            <a:off x="5896120" y="805344"/>
            <a:ext cx="4962380" cy="37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4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4BF2B6E-5364-4437-BE4E-B05C946E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3360"/>
            <a:ext cx="2721691" cy="20412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D8693E-A577-43DA-B67B-062EA8893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91" y="613360"/>
            <a:ext cx="2721691" cy="20412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F03CB6A-F91C-491E-AA78-B133F7676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82" y="613360"/>
            <a:ext cx="2721691" cy="20412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4DAAA2-AFCB-446E-990F-6C75D35CF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273" y="613360"/>
            <a:ext cx="2721691" cy="204126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C94CEF-53EA-4E8F-A622-361DD6210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54628"/>
            <a:ext cx="2721691" cy="20412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D52EB22-8C37-43F3-A754-6FA936B47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89" y="2654628"/>
            <a:ext cx="2721691" cy="204126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EA61FE0-668F-4721-9EB2-4C5F1938C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80" y="2654628"/>
            <a:ext cx="2721691" cy="204126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9AB3300-0FFC-49E5-9CFC-2F5ABFFCD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269" y="2654629"/>
            <a:ext cx="2721691" cy="20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3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LiuJun-Wei</dc:creator>
  <cp:lastModifiedBy>Letuvertia</cp:lastModifiedBy>
  <cp:revision>10</cp:revision>
  <dcterms:created xsi:type="dcterms:W3CDTF">2022-01-28T09:01:04Z</dcterms:created>
  <dcterms:modified xsi:type="dcterms:W3CDTF">2022-02-19T13:09:30Z</dcterms:modified>
</cp:coreProperties>
</file>