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3282BF-7C79-45F0-8015-34ABEAADB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7C2883-2691-44A8-89DA-BEF255F41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D6DFCE-96C4-481C-BEF4-6CC440F0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9F0-C136-4218-A811-62B1B05E9BDA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2CD87C-CEC4-4FF2-9CEB-E1F4AF8E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8AB681-186A-4E4E-8CBA-4958550F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D8B-B038-43E1-AA21-63A88D200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36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33BCD-82F1-40E1-B73A-18D7C548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56CDFA-2DEA-4406-91EA-64EA83464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D0F1DF-792C-4C1F-8502-4C8B8E12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9F0-C136-4218-A811-62B1B05E9BDA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16FDE4-E8BF-4B77-AD5A-DB0540EA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9FEE18-6A8D-4A71-80AB-1D9FE551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D8B-B038-43E1-AA21-63A88D200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97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5A0433A-0112-4E98-9287-3DC72E992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181EEC-A590-4B70-AEF8-F74B3F1E1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9CD4AA-1F55-4587-AB36-76F279B3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9F0-C136-4218-A811-62B1B05E9BDA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45F981-3B64-44C7-A7DC-EE08EBFC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EA2AF6-878D-4EB2-9064-3D394CBD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D8B-B038-43E1-AA21-63A88D200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3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245C5-CE04-4940-8F6E-8726A3F21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0BD35-2EC9-4434-9D95-77889D1D8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521086-EB0D-463E-BDA6-BCCB125E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9F0-C136-4218-A811-62B1B05E9BDA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274EF8-23CC-4BD6-910F-E4E37E3A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DF35FB-41FC-48DB-B883-4DFBBF6C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D8B-B038-43E1-AA21-63A88D200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92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946C8-7DBF-41AA-9BBE-D98795BA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26B37D-333A-4490-B964-E019E5A4A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9C4B2C-3E35-4416-985E-04A1D6D0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9F0-C136-4218-A811-62B1B05E9BDA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3DDE50-CD3C-4C51-A055-D9161411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53D86F-647F-4FEA-9CE1-9CBA3034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D8B-B038-43E1-AA21-63A88D200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52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14AF1-897B-4088-A3F4-721EA7E1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378BF2-FA61-40F7-A201-8CB793672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A4F522-7656-46E5-841B-C2F10E9BD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9C9714-8B4D-42E8-9C89-CA6630A4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9F0-C136-4218-A811-62B1B05E9BDA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B020F7-5AE4-4EAA-9C77-D6478195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9E5508-21FF-43DD-A40D-00B44673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D8B-B038-43E1-AA21-63A88D200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07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8CC64-1163-4DE0-BE35-44F24CF4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4B745B-189F-4EED-BF23-6B3DD542E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CE4849-9BE1-4F19-87D0-545B4DB66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5165D5-3ADF-42EE-89E4-DE8C56164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9E84188-AFCB-4FD2-8467-ECAE0AEA7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C342EBD-E2D2-4047-91BD-FD2DFC79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9F0-C136-4218-A811-62B1B05E9BDA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F434E69-DCFE-47A4-B01C-C0EAC3F2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30858F9-FEBC-43D8-B14F-270EDD13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D8B-B038-43E1-AA21-63A88D200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81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45B9BF-E9DF-4899-A823-58A32D52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10FAC89-3FDA-4F95-A084-579A596A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9F0-C136-4218-A811-62B1B05E9BDA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4CD0CC-740C-4ED1-979A-BD383A87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97AA65B-2E22-448E-95DE-21B19313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D8B-B038-43E1-AA21-63A88D200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56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F641607-7CC2-4273-ACCB-86D36FFF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9F0-C136-4218-A811-62B1B05E9BDA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C0B54F-0CDD-42DD-AF8A-54BBF034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360745-2FD8-4B21-A5F4-01B10F02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D8B-B038-43E1-AA21-63A88D200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34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C687F-4C18-40A4-BB69-4C48BE63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8FF845-FCE0-439B-817F-FFA843DD1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5F8EA8-E746-41F0-BE2D-C295AD0AC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183823-715F-42F4-AD16-5A4A6DFC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9F0-C136-4218-A811-62B1B05E9BDA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DDA1DC-766B-4AAB-ABB7-E1B7D372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92295E-E708-43AD-9AE2-4D444CA6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D8B-B038-43E1-AA21-63A88D200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20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58884-1628-42F1-9C4C-21CB6478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B35A595-2E76-4CAB-9C9B-729864B08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154F5B-FA83-4BB1-BC3B-2FAF348BB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AB2ECA-0E56-4388-832A-33B84143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9F0-C136-4218-A811-62B1B05E9BDA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A8BB6F-DB2E-4774-AB04-EDA1016D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9BF62E-4E39-4D17-AC09-F1FFF12C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D8B-B038-43E1-AA21-63A88D200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83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F17EAA4-41D8-4110-8524-C05485B6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81C461-39CE-4C99-B2A7-995435373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FF594E-AC7F-4122-A216-F9853A15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739F0-C136-4218-A811-62B1B05E9BDA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8BB4E2-47B4-4542-8C53-061649BD8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F8A933-5DB5-4156-9052-ED2F1038B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E7D8B-B038-43E1-AA21-63A88D200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62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AC3CFB6-93C9-43B6-AC4A-0D199BB27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7494" y="607902"/>
            <a:ext cx="6697469" cy="56421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545235F-25C9-46FC-8C0B-D4D94B0E7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975" y="91634"/>
            <a:ext cx="7264195" cy="575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3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081C42C-80CF-451C-8B84-A62178932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76255" y="662335"/>
            <a:ext cx="7295959" cy="627956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3ED3550-6A3C-427F-AFF9-27C855891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04" y="107731"/>
            <a:ext cx="8079986" cy="639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5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4209321-04A2-41F1-80B0-061B049A7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6640" y="445511"/>
            <a:ext cx="7442640" cy="641248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216413D-9B97-4094-BC3A-FDD271B2E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16677"/>
            <a:ext cx="8288594" cy="656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7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66C6CB5-F68E-41AC-94BD-10A6F0C50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1411" y="599344"/>
            <a:ext cx="8325964" cy="699826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6F80AD4-531E-4322-BBD5-5BE7190B9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53" y="0"/>
            <a:ext cx="9013309" cy="713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5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F862137-9140-4C08-8C93-4BC399370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9738" y="281435"/>
            <a:ext cx="7419259" cy="629513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A045976-7866-4864-99F3-559E5FE60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20" y="-287282"/>
            <a:ext cx="8008325" cy="634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6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8B4ABE3-7E79-4448-B6A6-2A3AAFE84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1302" y="0"/>
            <a:ext cx="7700619" cy="651527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FB7F232-5917-4B48-AE9E-8EE784DC9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317" y="-570698"/>
            <a:ext cx="8417926" cy="666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1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CAA5AD7-9FD6-4B0A-B5B4-8D7A5054F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27489" y="0"/>
            <a:ext cx="7219136" cy="608971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B1BA6A1-345A-4CAC-A41C-0446E95DF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47" y="-507827"/>
            <a:ext cx="7863953" cy="622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0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0</Words>
  <Application>Microsoft Office PowerPoint</Application>
  <PresentationFormat>寬螢幕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Letuvertia</dc:creator>
  <cp:lastModifiedBy>Letuvertia</cp:lastModifiedBy>
  <cp:revision>4</cp:revision>
  <dcterms:created xsi:type="dcterms:W3CDTF">2022-04-23T12:37:31Z</dcterms:created>
  <dcterms:modified xsi:type="dcterms:W3CDTF">2022-04-23T16:27:09Z</dcterms:modified>
</cp:coreProperties>
</file>