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5BADC-EB38-4D6C-A1B0-532C0BD93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BCD47B-2D39-4956-8C6B-8EEDB737D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E12E90-2B4B-4B20-911D-2C48302E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630A-DC7A-45AE-B34C-687080A6B696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BA11-5224-4BF2-9D51-B490F0E6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2D90AF-2482-4CEE-89F9-BC87A1C0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67A4-BAD3-423B-BB92-A2704B24A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13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34C875-EA29-4215-9EBA-ABD295F0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213E13-36FC-4269-8420-264027F2E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FF18FE-CDC0-4705-8F86-8822104A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630A-DC7A-45AE-B34C-687080A6B696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AA7C2F-A313-40DC-8272-1C890B6D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2AB167-EF5A-4FCF-A267-230F3F10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67A4-BAD3-423B-BB92-A2704B24A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83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BE2E61-4CB8-4F77-A13F-8B1EC91DD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2F94BF-84DF-47E3-8C27-C4A7D1159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A430F7-D245-42C8-AE0D-6E965E66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630A-DC7A-45AE-B34C-687080A6B696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149A7D-C5D7-42E7-8384-14F14C39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B0112B-87FE-470D-AEC0-CEAAE8DE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67A4-BAD3-423B-BB92-A2704B24A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51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D8318-F097-4D4C-9E40-FF202BD3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D0531B-A44C-4288-BD9E-D602ABE8D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9EC9ED-5869-43E6-86CE-41071EBA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630A-DC7A-45AE-B34C-687080A6B696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6485CE-9460-4946-8F63-01D4E436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C56D5A-C10B-45BC-8215-4B3F2605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67A4-BAD3-423B-BB92-A2704B24A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46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A2DE7-2735-46F3-97EC-71E87C58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AF0286-AEF0-43D6-8FED-ED4EBE689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09E1F7-C586-44AF-9756-926A0EF9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630A-DC7A-45AE-B34C-687080A6B696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A07068-9F5B-4BF5-A33A-056A4397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663BD-CFBA-4B0E-A94B-AFA3074D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67A4-BAD3-423B-BB92-A2704B24A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59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8DF55-2964-449F-B1AF-36BA825A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161F4F-21E3-4225-A189-1FE5054B2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755BF3-2518-4925-8CF6-DCD2468E0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25DCD3-5EBF-43BD-B01F-7F2C171A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630A-DC7A-45AE-B34C-687080A6B696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07BE74-AD8F-444A-8EDD-0F3EAE6D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9FA599-4DA1-45A9-97A1-FFA3A17B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67A4-BAD3-423B-BB92-A2704B24A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0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C0E59-4B93-43B1-84A2-906D6467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021063-E50E-488F-B4A5-50F555B90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195DD1-C4D6-4BBD-B706-0837A58AB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F5425B-5FC2-46ED-9704-96476190F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AD2073-0BCE-455A-A1A5-3E761BD86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F3B63E-4891-4848-A76A-5AB61F5B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630A-DC7A-45AE-B34C-687080A6B696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713FD1A-EA53-4FBF-8EAA-E1C112E5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C5D691-8DB5-4295-A1FA-5E9377A8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67A4-BAD3-423B-BB92-A2704B24A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22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A5D8A-73CF-42F8-8043-012074D7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7D5C1E9-7F77-4211-A141-EE403945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630A-DC7A-45AE-B34C-687080A6B696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B426A3-9E07-457B-B5E8-E57E3E56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CF59DC-EA4B-44D9-9A6C-01F98ECE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67A4-BAD3-423B-BB92-A2704B24A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05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201DCE-A0C6-4D60-B135-9D9789A3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630A-DC7A-45AE-B34C-687080A6B696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993BF2-F7ED-4BCA-BB57-CD1D98B7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5A5442-9E6A-478F-94BF-E6023C98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67A4-BAD3-423B-BB92-A2704B24A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48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05673-D483-438B-A905-C3792949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C1898-1F4D-4DAE-9AFD-98F33F85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6CA8AA-C397-4316-8B9C-89EBD522C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06449D-F4A3-4DD7-A2FB-D96049FF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630A-DC7A-45AE-B34C-687080A6B696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0DF4C9-1F07-4B4E-82BD-AFE8F4A0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6A6D86-7BA8-4446-AC71-36767F36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67A4-BAD3-423B-BB92-A2704B24A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31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995FE-A14F-4F71-9886-7DB3B591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663DEB-F792-4C85-BD18-E6953B4DC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E73846-3500-4AEC-8A74-99C83F718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ABEEC2-60CF-453C-B188-3E13F1BB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630A-DC7A-45AE-B34C-687080A6B696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8EBAFE-E686-4646-AFB3-2B763A95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8AEB31-E6E0-438A-A226-ED82D26A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67A4-BAD3-423B-BB92-A2704B24A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4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CEDE02-E1F3-49EB-8847-DF40F41B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ACFD46-B01A-48DC-81F4-EE407EF0D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957719-FFC1-4375-BC99-6E7384E58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0630A-DC7A-45AE-B34C-687080A6B696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14CC46-F520-413C-93F9-731B80293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B268F2-29C0-4B02-BC83-EABABCDE8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67A4-BAD3-423B-BB92-A2704B24A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67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80AD04F-4293-4336-AF3C-D4A4BF251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076905" y="-292230"/>
            <a:ext cx="4020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8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80EFEED-5D9B-4DA9-97EE-17DDCEE7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68" y="429839"/>
            <a:ext cx="7078063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6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6CC24CA-1574-434D-ACAC-7CC708A6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13162" y="-84842"/>
            <a:ext cx="4675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2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Letuvertia</dc:creator>
  <cp:lastModifiedBy>Letuvertia</cp:lastModifiedBy>
  <cp:revision>3</cp:revision>
  <dcterms:created xsi:type="dcterms:W3CDTF">2022-08-15T02:25:57Z</dcterms:created>
  <dcterms:modified xsi:type="dcterms:W3CDTF">2022-08-16T03:28:55Z</dcterms:modified>
</cp:coreProperties>
</file>