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089BC-8456-4E24-B73A-374FC3FD2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222C3A-574E-4523-A190-F766EF2D9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DC800D-5260-4367-AE0F-19D0FDA7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9CC8C-5DAB-43ED-936E-E9022B8A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799648-76C8-4597-9466-D31A58A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42727-9FA4-4C5F-B421-57449693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767460-F747-4533-AFA5-04CB7B940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70A3F6-E5A1-4AB6-89EF-9150FFB0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62D4D-93F3-4EEB-B689-84461853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55B93-67EA-4CA3-AE24-2B5AD724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EB8705-6A24-4577-811A-82687AEE1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934050-BD49-4DB6-BAC3-DF81529F1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FBF795-F4F2-4EE8-819C-C303AC08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FA5E68-F51D-4C85-8A06-0C1E5664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F3E17E-0DF1-469A-BB73-1AFFF66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8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6A176-9D98-4A65-82CF-B44A6F91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38951-A859-46F4-8CF3-2D15BD34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57CC4-16D2-4047-A83A-BAD2DC3A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8E1FD-3772-4FB4-BC70-A57779A3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05CC6B-9F48-4288-A29D-1BB4F2D7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58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07C75-1A12-40F3-BB42-FA898029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096CDC-CFEC-44BE-8D14-D08F7F0AF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A62097-E87B-4B8D-8996-BFC83C18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CCBE60-7D56-4CB2-8A7E-EABD8711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B557CA-3CEF-4C63-A2F4-0FB74958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3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EEB89-D0B9-4CDC-B3D7-269B9C9F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19B98-25ED-488A-9A68-55D4D1F3A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3A4CA4-BAF6-456F-B160-23C231D2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EF9AF6-88A2-4958-933D-B980C6EF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4F4501-19A5-44D3-8332-0E2F2DF0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3A0834-F1B2-4265-91D0-EE881CAA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16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3C5DB-423C-4167-8421-03C9F4AA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7CE8F8-BD42-40F8-86DC-05DE033DE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9A9C92-3FC4-4BF0-8EBC-D5DA7DD0F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424E20-07C0-4E7B-B2D7-5502D9DBF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66922A-BB44-4848-B6E3-6ED358D7A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C4AA9D-FA35-45B3-9935-26714467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6A361E-32DD-489E-B61D-3447754F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0E6458-23AC-4ED8-910D-466C79F7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74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9C1C2-BF6D-41DA-BD0A-FA8BD851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E313FE-6E08-43C5-89B2-1D03D4E9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F3DBB-F2B7-42ED-B694-24D5BD05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18BB89-1937-400E-A4D4-CB61EA6C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7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824CCB4-4ED0-4F2A-8100-E5DFD94C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ABDA5D6-885C-4D0D-B4D7-3DA0C7CF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787E15-2CEE-416B-8604-9596CECF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50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2B026-84AA-4567-B027-2DC1BE29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873F8-B0EC-41EA-812A-70377FB3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E9F306-DB5F-49F3-B550-8680BA9F2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CD3206-123D-4F6D-9933-1E50CB87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930A9-61D7-4DF8-8882-F8147FC5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4FA49F-1716-477F-9CB6-66546AA3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7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14CDA-5F34-4536-88F9-06AE6CAF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9E63AD-85AB-4196-A6A1-65E168868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516000-EFB1-414D-85DD-42F408420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CBF6B9-881F-41DF-9579-29A5CA91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005AA4-653C-4D7E-A707-F63A7B8B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D3EC76-9A0B-41C5-93A5-DA81D95C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45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FD3F53-31F6-45BF-9E4A-2F1C88BF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A0C453-B9CE-4972-8CAD-8964ED4D0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441809-F924-4C13-B21A-F134B2523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6853-D7E0-4676-A527-160F30014062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B8A2DE-B43D-4997-8202-59F2DE318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0D2158-96FB-4951-B994-AC678D05E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8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5BFD0F8-F41B-4F0D-8237-E793568CF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46" y="-861237"/>
            <a:ext cx="7983043" cy="3642319"/>
          </a:xfrm>
          <a:prstGeom prst="rect">
            <a:avLst/>
          </a:prstGeom>
        </p:spPr>
      </p:pic>
      <p:pic>
        <p:nvPicPr>
          <p:cNvPr id="1026" name="Picture 2" descr="https://lh6.googleusercontent.com/P-Q_MlshosAngd73kxZrVkU6jEdQ-JyVLdQpn8jHJ3KSmLMfN-4zVUyDzc2F3RXyIzvGZFby9jpQEbGVItK3ZdTEGcp3pm0gnkyIdko-ZJHO8hmv7o2H3b8QI9THsivbAhh6xTHT5Mk">
            <a:extLst>
              <a:ext uri="{FF2B5EF4-FFF2-40B4-BE49-F238E27FC236}">
                <a16:creationId xmlns:a16="http://schemas.microsoft.com/office/drawing/2014/main" id="{6185B226-ED00-4FFA-843B-AC39F934A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85" y="2781082"/>
            <a:ext cx="3031182" cy="303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GOyx30YLtzliWX_TIvflEJcmKc0AC4VxAT4enKbeHRiTngbvBxZC7vHgjqe4fkls_s_rsMF3XrPeXCa1eMOcear-5UUS1W21H3X-6CY515rZMYRH8FZqBKNlu_SaubsIncGwLbw6-NQ">
            <a:extLst>
              <a:ext uri="{FF2B5EF4-FFF2-40B4-BE49-F238E27FC236}">
                <a16:creationId xmlns:a16="http://schemas.microsoft.com/office/drawing/2014/main" id="{15F0C587-5EC8-49D4-8DD7-4A1D66CCB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44" y="2781082"/>
            <a:ext cx="3031182" cy="303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9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2A1F61B-A56B-409B-9A37-CE1E9341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-286112"/>
            <a:ext cx="8668960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4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D644E25-5213-444F-9BA2-6EA1F6B8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5" y="1761822"/>
            <a:ext cx="3741488" cy="2848278"/>
          </a:xfrm>
          <a:prstGeom prst="rect">
            <a:avLst/>
          </a:prstGeom>
        </p:spPr>
      </p:pic>
      <p:pic>
        <p:nvPicPr>
          <p:cNvPr id="2050" name="Picture 2" descr="https://lh3.googleusercontent.com/n1BrENIU_8bjBIQEnxonDXxDh22y9AFs-TiwSrpaG4lE8NEhrlQ06XkgOxd7ZFv86IN_Jy-NPSr-pj7OJ89Hzl7k3RHVCmlqDJnr58IY6Py7T7yzl4JwveVXgdXCyya0jGwy8Mf7lTY">
            <a:extLst>
              <a:ext uri="{FF2B5EF4-FFF2-40B4-BE49-F238E27FC236}">
                <a16:creationId xmlns:a16="http://schemas.microsoft.com/office/drawing/2014/main" id="{75464E1D-FAAB-448B-87F1-ECB7CC0FB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03" y="1719111"/>
            <a:ext cx="29337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31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78D7C78-07C6-4957-9D8F-350729DB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758" y="1009354"/>
            <a:ext cx="5487166" cy="4248743"/>
          </a:xfrm>
          <a:prstGeom prst="rect">
            <a:avLst/>
          </a:prstGeom>
        </p:spPr>
      </p:pic>
      <p:pic>
        <p:nvPicPr>
          <p:cNvPr id="3074" name="Picture 2" descr="https://lh5.googleusercontent.com/OxggvJzuFDgqqBzLklZHJYyxnvPTSNBVVHixKox9Dd5tf50632CffgeLdI7CjwyRSSBHbuhSieIjoBi8n0EH7XC6yDXILqbUR3IAPR8die1jy3KKtROMQSExIgbNnumI84VOx56CYDA">
            <a:extLst>
              <a:ext uri="{FF2B5EF4-FFF2-40B4-BE49-F238E27FC236}">
                <a16:creationId xmlns:a16="http://schemas.microsoft.com/office/drawing/2014/main" id="{36F29418-3F3B-4304-AC84-E0BC61E9E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08" y="943655"/>
            <a:ext cx="4333492" cy="433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1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1D802A9-D06D-44C1-BBCC-F76108DA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630" y="866478"/>
            <a:ext cx="5449060" cy="4248743"/>
          </a:xfrm>
          <a:prstGeom prst="rect">
            <a:avLst/>
          </a:prstGeom>
        </p:spPr>
      </p:pic>
      <p:pic>
        <p:nvPicPr>
          <p:cNvPr id="4098" name="Picture 2" descr="https://lh3.googleusercontent.com/1RlaWdkrMBKnu-iacASnavoVL3E034xny0ANAk2kjyJbwOTiIxshXPptoYTpUjZSIyluuezp5TSl10M99aYrL-i8yvZe2aOm_j0TgqhG6NpSAm87wJgY622VHU-DoE-iG5LxTFXVqUk">
            <a:extLst>
              <a:ext uri="{FF2B5EF4-FFF2-40B4-BE49-F238E27FC236}">
                <a16:creationId xmlns:a16="http://schemas.microsoft.com/office/drawing/2014/main" id="{ED04E5CA-93EB-499F-8FEF-1C15D654C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30" y="790871"/>
            <a:ext cx="435292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9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8472BB9-90EA-4F1E-896B-883DF37E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5" y="1042687"/>
            <a:ext cx="4100895" cy="3216529"/>
          </a:xfrm>
          <a:prstGeom prst="rect">
            <a:avLst/>
          </a:prstGeom>
        </p:spPr>
      </p:pic>
      <p:pic>
        <p:nvPicPr>
          <p:cNvPr id="5122" name="Picture 2" descr="https://lh5.googleusercontent.com/803-T9ZyK6FRXhKD6k2mMTRVBJIgDQg3XtJ_JJMhFrN-P-fxJq-CQOn4YziHsZl3LckE4Yqv-Fg26egFW9uyO3vt_DKUgETVX0ksd7pkyb0UXObe0PvN0YOPWT1eyK3AlHd8DJrq5cg">
            <a:extLst>
              <a:ext uri="{FF2B5EF4-FFF2-40B4-BE49-F238E27FC236}">
                <a16:creationId xmlns:a16="http://schemas.microsoft.com/office/drawing/2014/main" id="{F2B5CFC3-977A-442C-8AE7-D3AD9BA0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18787"/>
            <a:ext cx="7435850" cy="48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9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709D5B-930A-4444-9780-5264C5E25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6325" y="618113"/>
            <a:ext cx="12192000" cy="2021324"/>
          </a:xfrm>
          <a:prstGeom prst="rect">
            <a:avLst/>
          </a:prstGeom>
        </p:spPr>
      </p:pic>
      <p:pic>
        <p:nvPicPr>
          <p:cNvPr id="6146" name="Picture 2" descr="https://lh6.googleusercontent.com/p4yfq1i4vGs_qYvBoW8axf47OAshVTPAoh4lIjieWNb3VTrx9Vzo-TX23SqoijCtiKEHgcoMjOKrpTzYIaL5Ks4ptY5G_I0BeeG-hDV-ajmVCaiT5-GF5Wm0ph6hV2Hg4bUmO_D50r0">
            <a:extLst>
              <a:ext uri="{FF2B5EF4-FFF2-40B4-BE49-F238E27FC236}">
                <a16:creationId xmlns:a16="http://schemas.microsoft.com/office/drawing/2014/main" id="{06E30C04-F4FF-4490-98C2-B1961CD6C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6325" y="2639437"/>
            <a:ext cx="123825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13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Letuvertia</dc:creator>
  <cp:lastModifiedBy>Letuvertia</cp:lastModifiedBy>
  <cp:revision>3</cp:revision>
  <dcterms:created xsi:type="dcterms:W3CDTF">2022-04-23T20:20:08Z</dcterms:created>
  <dcterms:modified xsi:type="dcterms:W3CDTF">2022-04-23T21:04:04Z</dcterms:modified>
</cp:coreProperties>
</file>