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089BC-8456-4E24-B73A-374FC3FD2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222C3A-574E-4523-A190-F766EF2D9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DC800D-5260-4367-AE0F-19D0FDA7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9CC8C-5DAB-43ED-936E-E9022B8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799648-76C8-4597-9466-D31A58A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42727-9FA4-4C5F-B421-57449693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767460-F747-4533-AFA5-04CB7B940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70A3F6-E5A1-4AB6-89EF-9150FFB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62D4D-93F3-4EEB-B689-84461853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55B93-67EA-4CA3-AE24-2B5AD724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B8705-6A24-4577-811A-82687AEE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934050-BD49-4DB6-BAC3-DF81529F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BF795-F4F2-4EE8-819C-C303AC08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FA5E68-F51D-4C85-8A06-0C1E5664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F3E17E-0DF1-469A-BB73-1AFFF66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8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6A176-9D98-4A65-82CF-B44A6F91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38951-A859-46F4-8CF3-2D15BD34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A57CC4-16D2-4047-A83A-BAD2DC3A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08E1FD-3772-4FB4-BC70-A57779A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05CC6B-9F48-4288-A29D-1BB4F2D7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7C75-1A12-40F3-BB42-FA898029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096CDC-CFEC-44BE-8D14-D08F7F0A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A62097-E87B-4B8D-8996-BFC83C18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CCBE60-7D56-4CB2-8A7E-EABD8711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557CA-3CEF-4C63-A2F4-0FB74958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EEB89-D0B9-4CDC-B3D7-269B9C9F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19B98-25ED-488A-9A68-55D4D1F3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3A4CA4-BAF6-456F-B160-23C231D2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F9AF6-88A2-4958-933D-B980C6EF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4F4501-19A5-44D3-8332-0E2F2DF0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A0834-F1B2-4265-91D0-EE881CAA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16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C5DB-423C-4167-8421-03C9F4AA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7CE8F8-BD42-40F8-86DC-05DE033D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A9C92-3FC4-4BF0-8EBC-D5DA7DD0F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424E20-07C0-4E7B-B2D7-5502D9DBF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66922A-BB44-4848-B6E3-6ED358D7A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4AA9D-FA35-45B3-9935-2671446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6A361E-32DD-489E-B61D-3447754F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E6458-23AC-4ED8-910D-466C79F7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74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9C1C2-BF6D-41DA-BD0A-FA8BD851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E313FE-6E08-43C5-89B2-1D03D4E9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8F3DBB-F2B7-42ED-B694-24D5BD05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18BB89-1937-400E-A4D4-CB61EA6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24CCB4-4ED0-4F2A-8100-E5DFD94C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BDA5D6-885C-4D0D-B4D7-3DA0C7C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787E15-2CEE-416B-8604-9596CECF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5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22B026-84AA-4567-B027-2DC1BE29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873F8-B0EC-41EA-812A-70377FB3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E9F306-DB5F-49F3-B550-8680BA9F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D3206-123D-4F6D-9933-1E50CB87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930A9-61D7-4DF8-8882-F8147FC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4FA49F-1716-477F-9CB6-66546AA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14CDA-5F34-4536-88F9-06AE6CAF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9E63AD-85AB-4196-A6A1-65E16886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516000-EFB1-414D-85DD-42F408420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BF6B9-881F-41DF-9579-29A5CA91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005AA4-653C-4D7E-A707-F63A7B8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3EC76-9A0B-41C5-93A5-DA81D95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4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BFD3F53-31F6-45BF-9E4A-2F1C88BF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A0C453-B9CE-4972-8CAD-8964ED4D0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441809-F924-4C13-B21A-F134B2523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6853-D7E0-4676-A527-160F30014062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8A2DE-B43D-4997-8202-59F2DE318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D2158-96FB-4951-B994-AC678D05E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1766-35A0-4C0F-9DC7-BED3E8EF6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BFD0F8-F41B-4F0D-8237-E793568CF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2" t="2163" r="51349" b="31581"/>
          <a:stretch/>
        </p:blipFill>
        <p:spPr>
          <a:xfrm>
            <a:off x="8243740" y="311065"/>
            <a:ext cx="3252247" cy="24132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1ABEFA-CC77-4375-8CBC-182B53AC5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22" t="2725" r="5670" b="33089"/>
          <a:stretch/>
        </p:blipFill>
        <p:spPr>
          <a:xfrm>
            <a:off x="848413" y="3429000"/>
            <a:ext cx="3601039" cy="233784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78CF82A-8D90-4512-8992-4CEDAC900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761" y="263931"/>
            <a:ext cx="3002370" cy="22070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E931413-1FC6-47DA-ACFC-67FE600DD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91" y="3372438"/>
            <a:ext cx="3016731" cy="22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52595F-4564-4148-86F8-418377383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/>
          <a:stretch/>
        </p:blipFill>
        <p:spPr>
          <a:xfrm>
            <a:off x="-326397" y="779603"/>
            <a:ext cx="5440111" cy="45474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D32C8D-B603-48CA-838D-FB26EA946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14" y="541360"/>
            <a:ext cx="6143662" cy="480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6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D16E084-453F-437E-A292-436A2A57E8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"/>
          <a:stretch/>
        </p:blipFill>
        <p:spPr>
          <a:xfrm>
            <a:off x="-377504" y="922215"/>
            <a:ext cx="5444104" cy="45390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D21E58D-091B-4AFA-AF72-3719611D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00" y="693844"/>
            <a:ext cx="6143660" cy="48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4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B4444E5-D912-41EA-93F6-A08FEBC3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717" y="771788"/>
            <a:ext cx="5751732" cy="47759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56B986B-3B47-4CEC-AF59-2FDECD0B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15" y="528229"/>
            <a:ext cx="6454078" cy="50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A1F61B-A56B-409B-9A37-CE1E9341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-286112"/>
            <a:ext cx="866896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644E25-5213-444F-9BA2-6EA1F6B8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0483" y="7226520"/>
            <a:ext cx="7590040" cy="5778060"/>
          </a:xfrm>
          <a:prstGeom prst="rect">
            <a:avLst/>
          </a:prstGeom>
        </p:spPr>
      </p:pic>
      <p:pic>
        <p:nvPicPr>
          <p:cNvPr id="2050" name="Picture 2" descr="https://lh3.googleusercontent.com/n1BrENIU_8bjBIQEnxonDXxDh22y9AFs-TiwSrpaG4lE8NEhrlQ06XkgOxd7ZFv86IN_Jy-NPSr-pj7OJ89Hzl7k3RHVCmlqDJnr58IY6Py7T7yzl4JwveVXgdXCyya0jGwy8Mf7lTY">
            <a:extLst>
              <a:ext uri="{FF2B5EF4-FFF2-40B4-BE49-F238E27FC236}">
                <a16:creationId xmlns:a16="http://schemas.microsoft.com/office/drawing/2014/main" id="{75464E1D-FAAB-448B-87F1-ECB7CC0FB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909" y="-1712245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A88619B-FB10-4EA7-8829-E51A82CE3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66" y="1997491"/>
            <a:ext cx="5377619" cy="424747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A7C2F50-C3C6-446F-B146-4F9AC27292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" t="7524" r="6800" b="5234"/>
          <a:stretch/>
        </p:blipFill>
        <p:spPr>
          <a:xfrm>
            <a:off x="6278248" y="3497344"/>
            <a:ext cx="2743203" cy="19735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101223-0051-4C0D-90F2-CF0CC2DF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93" y="7226520"/>
            <a:ext cx="7315447" cy="57780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0F7FF8-C52C-4067-A561-098185F29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704" y="9258975"/>
            <a:ext cx="3754124" cy="27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78D7C78-07C6-4957-9D8F-350729DB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43659" y="7197948"/>
            <a:ext cx="7314627" cy="5663756"/>
          </a:xfrm>
          <a:prstGeom prst="rect">
            <a:avLst/>
          </a:prstGeom>
        </p:spPr>
      </p:pic>
      <p:pic>
        <p:nvPicPr>
          <p:cNvPr id="3074" name="Picture 2" descr="https://lh5.googleusercontent.com/OxggvJzuFDgqqBzLklZHJYyxnvPTSNBVVHixKox9Dd5tf50632CffgeLdI7CjwyRSSBHbuhSieIjoBi8n0EH7XC6yDXILqbUR3IAPR8die1jy3KKtROMQSExIgbNnumI84VOx56CYDA">
            <a:extLst>
              <a:ext uri="{FF2B5EF4-FFF2-40B4-BE49-F238E27FC236}">
                <a16:creationId xmlns:a16="http://schemas.microsoft.com/office/drawing/2014/main" id="{36F29418-3F3B-4304-AC84-E0BC61E9E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408" y="943655"/>
            <a:ext cx="4333492" cy="4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8086238-2BA8-4BBE-951B-ADF8258267CD}"/>
              </a:ext>
            </a:extLst>
          </p:cNvPr>
          <p:cNvSpPr/>
          <p:nvPr/>
        </p:nvSpPr>
        <p:spPr>
          <a:xfrm>
            <a:off x="3792894" y="-4672115"/>
            <a:ext cx="4333492" cy="2862850"/>
          </a:xfrm>
          <a:prstGeom prst="rect">
            <a:avLst/>
          </a:prstGeom>
          <a:solidFill>
            <a:srgbClr val="040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C444C9-2164-407F-959B-C4144EF69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62" y="7197948"/>
            <a:ext cx="7315447" cy="56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D802A9-D06D-44C1-BBCC-F76108DA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868" y="5495628"/>
            <a:ext cx="5449060" cy="4248743"/>
          </a:xfrm>
          <a:prstGeom prst="rect">
            <a:avLst/>
          </a:prstGeom>
        </p:spPr>
      </p:pic>
      <p:pic>
        <p:nvPicPr>
          <p:cNvPr id="4098" name="Picture 2" descr="https://lh3.googleusercontent.com/1RlaWdkrMBKnu-iacASnavoVL3E034xny0ANAk2kjyJbwOTiIxshXPptoYTpUjZSIyluuezp5TSl10M99aYrL-i8yvZe2aOm_j0TgqhG6NpSAm87wJgY622VHU-DoE-iG5LxTFXVqUk">
            <a:extLst>
              <a:ext uri="{FF2B5EF4-FFF2-40B4-BE49-F238E27FC236}">
                <a16:creationId xmlns:a16="http://schemas.microsoft.com/office/drawing/2014/main" id="{ED04E5CA-93EB-499F-8FEF-1C15D654C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30" y="790871"/>
            <a:ext cx="43529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4251FFF-894A-4152-A294-3DF9ED50A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14" y="9958683"/>
            <a:ext cx="5454755" cy="42487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75AEC84-5F55-412F-8E0F-AAE6CC11A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14" y="5495628"/>
            <a:ext cx="54547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8472BB9-90EA-4F1E-896B-883DF37E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5" y="1042687"/>
            <a:ext cx="4100895" cy="3216529"/>
          </a:xfrm>
          <a:prstGeom prst="rect">
            <a:avLst/>
          </a:prstGeom>
        </p:spPr>
      </p:pic>
      <p:pic>
        <p:nvPicPr>
          <p:cNvPr id="5122" name="Picture 2" descr="https://lh5.googleusercontent.com/803-T9ZyK6FRXhKD6k2mMTRVBJIgDQg3XtJ_JJMhFrN-P-fxJq-CQOn4YziHsZl3LckE4Yqv-Fg26egFW9uyO3vt_DKUgETVX0ksd7pkyb0UXObe0PvN0YOPWT1eyK3AlHd8DJrq5cg">
            <a:extLst>
              <a:ext uri="{FF2B5EF4-FFF2-40B4-BE49-F238E27FC236}">
                <a16:creationId xmlns:a16="http://schemas.microsoft.com/office/drawing/2014/main" id="{F2B5CFC3-977A-442C-8AE7-D3AD9BA0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318787"/>
            <a:ext cx="7435850" cy="48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2709D5B-930A-4444-9780-5264C5E2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325" y="618113"/>
            <a:ext cx="12192000" cy="2021324"/>
          </a:xfrm>
          <a:prstGeom prst="rect">
            <a:avLst/>
          </a:prstGeom>
        </p:spPr>
      </p:pic>
      <p:pic>
        <p:nvPicPr>
          <p:cNvPr id="6146" name="Picture 2" descr="https://lh6.googleusercontent.com/p4yfq1i4vGs_qYvBoW8axf47OAshVTPAoh4lIjieWNb3VTrx9Vzo-TX23SqoijCtiKEHgcoMjOKrpTzYIaL5Ks4ptY5G_I0BeeG-hDV-ajmVCaiT5-GF5Wm0ph6hV2Hg4bUmO_D50r0">
            <a:extLst>
              <a:ext uri="{FF2B5EF4-FFF2-40B4-BE49-F238E27FC236}">
                <a16:creationId xmlns:a16="http://schemas.microsoft.com/office/drawing/2014/main" id="{06E30C04-F4FF-4490-98C2-B1961CD6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6325" y="2639437"/>
            <a:ext cx="12382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257A43-B3C7-426D-92A5-0095E57B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116" y="237823"/>
            <a:ext cx="5420481" cy="43249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A099AC8-764F-4E63-AD71-F4FE869F8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65" y="129803"/>
            <a:ext cx="5662881" cy="44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C99B7C-C3F5-4E39-921F-A1FAFFFD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16" y="565688"/>
            <a:ext cx="7315447" cy="57266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987D69-F0D3-4539-9204-94646FAF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4811" y="565688"/>
            <a:ext cx="7315447" cy="572662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BA4195-460E-482B-8AE0-4B1EE4078A44}"/>
              </a:ext>
            </a:extLst>
          </p:cNvPr>
          <p:cNvSpPr/>
          <p:nvPr/>
        </p:nvSpPr>
        <p:spPr>
          <a:xfrm>
            <a:off x="-1" y="1045606"/>
            <a:ext cx="2066925" cy="16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A8BBC6-32DD-4B48-965E-8662ABD03935}"/>
              </a:ext>
            </a:extLst>
          </p:cNvPr>
          <p:cNvSpPr txBox="1"/>
          <p:nvPr/>
        </p:nvSpPr>
        <p:spPr>
          <a:xfrm>
            <a:off x="80213" y="983122"/>
            <a:ext cx="168539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50" b="1" dirty="0">
                <a:latin typeface="Arial" panose="020B0604020202020204" pitchFamily="34" charset="0"/>
                <a:cs typeface="Arial" panose="020B0604020202020204" pitchFamily="34" charset="0"/>
              </a:rPr>
              <a:t>N=250, Small-World</a:t>
            </a:r>
            <a:endParaRPr lang="zh-TW" altLang="en-US" sz="12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878BF2-6006-4651-9DA1-6F8319475E1E}"/>
              </a:ext>
            </a:extLst>
          </p:cNvPr>
          <p:cNvSpPr/>
          <p:nvPr/>
        </p:nvSpPr>
        <p:spPr>
          <a:xfrm>
            <a:off x="7594176" y="1047123"/>
            <a:ext cx="2066925" cy="169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3D6828-9230-47CA-BE5D-7159A3136A51}"/>
              </a:ext>
            </a:extLst>
          </p:cNvPr>
          <p:cNvSpPr txBox="1"/>
          <p:nvPr/>
        </p:nvSpPr>
        <p:spPr>
          <a:xfrm>
            <a:off x="7784939" y="983121"/>
            <a:ext cx="168539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50" b="1" dirty="0">
                <a:latin typeface="Arial" panose="020B0604020202020204" pitchFamily="34" charset="0"/>
                <a:cs typeface="Arial" panose="020B0604020202020204" pitchFamily="34" charset="0"/>
              </a:rPr>
              <a:t>N=100, Small-World</a:t>
            </a:r>
            <a:endParaRPr lang="zh-TW" altLang="en-US" sz="12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82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10</Words>
  <Application>Microsoft Office PowerPoint</Application>
  <PresentationFormat>寬螢幕</PresentationFormat>
  <Paragraphs>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Letuvertia</dc:creator>
  <cp:lastModifiedBy>Letuvertia</cp:lastModifiedBy>
  <cp:revision>16</cp:revision>
  <dcterms:created xsi:type="dcterms:W3CDTF">2022-04-23T20:20:08Z</dcterms:created>
  <dcterms:modified xsi:type="dcterms:W3CDTF">2022-07-02T19:30:09Z</dcterms:modified>
</cp:coreProperties>
</file>