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04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8" d="100"/>
          <a:sy n="68" d="100"/>
        </p:scale>
        <p:origin x="58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2089BC-8456-4E24-B73A-374FC3FD2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4222C3A-574E-4523-A190-F766EF2D94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3DC800D-5260-4367-AE0F-19D0FDA7B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26853-D7E0-4676-A527-160F30014062}" type="datetimeFigureOut">
              <a:rPr lang="zh-TW" altLang="en-US" smtClean="0"/>
              <a:t>2022/5/15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E89CC8C-5DAB-43ED-936E-E9022B8A8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C799648-76C8-4597-9466-D31A58A0C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A1766-35A0-4C0F-9DC7-BED3E8EF65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78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A42727-9FA4-4C5F-B421-574496930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2767460-F747-4533-AFA5-04CB7B940C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970A3F6-E5A1-4AB6-89EF-9150FFB0D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26853-D7E0-4676-A527-160F30014062}" type="datetimeFigureOut">
              <a:rPr lang="zh-TW" altLang="en-US" smtClean="0"/>
              <a:t>2022/5/15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562D4D-93F3-4EEB-B689-844618531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7655B93-67EA-4CA3-AE24-2B5AD7245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A1766-35A0-4C0F-9DC7-BED3E8EF65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9098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4DEB8705-6A24-4577-811A-82687AEE18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A934050-BD49-4DB6-BAC3-DF81529F1B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BFBF795-F4F2-4EE8-819C-C303AC08A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26853-D7E0-4676-A527-160F30014062}" type="datetimeFigureOut">
              <a:rPr lang="zh-TW" altLang="en-US" smtClean="0"/>
              <a:t>2022/5/15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5FA5E68-F51D-4C85-8A06-0C1E56645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DF3E17E-0DF1-469A-BB73-1AFFF66CD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A1766-35A0-4C0F-9DC7-BED3E8EF65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2385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F56A176-9D98-4A65-82CF-B44A6F91A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DB38951-A859-46F4-8CF3-2D15BD34E6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EA57CC4-16D2-4047-A83A-BAD2DC3AB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26853-D7E0-4676-A527-160F30014062}" type="datetimeFigureOut">
              <a:rPr lang="zh-TW" altLang="en-US" smtClean="0"/>
              <a:t>2022/5/15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E08E1FD-3772-4FB4-BC70-A57779A3C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005CC6B-9F48-4288-A29D-1BB4F2D7D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A1766-35A0-4C0F-9DC7-BED3E8EF65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4586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907C75-1A12-40F3-BB42-FA8980295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F096CDC-CFEC-44BE-8D14-D08F7F0AF5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CA62097-E87B-4B8D-8996-BFC83C188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26853-D7E0-4676-A527-160F30014062}" type="datetimeFigureOut">
              <a:rPr lang="zh-TW" altLang="en-US" smtClean="0"/>
              <a:t>2022/5/15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2CCBE60-7D56-4CB2-8A7E-EABD87118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DB557CA-3CEF-4C63-A2F4-0FB749582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A1766-35A0-4C0F-9DC7-BED3E8EF65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736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FEEB89-D0B9-4CDC-B3D7-269B9C9F0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2119B98-25ED-488A-9A68-55D4D1F3A6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73A4CA4-BAF6-456F-B160-23C231D250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BEF9AF6-88A2-4958-933D-B980C6EF2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26853-D7E0-4676-A527-160F30014062}" type="datetimeFigureOut">
              <a:rPr lang="zh-TW" altLang="en-US" smtClean="0"/>
              <a:t>2022/5/15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74F4501-19A5-44D3-8332-0E2F2DF00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93A0834-F1B2-4265-91D0-EE881CAAA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A1766-35A0-4C0F-9DC7-BED3E8EF65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2167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43C5DB-423C-4167-8421-03C9F4AA1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D7CE8F8-BD42-40F8-86DC-05DE033DE0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69A9C92-3FC4-4BF0-8EBC-D5DA7DD0FD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30424E20-07C0-4E7B-B2D7-5502D9DBF3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7E66922A-BB44-4848-B6E3-6ED358D7A5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70C4AA9D-FA35-45B3-9935-267144676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26853-D7E0-4676-A527-160F30014062}" type="datetimeFigureOut">
              <a:rPr lang="zh-TW" altLang="en-US" smtClean="0"/>
              <a:t>2022/5/15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086A361E-32DD-489E-B61D-3447754F4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890E6458-23AC-4ED8-910D-466C79F74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A1766-35A0-4C0F-9DC7-BED3E8EF65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6746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F9C1C2-BF6D-41DA-BD0A-FA8BD8515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B6E313FE-6E08-43C5-89B2-1D03D4E96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26853-D7E0-4676-A527-160F30014062}" type="datetimeFigureOut">
              <a:rPr lang="zh-TW" altLang="en-US" smtClean="0"/>
              <a:t>2022/5/15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EB8F3DBB-F2B7-42ED-B694-24D5BD050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D18BB89-1937-400E-A4D4-CB61EA6CF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A1766-35A0-4C0F-9DC7-BED3E8EF65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1876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8824CCB4-4ED0-4F2A-8100-E5DFD94C6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26853-D7E0-4676-A527-160F30014062}" type="datetimeFigureOut">
              <a:rPr lang="zh-TW" altLang="en-US" smtClean="0"/>
              <a:t>2022/5/15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CABDA5D6-885C-4D0D-B4D7-3DA0C7CF9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D787E15-2CEE-416B-8604-9596CECF1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A1766-35A0-4C0F-9DC7-BED3E8EF65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0506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522B026-84AA-4567-B027-2DC1BE29D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21873F8-B0EC-41EA-812A-70377FB3B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0E9F306-DB5F-49F3-B550-8680BA9F23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2CD3206-123D-4F6D-9933-1E50CB877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26853-D7E0-4676-A527-160F30014062}" type="datetimeFigureOut">
              <a:rPr lang="zh-TW" altLang="en-US" smtClean="0"/>
              <a:t>2022/5/15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09930A9-61D7-4DF8-8882-F8147FC5D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94FA49F-1716-477F-9CB6-66546AA39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A1766-35A0-4C0F-9DC7-BED3E8EF65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2071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814CDA-5F34-4536-88F9-06AE6CAF3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8D9E63AD-85AB-4196-A6A1-65E1688687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0516000-EFB1-414D-85DD-42F4084202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0CBF6B9-881F-41DF-9579-29A5CA917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26853-D7E0-4676-A527-160F30014062}" type="datetimeFigureOut">
              <a:rPr lang="zh-TW" altLang="en-US" smtClean="0"/>
              <a:t>2022/5/15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C005AA4-653C-4D7E-A707-F63A7B8B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3D3EC76-9A0B-41C5-93A5-DA81D95C3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A1766-35A0-4C0F-9DC7-BED3E8EF65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5457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1BFD3F53-31F6-45BF-9E4A-2F1C88BFC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AA0C453-B9CE-4972-8CAD-8964ED4D0F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8441809-F924-4C13-B21A-F134B2523B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926853-D7E0-4676-A527-160F30014062}" type="datetimeFigureOut">
              <a:rPr lang="zh-TW" altLang="en-US" smtClean="0"/>
              <a:t>2022/5/15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AB8A2DE-B43D-4997-8202-59F2DE318B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80D2158-96FB-4951-B994-AC678D05ED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BA1766-35A0-4C0F-9DC7-BED3E8EF65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1883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D5BFD0F8-F41B-4F0D-8237-E793568CF8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12" t="2163" r="51349" b="31581"/>
          <a:stretch/>
        </p:blipFill>
        <p:spPr>
          <a:xfrm>
            <a:off x="8243740" y="311065"/>
            <a:ext cx="3252247" cy="2413263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6F1ABEFA-CC77-4375-8CBC-182B53AC55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222" t="2725" r="5670" b="33089"/>
          <a:stretch/>
        </p:blipFill>
        <p:spPr>
          <a:xfrm>
            <a:off x="848413" y="3429000"/>
            <a:ext cx="3601039" cy="2337848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678CF82A-8D90-4512-8992-4CEDAC9009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3761" y="263931"/>
            <a:ext cx="3002370" cy="2207099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1E931413-1FC6-47DA-ACFC-67FE600DD0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1691" y="3372438"/>
            <a:ext cx="3016731" cy="2217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299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82A1F61B-A56B-409B-9A37-CE1E9341EE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1520" y="-286112"/>
            <a:ext cx="8668960" cy="5182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541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9D644E25-5213-444F-9BA2-6EA1F6B874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34481" y="1997491"/>
            <a:ext cx="5579474" cy="4247479"/>
          </a:xfrm>
          <a:prstGeom prst="rect">
            <a:avLst/>
          </a:prstGeom>
        </p:spPr>
      </p:pic>
      <p:pic>
        <p:nvPicPr>
          <p:cNvPr id="2050" name="Picture 2" descr="https://lh3.googleusercontent.com/n1BrENIU_8bjBIQEnxonDXxDh22y9AFs-TiwSrpaG4lE8NEhrlQ06XkgOxd7ZFv86IN_Jy-NPSr-pj7OJ89Hzl7k3RHVCmlqDJnr58IY6Py7T7yzl4JwveVXgdXCyya0jGwy8Mf7lTY">
            <a:extLst>
              <a:ext uri="{FF2B5EF4-FFF2-40B4-BE49-F238E27FC236}">
                <a16:creationId xmlns:a16="http://schemas.microsoft.com/office/drawing/2014/main" id="{75464E1D-FAAB-448B-87F1-ECB7CC0FB2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0909" y="-1712245"/>
            <a:ext cx="2933700" cy="293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9A88619B-FB10-4EA7-8829-E51A82CE30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3266" y="1997491"/>
            <a:ext cx="5377619" cy="4247479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BA7C2F50-C3C6-446F-B146-4F9AC27292A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3" t="7524" r="6800" b="5234"/>
          <a:stretch/>
        </p:blipFill>
        <p:spPr>
          <a:xfrm>
            <a:off x="6278248" y="3497344"/>
            <a:ext cx="2743203" cy="1973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310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078D7C78-07C6-4957-9D8F-350729DB08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14758" y="1009354"/>
            <a:ext cx="5487166" cy="4248743"/>
          </a:xfrm>
          <a:prstGeom prst="rect">
            <a:avLst/>
          </a:prstGeom>
        </p:spPr>
      </p:pic>
      <p:pic>
        <p:nvPicPr>
          <p:cNvPr id="3074" name="Picture 2" descr="https://lh5.googleusercontent.com/OxggvJzuFDgqqBzLklZHJYyxnvPTSNBVVHixKox9Dd5tf50632CffgeLdI7CjwyRSSBHbuhSieIjoBi8n0EH7XC6yDXILqbUR3IAPR8die1jy3KKtROMQSExIgbNnumI84VOx56CYDA">
            <a:extLst>
              <a:ext uri="{FF2B5EF4-FFF2-40B4-BE49-F238E27FC236}">
                <a16:creationId xmlns:a16="http://schemas.microsoft.com/office/drawing/2014/main" id="{36F29418-3F3B-4304-AC84-E0BC61E9EB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2408" y="943655"/>
            <a:ext cx="4333492" cy="4333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F8086238-2BA8-4BBE-951B-ADF8258267CD}"/>
              </a:ext>
            </a:extLst>
          </p:cNvPr>
          <p:cNvSpPr/>
          <p:nvPr/>
        </p:nvSpPr>
        <p:spPr>
          <a:xfrm>
            <a:off x="6764694" y="1457223"/>
            <a:ext cx="4333492" cy="2862850"/>
          </a:xfrm>
          <a:prstGeom prst="rect">
            <a:avLst/>
          </a:prstGeom>
          <a:solidFill>
            <a:srgbClr val="0404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3615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41D802A9-D06D-44C1-BBCC-F76108DA24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57630" y="866478"/>
            <a:ext cx="5449060" cy="4248743"/>
          </a:xfrm>
          <a:prstGeom prst="rect">
            <a:avLst/>
          </a:prstGeom>
        </p:spPr>
      </p:pic>
      <p:pic>
        <p:nvPicPr>
          <p:cNvPr id="4098" name="Picture 2" descr="https://lh3.googleusercontent.com/1RlaWdkrMBKnu-iacASnavoVL3E034xny0ANAk2kjyJbwOTiIxshXPptoYTpUjZSIyluuezp5TSl10M99aYrL-i8yvZe2aOm_j0TgqhG6NpSAm87wJgY622VHU-DoE-iG5LxTFXVqUk">
            <a:extLst>
              <a:ext uri="{FF2B5EF4-FFF2-40B4-BE49-F238E27FC236}">
                <a16:creationId xmlns:a16="http://schemas.microsoft.com/office/drawing/2014/main" id="{ED04E5CA-93EB-499F-8FEF-1C15D654CD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1430" y="790871"/>
            <a:ext cx="4352925" cy="435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8992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18472BB9-90EA-4F1E-896B-883DF37ED8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605" y="1042687"/>
            <a:ext cx="4100895" cy="3216529"/>
          </a:xfrm>
          <a:prstGeom prst="rect">
            <a:avLst/>
          </a:prstGeom>
        </p:spPr>
      </p:pic>
      <p:pic>
        <p:nvPicPr>
          <p:cNvPr id="5122" name="Picture 2" descr="https://lh5.googleusercontent.com/803-T9ZyK6FRXhKD6k2mMTRVBJIgDQg3XtJ_JJMhFrN-P-fxJq-CQOn4YziHsZl3LckE4Yqv-Fg26egFW9uyO3vt_DKUgETVX0ksd7pkyb0UXObe0PvN0YOPWT1eyK3AlHd8DJrq5cg">
            <a:extLst>
              <a:ext uri="{FF2B5EF4-FFF2-40B4-BE49-F238E27FC236}">
                <a16:creationId xmlns:a16="http://schemas.microsoft.com/office/drawing/2014/main" id="{F2B5CFC3-977A-442C-8AE7-D3AD9BA096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500" y="318787"/>
            <a:ext cx="7435850" cy="4870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193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B2709D5B-930A-4444-9780-5264C5E25E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76325" y="618113"/>
            <a:ext cx="12192000" cy="2021324"/>
          </a:xfrm>
          <a:prstGeom prst="rect">
            <a:avLst/>
          </a:prstGeom>
        </p:spPr>
      </p:pic>
      <p:pic>
        <p:nvPicPr>
          <p:cNvPr id="6146" name="Picture 2" descr="https://lh6.googleusercontent.com/p4yfq1i4vGs_qYvBoW8axf47OAshVTPAoh4lIjieWNb3VTrx9Vzo-TX23SqoijCtiKEHgcoMjOKrpTzYIaL5Ks4ptY5G_I0BeeG-hDV-ajmVCaiT5-GF5Wm0ph6hV2Hg4bUmO_D50r0">
            <a:extLst>
              <a:ext uri="{FF2B5EF4-FFF2-40B4-BE49-F238E27FC236}">
                <a16:creationId xmlns:a16="http://schemas.microsoft.com/office/drawing/2014/main" id="{06E30C04-F4FF-4490-98C2-B1961CD6C1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76325" y="2639437"/>
            <a:ext cx="12382500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0139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45211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646</TotalTime>
  <Words>0</Words>
  <Application>Microsoft Office PowerPoint</Application>
  <PresentationFormat>寬螢幕</PresentationFormat>
  <Paragraphs>0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3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Letuvertia</dc:creator>
  <cp:lastModifiedBy>Letuvertia</cp:lastModifiedBy>
  <cp:revision>9</cp:revision>
  <dcterms:created xsi:type="dcterms:W3CDTF">2022-04-23T20:20:08Z</dcterms:created>
  <dcterms:modified xsi:type="dcterms:W3CDTF">2022-05-15T11:41:44Z</dcterms:modified>
</cp:coreProperties>
</file>