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4F3CB-D41D-4594-9610-77915E8F3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996314-EEC4-41A9-B83F-398BB2311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273284-C148-42A8-B5E4-637DF386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4F72-351C-4056-8A29-43BD75DD3186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3D800D-DCFB-43E6-8C89-F202585A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0EF1A9-D20E-41AD-8956-4C400BA9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3735-AD91-4A72-86F5-CACE82C2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31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2F635-231C-43B5-BC1A-2475B48B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2E05AA-B280-41D7-808F-DBEFA9E63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766F64-283C-405A-85ED-466177BE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4F72-351C-4056-8A29-43BD75DD3186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A5F141-D4AB-4469-A1E4-1FA47A5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45F9DB-E51D-40F3-8EB2-9162A501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3735-AD91-4A72-86F5-CACE82C2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65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EA1B0D-B8B1-4E40-9330-10CD91A07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CF3BD5-BC3D-44C7-81CE-947CA2E0E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873997-B3C8-4242-9FDF-AA58C6D8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4F72-351C-4056-8A29-43BD75DD3186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B70848-20D0-41A9-B269-5656FD57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E5E815-18F6-4593-BB12-7EB8E595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3735-AD91-4A72-86F5-CACE82C2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47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117DC-447C-41BE-B595-FB83510C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F0B051-F238-4D0F-B28F-15045CCDC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DE1D59-02C4-4080-8FFB-F9CE79EE0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4F72-351C-4056-8A29-43BD75DD3186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A7EEBD-2DFA-46DF-B0E8-992EDC68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8C235A-113C-4E47-BD26-C1274F3A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3735-AD91-4A72-86F5-CACE82C2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74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38518-670E-4960-B4D6-E9BB736B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3A8CAA-5549-45D4-A8D2-11689E6DD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4CE7A8-0030-419D-A8F5-DCB3AD0B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4F72-351C-4056-8A29-43BD75DD3186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6F3449-E91F-4AB7-9950-F9773052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73239A-5ACF-4E81-BF60-76957901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3735-AD91-4A72-86F5-CACE82C2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98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61ABC9-AD78-46DA-A70C-C9622987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272187-58AF-4ED5-A1B2-6E5824BFF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54CFBE-D244-4CF2-B225-D60D04AD7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7ADBD4-4550-4B80-AF52-AEE12386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4F72-351C-4056-8A29-43BD75DD3186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A4BC21-6C77-431F-BF83-FABEDFBA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D3E96E-8A15-4B52-8B71-C02B22B0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3735-AD91-4A72-86F5-CACE82C2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8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D5F6DD-EB67-4757-9FD1-6B88E3B5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E92F3B-8B25-47F2-9C59-2263BB121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3483EA-C0EC-42E1-8F1D-5D6017947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0FAA400-041F-4A85-A327-562725DF6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9A0ED3-6EF1-4081-B45B-2DA328C2D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EB5EB7B-75AB-4703-B4AE-EDE680BE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4F72-351C-4056-8A29-43BD75DD3186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1EB20F-40DA-4D9D-955A-9C56E24B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63EFA5B-B5BD-4246-AF6A-8C98F8AC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3735-AD91-4A72-86F5-CACE82C2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3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5631C1-F1C3-44D6-8A67-F0563C08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080B045-AF4C-4A59-8697-AD3FC824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4F72-351C-4056-8A29-43BD75DD3186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9B8013-2392-4200-B2ED-1DD50E84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A6C81F1-D52C-4891-95F5-39784CF7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3735-AD91-4A72-86F5-CACE82C2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72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495D347-A434-4CFA-97E0-4588DADA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4F72-351C-4056-8A29-43BD75DD3186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D3E4213-A256-49CB-9176-6DDD9F76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A1EAF-D718-4501-B124-02CCD412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3735-AD91-4A72-86F5-CACE82C2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2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5CBF9-341B-48FE-BCEB-FD212595A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4761CC-BEFE-41A3-BF37-F1F7DE579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D6C6DD-2316-48CE-84F9-8A2746FA3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E4FC0C-8105-49E9-B645-692A2611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4F72-351C-4056-8A29-43BD75DD3186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B344B8-A6C7-4988-8A07-F29F3EB1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430AFA-6D2A-422A-AD42-58532FC9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3735-AD91-4A72-86F5-CACE82C2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56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1F400-05E0-4183-9A8A-B533502B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5049CD0-1342-4690-AA39-82A045E95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C8CE76-DB19-4E54-A58D-5A32422A3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9B0AB4-8D50-4225-BE1E-E28347B4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4F72-351C-4056-8A29-43BD75DD3186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F76371-5CD0-48E1-8CBE-94BB4B38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2341BC-DD9E-400A-B690-E9555C8E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3735-AD91-4A72-86F5-CACE82C2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94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4E4D9A3-E798-4F15-BA15-EEDDB6AD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4E969B-D79B-4D10-B929-20801839F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B79668-738D-4655-9A9E-02C79EB43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4F72-351C-4056-8A29-43BD75DD3186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2B5A53-795F-47AE-80EF-74617691B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D68752-0C43-47F0-980F-833D0B76C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43735-AD91-4A72-86F5-CACE82C2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77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9CBC041C-B612-42F1-A9A2-0B2BB2F3D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39" y="-64682"/>
            <a:ext cx="8022857" cy="306707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0E08A92-D59D-4295-8B4F-9D134A018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39" y="3002390"/>
            <a:ext cx="8022858" cy="306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44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307EE6D-2EDD-424D-BC51-0A9FA21B4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5" y="3297626"/>
            <a:ext cx="10973170" cy="41949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558B344-DA1A-4367-9C8C-5E0DCD7A3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5" y="-897326"/>
            <a:ext cx="10973170" cy="41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6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8C45CB3-BF0E-4C93-BE65-950E08C6B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9" y="3145739"/>
            <a:ext cx="8498048" cy="324873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EC8F5B1-B657-41E7-B67E-946C0CCB8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9" y="-102995"/>
            <a:ext cx="8498048" cy="324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3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D152A0F-409F-447D-93AC-CAF9B568B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15" y="-405841"/>
            <a:ext cx="8173859" cy="312479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73C84AB-A709-43AB-A5AC-E54533360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15" y="2718958"/>
            <a:ext cx="8173860" cy="312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3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3D1371C-43FB-49FF-A06A-A6437C50D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40" y="2375499"/>
            <a:ext cx="9647478" cy="368815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EA02B95-14BF-4111-BC90-8AEAF8CD8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40" y="-1312652"/>
            <a:ext cx="9647478" cy="368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1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5E7CC27-9FD6-40DA-AA3D-0BC4D327F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10" y="2362200"/>
            <a:ext cx="10973170" cy="41949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2119787-BC6F-4FA1-93EB-0C088DAAB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10" y="-1832752"/>
            <a:ext cx="10973170" cy="41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7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5497AC3-B8E7-4F07-B2D1-A74171DBA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0801"/>
            <a:ext cx="10973170" cy="41949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8F26304-D3BB-4F24-BF07-486421885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64151"/>
            <a:ext cx="10973170" cy="41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7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E48D6E1-F0FF-4865-8691-06E701A5D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90" y="2897576"/>
            <a:ext cx="10973170" cy="41949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46CDDF2-E084-49E2-8CAE-A5E773D0C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90" y="-1297376"/>
            <a:ext cx="10973170" cy="41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6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B6677EB-E2F4-458D-A8B9-97C9576AF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" y="2888051"/>
            <a:ext cx="10973170" cy="41949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A0B5947-F510-4598-8291-9D6A21535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" y="-1306901"/>
            <a:ext cx="10973170" cy="41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5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687CD1E-B6E5-4EBA-977C-D2785E2F2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40" y="3429000"/>
            <a:ext cx="10973170" cy="41949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7679E4D-10A3-491E-82AB-498AD4E89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40" y="-765952"/>
            <a:ext cx="10973170" cy="41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6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寬螢幕</PresentationFormat>
  <Paragraphs>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Letuvertia</dc:creator>
  <cp:lastModifiedBy>Letuvertia</cp:lastModifiedBy>
  <cp:revision>3</cp:revision>
  <dcterms:created xsi:type="dcterms:W3CDTF">2022-07-03T00:22:52Z</dcterms:created>
  <dcterms:modified xsi:type="dcterms:W3CDTF">2022-07-03T00:32:31Z</dcterms:modified>
</cp:coreProperties>
</file>