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A244-4EE4-45B8-8CF0-9B95D893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мобильного приложения </a:t>
            </a:r>
            <a:r>
              <a:rPr lang="en-US" dirty="0"/>
              <a:t>“</a:t>
            </a:r>
            <a:r>
              <a:rPr lang="ru-RU" dirty="0"/>
              <a:t>магазин кроссовок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5AAA4-97D6-4886-9763-E62A7079F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Профессионалы 2025</a:t>
            </a:r>
          </a:p>
        </p:txBody>
      </p:sp>
    </p:spTree>
    <p:extLst>
      <p:ext uri="{BB962C8B-B14F-4D97-AF65-F5344CB8AC3E}">
        <p14:creationId xmlns:p14="http://schemas.microsoft.com/office/powerpoint/2010/main" val="363166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05169-2904-4E0C-9CCB-9961CBED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6CAD4-E51C-4134-898E-4C6D35B6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архитектуры своего приложения я выбрал </a:t>
            </a:r>
            <a:r>
              <a:rPr lang="en-US" dirty="0"/>
              <a:t>MVVM, </a:t>
            </a:r>
            <a:r>
              <a:rPr lang="ru-RU" dirty="0"/>
              <a:t>поскольку в данный момент она пользуется большой популярностью в крупных </a:t>
            </a:r>
            <a:r>
              <a:rPr lang="en-US" dirty="0"/>
              <a:t>IT-</a:t>
            </a:r>
            <a:r>
              <a:rPr lang="ru-RU" dirty="0"/>
              <a:t>компаниях ввиду следования принципам </a:t>
            </a:r>
            <a:r>
              <a:rPr lang="en-US" dirty="0"/>
              <a:t>SOLID.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55354-ECFE-4170-84F0-FD2D8D67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39" y="2953100"/>
            <a:ext cx="2467761" cy="2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019C3-B66E-478D-9F90-03E3956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92FEFB7-D895-4C12-B6EC-700CEAE14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8" y="2965593"/>
            <a:ext cx="1640048" cy="16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21D1B13-A699-4E67-ABBB-B5F787D0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34" y="2414061"/>
            <a:ext cx="7314964" cy="27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85D7A-BDDF-4AAF-B671-97342D7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сетью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3119D5-447D-448A-9173-4EB7373D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3848100" cy="1428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9F7FB2-B5F6-412B-8FA7-15AB6AB7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28" y="2084832"/>
            <a:ext cx="5591175" cy="13441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50692C-92ED-4EB9-8183-809112BF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429000"/>
            <a:ext cx="51911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F9A6-A2BC-49B9-B42B-B13F48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модели и запроса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AA33EB-6FEC-436B-8057-5683CAD6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4582408" cy="402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1E93B-6BB7-4C44-BA18-68C5BD12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83" y="2084832"/>
            <a:ext cx="4859673" cy="226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9A39AE-1E39-41B5-8DA3-AE24F60B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083" y="4456956"/>
            <a:ext cx="4324350" cy="21050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F74A62-D5BA-4A72-B953-357DE77825D7}"/>
              </a:ext>
            </a:extLst>
          </p:cNvPr>
          <p:cNvSpPr/>
          <p:nvPr/>
        </p:nvSpPr>
        <p:spPr>
          <a:xfrm>
            <a:off x="2155567" y="61926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Инициализация </a:t>
            </a:r>
            <a:r>
              <a:rPr lang="en-US" dirty="0" err="1"/>
              <a:t>Supabase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977AB7E-B3DC-4F08-9C8A-5A08BC3B77FE}"/>
              </a:ext>
            </a:extLst>
          </p:cNvPr>
          <p:cNvCxnSpPr/>
          <p:nvPr/>
        </p:nvCxnSpPr>
        <p:spPr>
          <a:xfrm>
            <a:off x="4932726" y="6377315"/>
            <a:ext cx="52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2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A11C-852A-4D15-8113-8E14157E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верстка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4387340-CAEB-4F96-950B-6DB16FFD3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156111" cy="4022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7F7CDA-CF47-418C-B07F-A8DA8092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24" y="2084832"/>
            <a:ext cx="2142866" cy="40227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DDCD22-1D3A-4ECC-99CB-BA44DEB0D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75" y="2084832"/>
            <a:ext cx="2151490" cy="4022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D4C613-FC10-4361-85F4-B7C59CA6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950" y="2084832"/>
            <a:ext cx="2151490" cy="40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3911-AC09-4DB7-A557-6E21DA58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C824E-5B92-4B81-8F2D-64FDAD21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у меня получилось создать быстрое и весьма функциональное приложение (если брать в учет временные рамки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27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768F5-76C9-4137-BC47-9A3F8A97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0EEDF-FD3A-4307-903D-BE23BE66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Буду рад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72808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82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Интеграл</vt:lpstr>
      <vt:lpstr>Разработка мобильного приложения “магазин кроссовок”</vt:lpstr>
      <vt:lpstr>Архитектура</vt:lpstr>
      <vt:lpstr>Средства разработки</vt:lpstr>
      <vt:lpstr>Библиотеки для работы с сетью</vt:lpstr>
      <vt:lpstr>Пример модели и запроса</vt:lpstr>
      <vt:lpstr>Итоговая верстка</vt:lpstr>
      <vt:lpstr>Итог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“магазин кроссовок”</dc:title>
  <dc:creator>administrator</dc:creator>
  <cp:lastModifiedBy>administrator</cp:lastModifiedBy>
  <cp:revision>8</cp:revision>
  <dcterms:created xsi:type="dcterms:W3CDTF">2025-03-12T10:05:54Z</dcterms:created>
  <dcterms:modified xsi:type="dcterms:W3CDTF">2025-03-12T11:32:51Z</dcterms:modified>
</cp:coreProperties>
</file>