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8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29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C9E51-3388-434E-93FA-C706A7A6F8ED}" type="datetimeFigureOut">
              <a:rPr lang="en-US" smtClean="0"/>
              <a:t>9/23/17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58E05-C3D6-F54A-A67C-82455092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2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B3B9-9943-E442-93B6-CC5CA25B8199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206A-376B-EC43-8EEE-B47D0521A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B3B9-9943-E442-93B6-CC5CA25B8199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206A-376B-EC43-8EEE-B47D0521A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5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B3B9-9943-E442-93B6-CC5CA25B8199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206A-376B-EC43-8EEE-B47D0521A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4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B3B9-9943-E442-93B6-CC5CA25B8199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206A-376B-EC43-8EEE-B47D0521A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81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B3B9-9943-E442-93B6-CC5CA25B8199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206A-376B-EC43-8EEE-B47D0521A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2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B3B9-9943-E442-93B6-CC5CA25B8199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206A-376B-EC43-8EEE-B47D0521A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B3B9-9943-E442-93B6-CC5CA25B8199}" type="datetimeFigureOut">
              <a:rPr lang="en-US" smtClean="0"/>
              <a:t>9/23/17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206A-376B-EC43-8EEE-B47D0521A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B3B9-9943-E442-93B6-CC5CA25B8199}" type="datetimeFigureOut">
              <a:rPr lang="en-US" smtClean="0"/>
              <a:t>9/23/17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206A-376B-EC43-8EEE-B47D0521A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3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B3B9-9943-E442-93B6-CC5CA25B8199}" type="datetimeFigureOut">
              <a:rPr lang="en-US" smtClean="0"/>
              <a:t>9/23/17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206A-376B-EC43-8EEE-B47D0521A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3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B3B9-9943-E442-93B6-CC5CA25B8199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206A-376B-EC43-8EEE-B47D0521A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7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B3B9-9943-E442-93B6-CC5CA25B8199}" type="datetimeFigureOut">
              <a:rPr lang="en-US" smtClean="0"/>
              <a:t>9/23/17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206A-376B-EC43-8EEE-B47D0521A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CB3B9-9943-E442-93B6-CC5CA25B8199}" type="datetimeFigureOut">
              <a:rPr lang="en-US" smtClean="0"/>
              <a:t>9/23/17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A206A-376B-EC43-8EEE-B47D0521A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0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6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2927" y="3289610"/>
            <a:ext cx="513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 is here to serve us. We need to be I to train the AI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7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3444" y="2955073"/>
            <a:ext cx="391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Circle to Quality, On-Brand Content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6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5727" y="3021981"/>
            <a:ext cx="5998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State of Social for Bloggers and </a:t>
            </a:r>
            <a:r>
              <a:rPr lang="en-US" smtClean="0"/>
              <a:t>Content Creators: Juggling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8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3737" y="3189249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 is</a:t>
            </a:r>
            <a:r>
              <a:rPr lang="is-IS" dirty="0" smtClean="0"/>
              <a:t>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4351" y="3311912"/>
            <a:ext cx="503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Machine Learning</a:t>
            </a:r>
            <a:r>
              <a:rPr lang="is-IS" dirty="0" smtClean="0"/>
              <a:t>… Intelligence Training. Birds Do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5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60849" y="3590693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Hashtag Learning Deck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6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2790" y="3735659"/>
            <a:ext cx="570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just happened? What did we learn? How do we feel?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2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2068" y="3300761"/>
            <a:ext cx="593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never be smarter than the machines – guessing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74527" y="3367668"/>
            <a:ext cx="660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role in the AI ecosystem – Hashtag Pollution, Poisoning the Well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64459" y="3222702"/>
            <a:ext cx="2717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End of the influencer?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1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93</Words>
  <Application>Microsoft Macintosh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 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Ciaran Blumenfeld</dc:creator>
  <cp:lastModifiedBy>Ciaran Blumenfeld</cp:lastModifiedBy>
  <cp:revision>3</cp:revision>
  <dcterms:created xsi:type="dcterms:W3CDTF">2017-09-23T22:44:30Z</dcterms:created>
  <dcterms:modified xsi:type="dcterms:W3CDTF">2017-09-23T23:17:46Z</dcterms:modified>
</cp:coreProperties>
</file>