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69" r:id="rId1"/>
  </p:sldMasterIdLst>
  <p:notesMasterIdLst>
    <p:notesMasterId r:id="rId21"/>
  </p:notesMasterIdLst>
  <p:sldIdLst>
    <p:sldId id="256" r:id="rId2"/>
    <p:sldId id="304" r:id="rId3"/>
    <p:sldId id="263" r:id="rId4"/>
    <p:sldId id="292" r:id="rId5"/>
    <p:sldId id="300" r:id="rId6"/>
    <p:sldId id="293" r:id="rId7"/>
    <p:sldId id="302" r:id="rId8"/>
    <p:sldId id="307" r:id="rId9"/>
    <p:sldId id="301" r:id="rId10"/>
    <p:sldId id="303" r:id="rId11"/>
    <p:sldId id="295" r:id="rId12"/>
    <p:sldId id="297" r:id="rId13"/>
    <p:sldId id="298" r:id="rId14"/>
    <p:sldId id="305" r:id="rId15"/>
    <p:sldId id="309" r:id="rId16"/>
    <p:sldId id="308" r:id="rId17"/>
    <p:sldId id="299" r:id="rId18"/>
    <p:sldId id="306" r:id="rId19"/>
    <p:sldId id="294" r:id="rId2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71D6C"/>
    <a:srgbClr val="ECECEC"/>
    <a:srgbClr val="82045E"/>
    <a:srgbClr val="B23D02"/>
    <a:srgbClr val="488225"/>
    <a:srgbClr val="00A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45" autoAdjust="0"/>
    <p:restoredTop sz="94639" autoAdjust="0"/>
  </p:normalViewPr>
  <p:slideViewPr>
    <p:cSldViewPr showGuides="1">
      <p:cViewPr varScale="1">
        <p:scale>
          <a:sx n="128" d="100"/>
          <a:sy n="128" d="100"/>
        </p:scale>
        <p:origin x="153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AE180-6544-43C2-B32F-23307011F640}" type="datetimeFigureOut">
              <a:rPr lang="nl-NL" smtClean="0"/>
              <a:t>29-07-2022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2A34C-D2C2-434F-B3C4-15FBF8DA41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02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0" y="0"/>
            <a:ext cx="877904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grpSp>
        <p:nvGrpSpPr>
          <p:cNvPr id="10" name="Groep 9"/>
          <p:cNvGrpSpPr/>
          <p:nvPr userDrawn="1"/>
        </p:nvGrpSpPr>
        <p:grpSpPr>
          <a:xfrm>
            <a:off x="810000" y="3024000"/>
            <a:ext cx="7974000" cy="3383999"/>
            <a:chOff x="810000" y="3024000"/>
            <a:chExt cx="7974000" cy="3383999"/>
          </a:xfrm>
        </p:grpSpPr>
        <p:sp>
          <p:nvSpPr>
            <p:cNvPr id="12" name="Rond hoek zelfde zijde rechthoek 11"/>
            <p:cNvSpPr/>
            <p:nvPr userDrawn="1"/>
          </p:nvSpPr>
          <p:spPr>
            <a:xfrm rot="16200000">
              <a:off x="3966520" y="-132520"/>
              <a:ext cx="1656000" cy="7969040"/>
            </a:xfrm>
            <a:prstGeom prst="round2SameRect">
              <a:avLst>
                <a:gd name="adj1" fmla="val 4761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ond hoek zelfde zijde rechthoek 12"/>
            <p:cNvSpPr/>
            <p:nvPr userDrawn="1"/>
          </p:nvSpPr>
          <p:spPr>
            <a:xfrm rot="16200000">
              <a:off x="4770000" y="1530000"/>
              <a:ext cx="864000" cy="7164000"/>
            </a:xfrm>
            <a:prstGeom prst="round2SameRect">
              <a:avLst>
                <a:gd name="adj1" fmla="val 8674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Rond hoek zelfde zijde rechthoek 13"/>
            <p:cNvSpPr/>
            <p:nvPr userDrawn="1"/>
          </p:nvSpPr>
          <p:spPr>
            <a:xfrm rot="16200000">
              <a:off x="7429384" y="5058341"/>
              <a:ext cx="864002" cy="1835313"/>
            </a:xfrm>
            <a:prstGeom prst="round2SameRect">
              <a:avLst>
                <a:gd name="adj1" fmla="val 4761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pic>
        <p:nvPicPr>
          <p:cNvPr id="15" name="Afbeelding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800" y="5634000"/>
            <a:ext cx="1433468" cy="5868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54000" y="4679999"/>
            <a:ext cx="6943344" cy="864001"/>
          </a:xfrm>
        </p:spPr>
        <p:txBody>
          <a:bodyPr tIns="18000" anchor="ctr" anchorCtr="0">
            <a:noAutofit/>
          </a:bodyPr>
          <a:lstStyle>
            <a:lvl1pPr marL="0" indent="0" algn="l">
              <a:lnSpc>
                <a:spcPts val="3000"/>
              </a:lnSpc>
              <a:buNone/>
              <a:defRPr sz="30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 bewerken</a:t>
            </a:r>
            <a:endParaRPr lang="en-US" dirty="0"/>
          </a:p>
        </p:txBody>
      </p:sp>
      <p:sp>
        <p:nvSpPr>
          <p:cNvPr id="25" name="Tijdelijke aanduiding voor tekst 24"/>
          <p:cNvSpPr>
            <a:spLocks noGrp="1"/>
          </p:cNvSpPr>
          <p:nvPr>
            <p:ph type="body" sz="quarter" idx="10"/>
          </p:nvPr>
        </p:nvSpPr>
        <p:spPr>
          <a:xfrm>
            <a:off x="1035050" y="3023999"/>
            <a:ext cx="7743990" cy="1475401"/>
          </a:xfrm>
        </p:spPr>
        <p:txBody>
          <a:bodyPr tIns="108000">
            <a:noAutofit/>
          </a:bodyPr>
          <a:lstStyle>
            <a:lvl1pPr marL="0" indent="0">
              <a:lnSpc>
                <a:spcPts val="5400"/>
              </a:lnSpc>
              <a:buFontTx/>
              <a:buNone/>
              <a:defRPr sz="4400" b="1">
                <a:solidFill>
                  <a:schemeClr val="accent1"/>
                </a:solidFill>
                <a:latin typeface="+mj-lt"/>
              </a:defRPr>
            </a:lvl1pPr>
            <a:lvl2pPr marL="320040" indent="0">
              <a:buFontTx/>
              <a:buNone/>
              <a:defRPr sz="4400" b="1">
                <a:solidFill>
                  <a:srgbClr val="00A1CD"/>
                </a:solidFill>
                <a:latin typeface="+mj-lt"/>
              </a:defRPr>
            </a:lvl2pPr>
            <a:lvl3pPr marL="640080" indent="0">
              <a:buFontTx/>
              <a:buNone/>
              <a:defRPr sz="4400" b="1">
                <a:solidFill>
                  <a:srgbClr val="00A1CD"/>
                </a:solidFill>
                <a:latin typeface="+mj-lt"/>
              </a:defRPr>
            </a:lvl3pPr>
            <a:lvl4pPr marL="914400" indent="0">
              <a:buFontTx/>
              <a:buNone/>
              <a:defRPr sz="4400" b="1">
                <a:solidFill>
                  <a:srgbClr val="00A1CD"/>
                </a:solidFill>
                <a:latin typeface="+mj-lt"/>
              </a:defRPr>
            </a:lvl4pPr>
            <a:lvl5pPr marL="1143000" indent="0">
              <a:buFontTx/>
              <a:buNone/>
              <a:defRPr sz="4400" b="1">
                <a:solidFill>
                  <a:srgbClr val="00A1CD"/>
                </a:solidFill>
                <a:latin typeface="+mj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ep 9"/>
          <p:cNvGrpSpPr/>
          <p:nvPr userDrawn="1"/>
        </p:nvGrpSpPr>
        <p:grpSpPr>
          <a:xfrm>
            <a:off x="810000" y="3024000"/>
            <a:ext cx="7974000" cy="3383999"/>
            <a:chOff x="810000" y="3024000"/>
            <a:chExt cx="7974000" cy="3383999"/>
          </a:xfrm>
        </p:grpSpPr>
        <p:sp>
          <p:nvSpPr>
            <p:cNvPr id="12" name="Rond hoek zelfde zijde rechthoek 11"/>
            <p:cNvSpPr/>
            <p:nvPr userDrawn="1"/>
          </p:nvSpPr>
          <p:spPr>
            <a:xfrm rot="16200000">
              <a:off x="3966520" y="-132520"/>
              <a:ext cx="1656000" cy="7969040"/>
            </a:xfrm>
            <a:prstGeom prst="round2SameRect">
              <a:avLst>
                <a:gd name="adj1" fmla="val 4761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ond hoek zelfde zijde rechthoek 12"/>
            <p:cNvSpPr/>
            <p:nvPr userDrawn="1"/>
          </p:nvSpPr>
          <p:spPr>
            <a:xfrm rot="16200000">
              <a:off x="4770000" y="1530000"/>
              <a:ext cx="864000" cy="7164000"/>
            </a:xfrm>
            <a:prstGeom prst="round2SameRect">
              <a:avLst>
                <a:gd name="adj1" fmla="val 8674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Rond hoek zelfde zijde rechthoek 13"/>
            <p:cNvSpPr/>
            <p:nvPr userDrawn="1"/>
          </p:nvSpPr>
          <p:spPr>
            <a:xfrm rot="16200000">
              <a:off x="7429384" y="5058341"/>
              <a:ext cx="864002" cy="1835313"/>
            </a:xfrm>
            <a:prstGeom prst="round2SameRect">
              <a:avLst>
                <a:gd name="adj1" fmla="val 4761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pic>
        <p:nvPicPr>
          <p:cNvPr id="15" name="Afbeelding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800" y="5634000"/>
            <a:ext cx="1433468" cy="5868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54000" y="4679999"/>
            <a:ext cx="6943344" cy="864001"/>
          </a:xfrm>
        </p:spPr>
        <p:txBody>
          <a:bodyPr tIns="18000" anchor="ctr" anchorCtr="0">
            <a:noAutofit/>
          </a:bodyPr>
          <a:lstStyle>
            <a:lvl1pPr marL="0" indent="0" algn="l">
              <a:lnSpc>
                <a:spcPts val="3000"/>
              </a:lnSpc>
              <a:buNone/>
              <a:defRPr sz="30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 bewerken</a:t>
            </a:r>
            <a:endParaRPr lang="en-US" dirty="0"/>
          </a:p>
        </p:txBody>
      </p:sp>
      <p:sp>
        <p:nvSpPr>
          <p:cNvPr id="25" name="Tijdelijke aanduiding voor tekst 24"/>
          <p:cNvSpPr>
            <a:spLocks noGrp="1"/>
          </p:cNvSpPr>
          <p:nvPr>
            <p:ph type="body" sz="quarter" idx="10"/>
          </p:nvPr>
        </p:nvSpPr>
        <p:spPr>
          <a:xfrm>
            <a:off x="1035050" y="3023999"/>
            <a:ext cx="7743990" cy="1475401"/>
          </a:xfrm>
        </p:spPr>
        <p:txBody>
          <a:bodyPr tIns="108000">
            <a:noAutofit/>
          </a:bodyPr>
          <a:lstStyle>
            <a:lvl1pPr marL="0" indent="0">
              <a:lnSpc>
                <a:spcPts val="5400"/>
              </a:lnSpc>
              <a:buFontTx/>
              <a:buNone/>
              <a:defRPr sz="4400" b="1">
                <a:solidFill>
                  <a:schemeClr val="accent1"/>
                </a:solidFill>
                <a:latin typeface="+mj-lt"/>
              </a:defRPr>
            </a:lvl1pPr>
            <a:lvl2pPr marL="320040" indent="0">
              <a:buFontTx/>
              <a:buNone/>
              <a:defRPr sz="4400" b="1">
                <a:solidFill>
                  <a:srgbClr val="00A1CD"/>
                </a:solidFill>
                <a:latin typeface="+mj-lt"/>
              </a:defRPr>
            </a:lvl2pPr>
            <a:lvl3pPr marL="640080" indent="0">
              <a:buFontTx/>
              <a:buNone/>
              <a:defRPr sz="4400" b="1">
                <a:solidFill>
                  <a:srgbClr val="00A1CD"/>
                </a:solidFill>
                <a:latin typeface="+mj-lt"/>
              </a:defRPr>
            </a:lvl3pPr>
            <a:lvl4pPr marL="914400" indent="0">
              <a:buFontTx/>
              <a:buNone/>
              <a:defRPr sz="4400" b="1">
                <a:solidFill>
                  <a:srgbClr val="00A1CD"/>
                </a:solidFill>
                <a:latin typeface="+mj-lt"/>
              </a:defRPr>
            </a:lvl4pPr>
            <a:lvl5pPr marL="1143000" indent="0">
              <a:buFontTx/>
              <a:buNone/>
              <a:defRPr sz="4400" b="1">
                <a:solidFill>
                  <a:srgbClr val="00A1CD"/>
                </a:solidFill>
                <a:latin typeface="+mj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8774604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7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geronde rechthoek 6"/>
          <p:cNvSpPr/>
          <p:nvPr/>
        </p:nvSpPr>
        <p:spPr>
          <a:xfrm>
            <a:off x="450000" y="450000"/>
            <a:ext cx="8586496" cy="756000"/>
          </a:xfrm>
          <a:prstGeom prst="roundRect">
            <a:avLst>
              <a:gd name="adj" fmla="val 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>
                <a:noFill/>
              </a:ln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000" y="1566000"/>
            <a:ext cx="7596000" cy="44676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271D6C"/>
                </a:solidFill>
                <a:latin typeface="Calibri" panose="020F0502020204030204" pitchFamily="34" charset="0"/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71D6C"/>
                </a:solidFill>
                <a:latin typeface="Calibri" panose="020F0502020204030204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rgbClr val="271D6C"/>
                </a:solidFill>
                <a:latin typeface="Calibri" panose="020F0502020204030204" pitchFamily="34" charset="0"/>
              </a:defRPr>
            </a:lvl1pPr>
          </a:lstStyle>
          <a:p>
            <a:fld id="{845CA951-4815-4987-9CD6-BB5D6648C0B5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8" name="Afgeronde rechthoek 7"/>
          <p:cNvSpPr/>
          <p:nvPr/>
        </p:nvSpPr>
        <p:spPr>
          <a:xfrm>
            <a:off x="450000" y="450000"/>
            <a:ext cx="8586496" cy="756000"/>
          </a:xfrm>
          <a:prstGeom prst="roundRect">
            <a:avLst>
              <a:gd name="adj" fmla="val 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>
                <a:noFill/>
              </a:ln>
              <a:latin typeface="+mj-lt"/>
            </a:endParaRPr>
          </a:p>
        </p:txBody>
      </p:sp>
      <p:sp>
        <p:nvSpPr>
          <p:cNvPr id="12" name="Afgeronde rechthoek 11"/>
          <p:cNvSpPr/>
          <p:nvPr/>
        </p:nvSpPr>
        <p:spPr>
          <a:xfrm>
            <a:off x="450000" y="450000"/>
            <a:ext cx="8586496" cy="756000"/>
          </a:xfrm>
          <a:prstGeom prst="roundRect">
            <a:avLst>
              <a:gd name="adj" fmla="val 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>
                <a:noFill/>
              </a:ln>
              <a:latin typeface="+mj-lt"/>
            </a:endParaRPr>
          </a:p>
        </p:txBody>
      </p:sp>
      <p:sp>
        <p:nvSpPr>
          <p:cNvPr id="16" name="Afgeronde rechthoek 15"/>
          <p:cNvSpPr/>
          <p:nvPr/>
        </p:nvSpPr>
        <p:spPr>
          <a:xfrm>
            <a:off x="450000" y="450000"/>
            <a:ext cx="8586496" cy="756000"/>
          </a:xfrm>
          <a:prstGeom prst="roundRect">
            <a:avLst>
              <a:gd name="adj" fmla="val 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>
                <a:noFill/>
              </a:ln>
              <a:latin typeface="+mj-lt"/>
            </a:endParaRPr>
          </a:p>
        </p:txBody>
      </p:sp>
      <p:sp>
        <p:nvSpPr>
          <p:cNvPr id="20" name="Afgeronde rechthoek 19"/>
          <p:cNvSpPr/>
          <p:nvPr/>
        </p:nvSpPr>
        <p:spPr>
          <a:xfrm>
            <a:off x="450000" y="450000"/>
            <a:ext cx="8586496" cy="756000"/>
          </a:xfrm>
          <a:prstGeom prst="roundRect">
            <a:avLst>
              <a:gd name="adj" fmla="val 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>
                <a:noFill/>
              </a:ln>
              <a:latin typeface="+mj-lt"/>
            </a:endParaRPr>
          </a:p>
        </p:txBody>
      </p:sp>
      <p:sp>
        <p:nvSpPr>
          <p:cNvPr id="24" name="Afgeronde rechthoek 23"/>
          <p:cNvSpPr/>
          <p:nvPr/>
        </p:nvSpPr>
        <p:spPr>
          <a:xfrm>
            <a:off x="450000" y="450000"/>
            <a:ext cx="8586496" cy="756000"/>
          </a:xfrm>
          <a:prstGeom prst="roundRect">
            <a:avLst>
              <a:gd name="adj" fmla="val 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>
                <a:noFill/>
              </a:ln>
              <a:latin typeface="+mj-lt"/>
            </a:endParaRPr>
          </a:p>
        </p:txBody>
      </p:sp>
      <p:sp>
        <p:nvSpPr>
          <p:cNvPr id="28" name="Afgeronde rechthoek 27"/>
          <p:cNvSpPr/>
          <p:nvPr userDrawn="1"/>
        </p:nvSpPr>
        <p:spPr>
          <a:xfrm>
            <a:off x="450000" y="450000"/>
            <a:ext cx="8586496" cy="756000"/>
          </a:xfrm>
          <a:prstGeom prst="roundRect">
            <a:avLst>
              <a:gd name="adj" fmla="val 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n>
                <a:noFill/>
              </a:ln>
              <a:latin typeface="+mj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geronde rechthoek 6"/>
          <p:cNvSpPr/>
          <p:nvPr/>
        </p:nvSpPr>
        <p:spPr>
          <a:xfrm>
            <a:off x="450000" y="450000"/>
            <a:ext cx="8586496" cy="1260000"/>
          </a:xfrm>
          <a:prstGeom prst="roundRect">
            <a:avLst>
              <a:gd name="adj" fmla="val 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>
                <a:noFill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000" y="450000"/>
            <a:ext cx="8298480" cy="1260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000" y="2070000"/>
            <a:ext cx="7596000" cy="3951288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Afgeronde rechthoek 7"/>
          <p:cNvSpPr/>
          <p:nvPr/>
        </p:nvSpPr>
        <p:spPr>
          <a:xfrm>
            <a:off x="450000" y="450000"/>
            <a:ext cx="8586496" cy="1260000"/>
          </a:xfrm>
          <a:prstGeom prst="roundRect">
            <a:avLst>
              <a:gd name="adj" fmla="val 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>
                <a:noFill/>
              </a:ln>
            </a:endParaRPr>
          </a:p>
        </p:txBody>
      </p:sp>
      <p:sp>
        <p:nvSpPr>
          <p:cNvPr id="12" name="Afgeronde rechthoek 11"/>
          <p:cNvSpPr/>
          <p:nvPr/>
        </p:nvSpPr>
        <p:spPr>
          <a:xfrm>
            <a:off x="450000" y="450000"/>
            <a:ext cx="8586496" cy="1260000"/>
          </a:xfrm>
          <a:prstGeom prst="roundRect">
            <a:avLst>
              <a:gd name="adj" fmla="val 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>
                <a:noFill/>
              </a:ln>
            </a:endParaRPr>
          </a:p>
        </p:txBody>
      </p:sp>
      <p:sp>
        <p:nvSpPr>
          <p:cNvPr id="16" name="Afgeronde rechthoek 15"/>
          <p:cNvSpPr/>
          <p:nvPr/>
        </p:nvSpPr>
        <p:spPr>
          <a:xfrm>
            <a:off x="450000" y="450000"/>
            <a:ext cx="8586496" cy="1260000"/>
          </a:xfrm>
          <a:prstGeom prst="roundRect">
            <a:avLst>
              <a:gd name="adj" fmla="val 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>
                <a:noFill/>
              </a:ln>
            </a:endParaRPr>
          </a:p>
        </p:txBody>
      </p:sp>
      <p:sp>
        <p:nvSpPr>
          <p:cNvPr id="20" name="Afgeronde rechthoek 19"/>
          <p:cNvSpPr/>
          <p:nvPr/>
        </p:nvSpPr>
        <p:spPr>
          <a:xfrm>
            <a:off x="450000" y="450000"/>
            <a:ext cx="8586496" cy="1260000"/>
          </a:xfrm>
          <a:prstGeom prst="roundRect">
            <a:avLst>
              <a:gd name="adj" fmla="val 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>
                <a:noFill/>
              </a:ln>
            </a:endParaRPr>
          </a:p>
        </p:txBody>
      </p:sp>
      <p:sp>
        <p:nvSpPr>
          <p:cNvPr id="24" name="Afgeronde rechthoek 23"/>
          <p:cNvSpPr/>
          <p:nvPr/>
        </p:nvSpPr>
        <p:spPr>
          <a:xfrm>
            <a:off x="450000" y="450000"/>
            <a:ext cx="8586496" cy="1260000"/>
          </a:xfrm>
          <a:prstGeom prst="roundRect">
            <a:avLst>
              <a:gd name="adj" fmla="val 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>
                <a:noFill/>
              </a:ln>
            </a:endParaRPr>
          </a:p>
        </p:txBody>
      </p:sp>
      <p:sp>
        <p:nvSpPr>
          <p:cNvPr id="28" name="Afgeronde rechthoek 27"/>
          <p:cNvSpPr/>
          <p:nvPr userDrawn="1"/>
        </p:nvSpPr>
        <p:spPr>
          <a:xfrm>
            <a:off x="450000" y="450000"/>
            <a:ext cx="8586496" cy="1260000"/>
          </a:xfrm>
          <a:prstGeom prst="roundRect">
            <a:avLst>
              <a:gd name="adj" fmla="val 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n>
                <a:noFill/>
              </a:ln>
              <a:latin typeface="+mj-lt"/>
            </a:endParaRPr>
          </a:p>
        </p:txBody>
      </p:sp>
      <p:sp>
        <p:nvSpPr>
          <p:cNvPr id="29" name="Date Placeholder 3"/>
          <p:cNvSpPr>
            <a:spLocks noGrp="1"/>
          </p:cNvSpPr>
          <p:nvPr>
            <p:ph type="dt" sz="half" idx="2"/>
          </p:nvPr>
        </p:nvSpPr>
        <p:spPr>
          <a:xfrm>
            <a:off x="6012160" y="6066000"/>
            <a:ext cx="1246946" cy="43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000" b="0">
                <a:solidFill>
                  <a:srgbClr val="271D6C"/>
                </a:solidFill>
                <a:latin typeface="Calibri" panose="020F0502020204030204" pitchFamily="34" charset="0"/>
              </a:defRPr>
            </a:lvl1pPr>
          </a:lstStyle>
          <a:p>
            <a:endParaRPr lang="nl-NL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8000" y="6066000"/>
            <a:ext cx="6341106" cy="43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2000" b="0">
                <a:solidFill>
                  <a:srgbClr val="271D6C"/>
                </a:solidFill>
                <a:latin typeface="Calibri" panose="020F0502020204030204" pitchFamily="34" charset="0"/>
              </a:defRPr>
            </a:lvl1pPr>
          </a:lstStyle>
          <a:p>
            <a:r>
              <a:rPr lang="nl-NL" dirty="0"/>
              <a:t>	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08304" y="6066000"/>
            <a:ext cx="569558" cy="43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2000" b="1">
                <a:solidFill>
                  <a:srgbClr val="271D6C"/>
                </a:solidFill>
                <a:latin typeface="Calibri" panose="020F0502020204030204" pitchFamily="34" charset="0"/>
              </a:defRPr>
            </a:lvl1pPr>
          </a:lstStyle>
          <a:p>
            <a:pPr algn="r"/>
            <a:fld id="{845CA951-4815-4987-9CD6-BB5D6648C0B5}" type="slidenum">
              <a:rPr lang="nl-NL" smtClean="0"/>
              <a:pPr algn="r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463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fgeronde rechthoek 28"/>
          <p:cNvSpPr/>
          <p:nvPr userDrawn="1"/>
        </p:nvSpPr>
        <p:spPr>
          <a:xfrm>
            <a:off x="450000" y="450000"/>
            <a:ext cx="8586496" cy="756000"/>
          </a:xfrm>
          <a:prstGeom prst="roundRect">
            <a:avLst>
              <a:gd name="adj" fmla="val 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n>
                <a:noFill/>
              </a:ln>
              <a:latin typeface="+mj-lt"/>
            </a:endParaRPr>
          </a:p>
        </p:txBody>
      </p:sp>
      <p:sp>
        <p:nvSpPr>
          <p:cNvPr id="8" name="Afgeronde rechthoek 7"/>
          <p:cNvSpPr/>
          <p:nvPr/>
        </p:nvSpPr>
        <p:spPr>
          <a:xfrm>
            <a:off x="450000" y="450000"/>
            <a:ext cx="8586496" cy="756000"/>
          </a:xfrm>
          <a:prstGeom prst="roundRect">
            <a:avLst>
              <a:gd name="adj" fmla="val 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>
                <a:noFill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566000"/>
            <a:ext cx="3657600" cy="438328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66000"/>
            <a:ext cx="3657600" cy="438328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9" name="Afgeronde rechthoek 8"/>
          <p:cNvSpPr/>
          <p:nvPr/>
        </p:nvSpPr>
        <p:spPr>
          <a:xfrm>
            <a:off x="450000" y="450000"/>
            <a:ext cx="8586496" cy="756000"/>
          </a:xfrm>
          <a:prstGeom prst="roundRect">
            <a:avLst>
              <a:gd name="adj" fmla="val 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>
                <a:noFill/>
              </a:ln>
            </a:endParaRPr>
          </a:p>
        </p:txBody>
      </p:sp>
      <p:sp>
        <p:nvSpPr>
          <p:cNvPr id="13" name="Afgeronde rechthoek 12"/>
          <p:cNvSpPr/>
          <p:nvPr/>
        </p:nvSpPr>
        <p:spPr>
          <a:xfrm>
            <a:off x="450000" y="450000"/>
            <a:ext cx="8586496" cy="756000"/>
          </a:xfrm>
          <a:prstGeom prst="roundRect">
            <a:avLst>
              <a:gd name="adj" fmla="val 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>
                <a:noFill/>
              </a:ln>
            </a:endParaRPr>
          </a:p>
        </p:txBody>
      </p:sp>
      <p:sp>
        <p:nvSpPr>
          <p:cNvPr id="17" name="Afgeronde rechthoek 16"/>
          <p:cNvSpPr/>
          <p:nvPr/>
        </p:nvSpPr>
        <p:spPr>
          <a:xfrm>
            <a:off x="450000" y="450000"/>
            <a:ext cx="8586496" cy="756000"/>
          </a:xfrm>
          <a:prstGeom prst="roundRect">
            <a:avLst>
              <a:gd name="adj" fmla="val 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>
                <a:noFill/>
              </a:ln>
            </a:endParaRPr>
          </a:p>
        </p:txBody>
      </p:sp>
      <p:sp>
        <p:nvSpPr>
          <p:cNvPr id="21" name="Afgeronde rechthoek 20"/>
          <p:cNvSpPr/>
          <p:nvPr/>
        </p:nvSpPr>
        <p:spPr>
          <a:xfrm>
            <a:off x="450000" y="450000"/>
            <a:ext cx="8586496" cy="756000"/>
          </a:xfrm>
          <a:prstGeom prst="roundRect">
            <a:avLst>
              <a:gd name="adj" fmla="val 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>
                <a:noFill/>
              </a:ln>
            </a:endParaRPr>
          </a:p>
        </p:txBody>
      </p:sp>
      <p:sp>
        <p:nvSpPr>
          <p:cNvPr id="25" name="Afgeronde rechthoek 24"/>
          <p:cNvSpPr/>
          <p:nvPr/>
        </p:nvSpPr>
        <p:spPr>
          <a:xfrm>
            <a:off x="450000" y="450000"/>
            <a:ext cx="8586496" cy="756000"/>
          </a:xfrm>
          <a:prstGeom prst="roundRect">
            <a:avLst>
              <a:gd name="adj" fmla="val 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>
                <a:noFill/>
              </a:ln>
            </a:endParaRPr>
          </a:p>
        </p:txBody>
      </p:sp>
      <p:sp>
        <p:nvSpPr>
          <p:cNvPr id="30" name="Date Placeholder 3"/>
          <p:cNvSpPr>
            <a:spLocks noGrp="1"/>
          </p:cNvSpPr>
          <p:nvPr>
            <p:ph type="dt" sz="half" idx="10"/>
          </p:nvPr>
        </p:nvSpPr>
        <p:spPr>
          <a:xfrm>
            <a:off x="6012160" y="6066000"/>
            <a:ext cx="1246946" cy="43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000" b="0">
                <a:solidFill>
                  <a:srgbClr val="271D6C"/>
                </a:solidFill>
                <a:latin typeface="Calibri" panose="020F0502020204030204" pitchFamily="34" charset="0"/>
              </a:defRPr>
            </a:lvl1pPr>
          </a:lstStyle>
          <a:p>
            <a:endParaRPr lang="nl-NL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8000" y="6066000"/>
            <a:ext cx="6341106" cy="43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2000" b="0">
                <a:solidFill>
                  <a:srgbClr val="271D6C"/>
                </a:solidFill>
                <a:latin typeface="Calibri" panose="020F0502020204030204" pitchFamily="34" charset="0"/>
              </a:defRPr>
            </a:lvl1pPr>
          </a:lstStyle>
          <a:p>
            <a:endParaRPr lang="nl-NL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08304" y="6066000"/>
            <a:ext cx="569558" cy="43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2000" b="1">
                <a:solidFill>
                  <a:srgbClr val="271D6C"/>
                </a:solidFill>
                <a:latin typeface="Calibri" panose="020F0502020204030204" pitchFamily="34" charset="0"/>
              </a:defRPr>
            </a:lvl1pPr>
          </a:lstStyle>
          <a:p>
            <a:pPr algn="r"/>
            <a:fld id="{845CA951-4815-4987-9CD6-BB5D6648C0B5}" type="slidenum">
              <a:rPr lang="nl-NL" smtClean="0"/>
              <a:pPr algn="r"/>
              <a:t>‹#›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geronde rechthoek 11"/>
          <p:cNvSpPr/>
          <p:nvPr/>
        </p:nvSpPr>
        <p:spPr>
          <a:xfrm>
            <a:off x="450000" y="450000"/>
            <a:ext cx="8586496" cy="756000"/>
          </a:xfrm>
          <a:prstGeom prst="roundRect">
            <a:avLst>
              <a:gd name="adj" fmla="val 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>
                <a:noFill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15660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2276872"/>
            <a:ext cx="3657600" cy="3744416"/>
          </a:xfrm>
        </p:spPr>
        <p:txBody>
          <a:bodyPr anchor="t" anchorCtr="0"/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15660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276872"/>
            <a:ext cx="3657600" cy="3744416"/>
          </a:xfrm>
        </p:spPr>
        <p:txBody>
          <a:bodyPr anchor="t" anchorCtr="0"/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2204864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2204864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geronde rechthoek 13"/>
          <p:cNvSpPr/>
          <p:nvPr/>
        </p:nvSpPr>
        <p:spPr>
          <a:xfrm>
            <a:off x="450000" y="450000"/>
            <a:ext cx="8586496" cy="756000"/>
          </a:xfrm>
          <a:prstGeom prst="roundRect">
            <a:avLst>
              <a:gd name="adj" fmla="val 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>
                <a:noFill/>
              </a:ln>
            </a:endParaRPr>
          </a:p>
        </p:txBody>
      </p:sp>
      <p:sp>
        <p:nvSpPr>
          <p:cNvPr id="18" name="Afgeronde rechthoek 17"/>
          <p:cNvSpPr/>
          <p:nvPr/>
        </p:nvSpPr>
        <p:spPr>
          <a:xfrm>
            <a:off x="450000" y="450000"/>
            <a:ext cx="8586496" cy="756000"/>
          </a:xfrm>
          <a:prstGeom prst="roundRect">
            <a:avLst>
              <a:gd name="adj" fmla="val 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>
                <a:noFill/>
              </a:ln>
            </a:endParaRPr>
          </a:p>
        </p:txBody>
      </p:sp>
      <p:sp>
        <p:nvSpPr>
          <p:cNvPr id="22" name="Afgeronde rechthoek 21"/>
          <p:cNvSpPr/>
          <p:nvPr/>
        </p:nvSpPr>
        <p:spPr>
          <a:xfrm>
            <a:off x="450000" y="450000"/>
            <a:ext cx="8586496" cy="756000"/>
          </a:xfrm>
          <a:prstGeom prst="roundRect">
            <a:avLst>
              <a:gd name="adj" fmla="val 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>
                <a:noFill/>
              </a:ln>
            </a:endParaRPr>
          </a:p>
        </p:txBody>
      </p:sp>
      <p:sp>
        <p:nvSpPr>
          <p:cNvPr id="26" name="Afgeronde rechthoek 25"/>
          <p:cNvSpPr/>
          <p:nvPr/>
        </p:nvSpPr>
        <p:spPr>
          <a:xfrm>
            <a:off x="450000" y="450000"/>
            <a:ext cx="8586496" cy="756000"/>
          </a:xfrm>
          <a:prstGeom prst="roundRect">
            <a:avLst>
              <a:gd name="adj" fmla="val 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>
                <a:noFill/>
              </a:ln>
            </a:endParaRPr>
          </a:p>
        </p:txBody>
      </p:sp>
      <p:sp>
        <p:nvSpPr>
          <p:cNvPr id="30" name="Afgeronde rechthoek 29"/>
          <p:cNvSpPr/>
          <p:nvPr/>
        </p:nvSpPr>
        <p:spPr>
          <a:xfrm>
            <a:off x="450000" y="450000"/>
            <a:ext cx="8586496" cy="756000"/>
          </a:xfrm>
          <a:prstGeom prst="roundRect">
            <a:avLst>
              <a:gd name="adj" fmla="val 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>
                <a:noFill/>
              </a:ln>
            </a:endParaRPr>
          </a:p>
        </p:txBody>
      </p:sp>
      <p:sp>
        <p:nvSpPr>
          <p:cNvPr id="34" name="Afgeronde rechthoek 33"/>
          <p:cNvSpPr/>
          <p:nvPr userDrawn="1"/>
        </p:nvSpPr>
        <p:spPr>
          <a:xfrm>
            <a:off x="450000" y="450000"/>
            <a:ext cx="8586496" cy="756000"/>
          </a:xfrm>
          <a:prstGeom prst="roundRect">
            <a:avLst>
              <a:gd name="adj" fmla="val 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>
                <a:noFill/>
              </a:ln>
            </a:endParaRPr>
          </a:p>
        </p:txBody>
      </p:sp>
      <p:sp>
        <p:nvSpPr>
          <p:cNvPr id="35" name="Date Placeholder 3"/>
          <p:cNvSpPr>
            <a:spLocks noGrp="1"/>
          </p:cNvSpPr>
          <p:nvPr>
            <p:ph type="dt" sz="half" idx="10"/>
          </p:nvPr>
        </p:nvSpPr>
        <p:spPr>
          <a:xfrm>
            <a:off x="6012160" y="6066000"/>
            <a:ext cx="1246946" cy="43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000" b="0">
                <a:solidFill>
                  <a:srgbClr val="271D6C"/>
                </a:solidFill>
                <a:latin typeface="Calibri" panose="020F0502020204030204" pitchFamily="34" charset="0"/>
              </a:defRPr>
            </a:lvl1pPr>
          </a:lstStyle>
          <a:p>
            <a:endParaRPr lang="nl-NL" dirty="0"/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8000" y="6066000"/>
            <a:ext cx="6341106" cy="43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2000" b="0">
                <a:solidFill>
                  <a:srgbClr val="271D6C"/>
                </a:solidFill>
                <a:latin typeface="Calibri" panose="020F0502020204030204" pitchFamily="34" charset="0"/>
              </a:defRPr>
            </a:lvl1pPr>
          </a:lstStyle>
          <a:p>
            <a:endParaRPr lang="nl-NL" dirty="0"/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08304" y="6066000"/>
            <a:ext cx="569558" cy="43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2000" b="1">
                <a:solidFill>
                  <a:srgbClr val="271D6C"/>
                </a:solidFill>
                <a:latin typeface="Calibri" panose="020F0502020204030204" pitchFamily="34" charset="0"/>
              </a:defRPr>
            </a:lvl1pPr>
          </a:lstStyle>
          <a:p>
            <a:pPr algn="r"/>
            <a:fld id="{845CA951-4815-4987-9CD6-BB5D6648C0B5}" type="slidenum">
              <a:rPr lang="nl-NL" smtClean="0"/>
              <a:pPr algn="r"/>
              <a:t>‹#›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geronde rechthoek 5"/>
          <p:cNvSpPr/>
          <p:nvPr/>
        </p:nvSpPr>
        <p:spPr>
          <a:xfrm>
            <a:off x="450000" y="450000"/>
            <a:ext cx="8586496" cy="756000"/>
          </a:xfrm>
          <a:prstGeom prst="roundRect">
            <a:avLst>
              <a:gd name="adj" fmla="val 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>
                <a:noFill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Afgeronde rechthoek 6"/>
          <p:cNvSpPr/>
          <p:nvPr/>
        </p:nvSpPr>
        <p:spPr>
          <a:xfrm>
            <a:off x="450000" y="450000"/>
            <a:ext cx="8586496" cy="756000"/>
          </a:xfrm>
          <a:prstGeom prst="roundRect">
            <a:avLst>
              <a:gd name="adj" fmla="val 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>
                <a:noFill/>
              </a:ln>
            </a:endParaRPr>
          </a:p>
        </p:txBody>
      </p:sp>
      <p:sp>
        <p:nvSpPr>
          <p:cNvPr id="11" name="Afgeronde rechthoek 10"/>
          <p:cNvSpPr/>
          <p:nvPr/>
        </p:nvSpPr>
        <p:spPr>
          <a:xfrm>
            <a:off x="450000" y="450000"/>
            <a:ext cx="8586496" cy="756000"/>
          </a:xfrm>
          <a:prstGeom prst="roundRect">
            <a:avLst>
              <a:gd name="adj" fmla="val 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>
                <a:noFill/>
              </a:ln>
            </a:endParaRPr>
          </a:p>
        </p:txBody>
      </p:sp>
      <p:sp>
        <p:nvSpPr>
          <p:cNvPr id="15" name="Afgeronde rechthoek 14"/>
          <p:cNvSpPr/>
          <p:nvPr/>
        </p:nvSpPr>
        <p:spPr>
          <a:xfrm>
            <a:off x="450000" y="450000"/>
            <a:ext cx="8586496" cy="756000"/>
          </a:xfrm>
          <a:prstGeom prst="roundRect">
            <a:avLst>
              <a:gd name="adj" fmla="val 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>
                <a:noFill/>
              </a:ln>
            </a:endParaRPr>
          </a:p>
        </p:txBody>
      </p:sp>
      <p:sp>
        <p:nvSpPr>
          <p:cNvPr id="19" name="Afgeronde rechthoek 18"/>
          <p:cNvSpPr/>
          <p:nvPr/>
        </p:nvSpPr>
        <p:spPr>
          <a:xfrm>
            <a:off x="450000" y="450000"/>
            <a:ext cx="8586496" cy="756000"/>
          </a:xfrm>
          <a:prstGeom prst="roundRect">
            <a:avLst>
              <a:gd name="adj" fmla="val 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>
                <a:noFill/>
              </a:ln>
            </a:endParaRPr>
          </a:p>
        </p:txBody>
      </p:sp>
      <p:sp>
        <p:nvSpPr>
          <p:cNvPr id="23" name="Afgeronde rechthoek 22"/>
          <p:cNvSpPr/>
          <p:nvPr/>
        </p:nvSpPr>
        <p:spPr>
          <a:xfrm>
            <a:off x="450000" y="450000"/>
            <a:ext cx="8586496" cy="756000"/>
          </a:xfrm>
          <a:prstGeom prst="roundRect">
            <a:avLst>
              <a:gd name="adj" fmla="val 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>
                <a:noFill/>
              </a:ln>
            </a:endParaRPr>
          </a:p>
        </p:txBody>
      </p:sp>
      <p:sp>
        <p:nvSpPr>
          <p:cNvPr id="27" name="Afgeronde rechthoek 26"/>
          <p:cNvSpPr/>
          <p:nvPr userDrawn="1"/>
        </p:nvSpPr>
        <p:spPr>
          <a:xfrm>
            <a:off x="450000" y="450000"/>
            <a:ext cx="8586496" cy="756000"/>
          </a:xfrm>
          <a:prstGeom prst="roundRect">
            <a:avLst>
              <a:gd name="adj" fmla="val 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>
                <a:noFill/>
              </a:ln>
            </a:endParaRPr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2"/>
          </p:nvPr>
        </p:nvSpPr>
        <p:spPr>
          <a:xfrm>
            <a:off x="6012160" y="6066000"/>
            <a:ext cx="1246946" cy="43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000" b="0">
                <a:solidFill>
                  <a:srgbClr val="271D6C"/>
                </a:solidFill>
                <a:latin typeface="Calibri" panose="020F0502020204030204" pitchFamily="34" charset="0"/>
              </a:defRPr>
            </a:lvl1pPr>
          </a:lstStyle>
          <a:p>
            <a:endParaRPr lang="nl-NL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8000" y="6066000"/>
            <a:ext cx="6341106" cy="43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2000" b="0">
                <a:solidFill>
                  <a:srgbClr val="271D6C"/>
                </a:solidFill>
                <a:latin typeface="Calibri" panose="020F0502020204030204" pitchFamily="34" charset="0"/>
              </a:defRPr>
            </a:lvl1pPr>
          </a:lstStyle>
          <a:p>
            <a:endParaRPr lang="nl-NL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08304" y="6066000"/>
            <a:ext cx="569558" cy="43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2000" b="1">
                <a:solidFill>
                  <a:srgbClr val="271D6C"/>
                </a:solidFill>
                <a:latin typeface="Calibri" panose="020F0502020204030204" pitchFamily="34" charset="0"/>
              </a:defRPr>
            </a:lvl1pPr>
          </a:lstStyle>
          <a:p>
            <a:pPr algn="r"/>
            <a:fld id="{845CA951-4815-4987-9CD6-BB5D6648C0B5}" type="slidenum">
              <a:rPr lang="nl-NL" smtClean="0"/>
              <a:pPr algn="r"/>
              <a:t>‹#›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6012160" y="6066000"/>
            <a:ext cx="1246946" cy="43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000" b="0">
                <a:solidFill>
                  <a:srgbClr val="271D6C"/>
                </a:solidFill>
                <a:latin typeface="Calibri" panose="020F0502020204030204" pitchFamily="34" charset="0"/>
              </a:defRPr>
            </a:lvl1pPr>
          </a:lstStyle>
          <a:p>
            <a:endParaRPr lang="nl-NL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8000" y="6066000"/>
            <a:ext cx="6341106" cy="43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2000" b="0">
                <a:solidFill>
                  <a:srgbClr val="271D6C"/>
                </a:solidFill>
                <a:latin typeface="Calibri" panose="020F0502020204030204" pitchFamily="34" charset="0"/>
              </a:defRPr>
            </a:lvl1pPr>
          </a:lstStyle>
          <a:p>
            <a:endParaRPr lang="nl-NL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08304" y="6066000"/>
            <a:ext cx="569558" cy="43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2000" b="1">
                <a:solidFill>
                  <a:srgbClr val="271D6C"/>
                </a:solidFill>
                <a:latin typeface="Calibri" panose="020F0502020204030204" pitchFamily="34" charset="0"/>
              </a:defRPr>
            </a:lvl1pPr>
          </a:lstStyle>
          <a:p>
            <a:pPr algn="r"/>
            <a:fld id="{845CA951-4815-4987-9CD6-BB5D6648C0B5}" type="slidenum">
              <a:rPr lang="nl-NL" smtClean="0"/>
              <a:pPr algn="r"/>
              <a:t>‹#›</a:t>
            </a:fld>
            <a:endParaRPr lang="nl-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nd hoek zelfde zijde rechthoek 12"/>
          <p:cNvSpPr/>
          <p:nvPr/>
        </p:nvSpPr>
        <p:spPr>
          <a:xfrm rot="16200000">
            <a:off x="8100000" y="5904000"/>
            <a:ext cx="684000" cy="684000"/>
          </a:xfrm>
          <a:prstGeom prst="round2SameRect">
            <a:avLst>
              <a:gd name="adj1" fmla="val 1358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Calibri" panose="020F05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000" y="450000"/>
            <a:ext cx="8298480" cy="755999"/>
          </a:xfrm>
          <a:prstGeom prst="rect">
            <a:avLst/>
          </a:prstGeom>
        </p:spPr>
        <p:txBody>
          <a:bodyPr vert="horz" wrap="square" lIns="90000" tIns="72000" rIns="90000" bIns="45720" rtlCol="0" anchor="t" anchorCtr="0">
            <a:noAutofit/>
          </a:bodyPr>
          <a:lstStyle/>
          <a:p>
            <a:r>
              <a:rPr lang="en-US" noProof="0" dirty="0" err="1"/>
              <a:t>Klik</a:t>
            </a:r>
            <a:r>
              <a:rPr lang="en-US" noProof="0" dirty="0"/>
              <a:t> </a:t>
            </a:r>
            <a:r>
              <a:rPr lang="en-US" noProof="0" dirty="0" err="1"/>
              <a:t>om</a:t>
            </a:r>
            <a:r>
              <a:rPr lang="en-US" noProof="0" dirty="0"/>
              <a:t> de </a:t>
            </a:r>
            <a:r>
              <a:rPr lang="en-US" noProof="0" dirty="0" err="1"/>
              <a:t>stijl</a:t>
            </a:r>
            <a:r>
              <a:rPr lang="en-US" noProof="0" dirty="0"/>
              <a:t> </a:t>
            </a:r>
            <a:r>
              <a:rPr lang="en-US" noProof="0" dirty="0" err="1"/>
              <a:t>te</a:t>
            </a:r>
            <a:r>
              <a:rPr lang="en-US" noProof="0" dirty="0"/>
              <a:t> </a:t>
            </a:r>
            <a:r>
              <a:rPr lang="en-US" noProof="0" dirty="0" err="1"/>
              <a:t>bewerken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000" y="1566000"/>
            <a:ext cx="7543800" cy="4464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noProof="0" dirty="0" err="1"/>
              <a:t>Klik</a:t>
            </a:r>
            <a:r>
              <a:rPr lang="en-US" noProof="0" dirty="0"/>
              <a:t> </a:t>
            </a:r>
            <a:r>
              <a:rPr lang="en-US" noProof="0" dirty="0" err="1"/>
              <a:t>om</a:t>
            </a:r>
            <a:r>
              <a:rPr lang="en-US" noProof="0" dirty="0"/>
              <a:t> de </a:t>
            </a:r>
            <a:r>
              <a:rPr lang="en-US" noProof="0" dirty="0" err="1"/>
              <a:t>modelstijlen</a:t>
            </a:r>
            <a:r>
              <a:rPr lang="en-US" noProof="0" dirty="0"/>
              <a:t> </a:t>
            </a:r>
            <a:r>
              <a:rPr lang="en-US" noProof="0" dirty="0" err="1"/>
              <a:t>te</a:t>
            </a:r>
            <a:r>
              <a:rPr lang="en-US" noProof="0" dirty="0"/>
              <a:t> </a:t>
            </a:r>
            <a:r>
              <a:rPr lang="en-US" noProof="0" dirty="0" err="1"/>
              <a:t>bewerken</a:t>
            </a:r>
            <a:endParaRPr lang="en-US" noProof="0" dirty="0"/>
          </a:p>
          <a:p>
            <a:pPr lvl="1"/>
            <a:r>
              <a:rPr lang="en-US" noProof="0" dirty="0" err="1"/>
              <a:t>Tweede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2"/>
            <a:r>
              <a:rPr lang="en-US" noProof="0" dirty="0" err="1"/>
              <a:t>Derde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3"/>
            <a:r>
              <a:rPr lang="en-US" noProof="0" dirty="0" err="1"/>
              <a:t>Vierde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marL="13716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noProof="0" dirty="0" err="1"/>
              <a:t>Vijfde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sz="2400" b="0" i="0" u="none" strike="noStrike" baseline="30000" noProof="0" dirty="0">
              <a:solidFill>
                <a:srgbClr val="000000"/>
              </a:solidFill>
              <a:latin typeface="Corbel"/>
            </a:endParaRPr>
          </a:p>
          <a:p>
            <a:pPr lvl="4"/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12160" y="6066000"/>
            <a:ext cx="1246946" cy="43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000" b="0">
                <a:solidFill>
                  <a:srgbClr val="271D6C"/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8000" y="6066000"/>
            <a:ext cx="6341106" cy="43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2000" b="0">
                <a:solidFill>
                  <a:srgbClr val="271D6C"/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08304" y="6066000"/>
            <a:ext cx="569558" cy="43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2000" b="1">
                <a:solidFill>
                  <a:srgbClr val="271D6C"/>
                </a:solidFill>
                <a:latin typeface="Calibri" panose="020F0502020204030204" pitchFamily="34" charset="0"/>
              </a:defRPr>
            </a:lvl1pPr>
          </a:lstStyle>
          <a:p>
            <a:pPr algn="r"/>
            <a:fld id="{845CA951-4815-4987-9CD6-BB5D6648C0B5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Rechthoek 10"/>
          <p:cNvSpPr/>
          <p:nvPr/>
        </p:nvSpPr>
        <p:spPr>
          <a:xfrm>
            <a:off x="8784000" y="0"/>
            <a:ext cx="360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hthoek 11"/>
          <p:cNvSpPr/>
          <p:nvPr/>
        </p:nvSpPr>
        <p:spPr>
          <a:xfrm>
            <a:off x="8784000" y="0"/>
            <a:ext cx="360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4" name="Afbeelding 1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186"/>
          <a:stretch/>
        </p:blipFill>
        <p:spPr>
          <a:xfrm>
            <a:off x="8244000" y="5983200"/>
            <a:ext cx="317862" cy="464400"/>
          </a:xfrm>
          <a:prstGeom prst="rect">
            <a:avLst/>
          </a:prstGeom>
        </p:spPr>
      </p:pic>
      <p:sp>
        <p:nvSpPr>
          <p:cNvPr id="15" name="Rechthoek 14"/>
          <p:cNvSpPr/>
          <p:nvPr/>
        </p:nvSpPr>
        <p:spPr>
          <a:xfrm>
            <a:off x="8784000" y="0"/>
            <a:ext cx="360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hthoek 16"/>
          <p:cNvSpPr/>
          <p:nvPr/>
        </p:nvSpPr>
        <p:spPr>
          <a:xfrm>
            <a:off x="8784000" y="0"/>
            <a:ext cx="360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hthoek 17"/>
          <p:cNvSpPr/>
          <p:nvPr/>
        </p:nvSpPr>
        <p:spPr>
          <a:xfrm>
            <a:off x="8784000" y="0"/>
            <a:ext cx="360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hthoek 18"/>
          <p:cNvSpPr/>
          <p:nvPr/>
        </p:nvSpPr>
        <p:spPr>
          <a:xfrm>
            <a:off x="8784000" y="0"/>
            <a:ext cx="360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hthoek 19"/>
          <p:cNvSpPr/>
          <p:nvPr/>
        </p:nvSpPr>
        <p:spPr>
          <a:xfrm>
            <a:off x="8784000" y="0"/>
            <a:ext cx="360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0" r:id="rId1"/>
    <p:sldLayoutId id="2147484471" r:id="rId2"/>
    <p:sldLayoutId id="2147484472" r:id="rId3"/>
    <p:sldLayoutId id="2147484473" r:id="rId4"/>
    <p:sldLayoutId id="2147484474" r:id="rId5"/>
    <p:sldLayoutId id="2147484475" r:id="rId6"/>
    <p:sldLayoutId id="2147484476" r:id="rId7"/>
    <p:sldLayoutId id="2147484477" r:id="rId8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115000"/>
        </a:lnSpc>
        <a:spcBef>
          <a:spcPts val="0"/>
        </a:spcBef>
        <a:buClrTx/>
        <a:buFont typeface="Corbel" pitchFamily="34" charset="0"/>
        <a:buChar char="–"/>
        <a:defRPr sz="2400" kern="1200"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1pPr>
      <a:lvl2pPr marL="594360" indent="-274320" algn="l" defTabSz="914400" rtl="0" eaLnBrk="1" latinLnBrk="0" hangingPunct="1">
        <a:lnSpc>
          <a:spcPct val="115000"/>
        </a:lnSpc>
        <a:spcBef>
          <a:spcPts val="0"/>
        </a:spcBef>
        <a:buClrTx/>
        <a:buFont typeface="Corbel" pitchFamily="34" charset="0"/>
        <a:buChar char="‐"/>
        <a:defRPr sz="2400" kern="1200"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2pPr>
      <a:lvl3pPr marL="868680" indent="-228600" algn="l" defTabSz="914400" rtl="0" eaLnBrk="1" latinLnBrk="0" hangingPunct="1">
        <a:lnSpc>
          <a:spcPct val="115000"/>
        </a:lnSpc>
        <a:spcBef>
          <a:spcPts val="0"/>
        </a:spcBef>
        <a:buClrTx/>
        <a:buFont typeface="Arial" pitchFamily="34" charset="0"/>
        <a:buChar char="•"/>
        <a:defRPr sz="2400" kern="1200"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15000"/>
        </a:lnSpc>
        <a:spcBef>
          <a:spcPts val="0"/>
        </a:spcBef>
        <a:buClrTx/>
        <a:buFont typeface="Arial" pitchFamily="34" charset="0"/>
        <a:buChar char="•"/>
        <a:defRPr sz="2400" kern="1200"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4pPr>
      <a:lvl5pPr marL="1371600" marR="0" indent="-228600" algn="l" defTabSz="914400" rtl="0" eaLnBrk="1" fontAlgn="auto" latinLnBrk="0" hangingPunct="1">
        <a:lnSpc>
          <a:spcPct val="115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lang="nl-NL" sz="2400" b="0" i="0" u="none" strike="noStrike" kern="1200" baseline="0" smtClean="0"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r.com/" TargetMode="External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hurriyetoglu/Splitsville/blob/master/Splitsville.ipynb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ali.hurriyetoglu@gmail.com" TargetMode="External"/><Relationship Id="rId2" Type="http://schemas.openxmlformats.org/officeDocument/2006/relationships/hyperlink" Target="mailto:Ali.hurriyetoglu@dh.huc.knaw.nl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611560" y="3789041"/>
            <a:ext cx="8185784" cy="2592288"/>
          </a:xfrm>
        </p:spPr>
        <p:txBody>
          <a:bodyPr/>
          <a:lstStyle/>
          <a:p>
            <a:pPr algn="ctr">
              <a:lnSpc>
                <a:spcPts val="1500"/>
              </a:lnSpc>
            </a:pPr>
            <a:r>
              <a:rPr lang="en-US" sz="1400" dirty="0"/>
              <a:t>                Text mining and Natural Language Processing for Computational Social Sciences</a:t>
            </a:r>
          </a:p>
          <a:p>
            <a:pPr algn="ctr">
              <a:lnSpc>
                <a:spcPts val="1500"/>
              </a:lnSpc>
            </a:pPr>
            <a:r>
              <a:rPr lang="en-US" sz="1400" dirty="0"/>
              <a:t>July 29, 2022</a:t>
            </a:r>
          </a:p>
          <a:p>
            <a:pPr algn="ctr">
              <a:lnSpc>
                <a:spcPts val="1500"/>
              </a:lnSpc>
            </a:pPr>
            <a:r>
              <a:rPr lang="en-US" sz="1400" dirty="0"/>
              <a:t>Ali Hürriyetoğlu, KNAW Humanities Cluster </a:t>
            </a:r>
            <a:r>
              <a:rPr lang="en-US" sz="1400" dirty="0" err="1"/>
              <a:t>DHLab</a:t>
            </a:r>
            <a:endParaRPr lang="en-US" sz="140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err="1"/>
              <a:t>Regular</a:t>
            </a:r>
            <a:r>
              <a:rPr lang="nl-NL" dirty="0"/>
              <a:t> </a:t>
            </a:r>
            <a:r>
              <a:rPr lang="nl-NL" dirty="0" err="1"/>
              <a:t>Expressions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37471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Search: find patterns in strings or files </a:t>
            </a:r>
          </a:p>
          <a:p>
            <a:r>
              <a:rPr lang="en-US" dirty="0"/>
              <a:t>Replace: replace matches of a pattern with a </a:t>
            </a:r>
            <a:r>
              <a:rPr lang="en-US" b="1" dirty="0"/>
              <a:t>string </a:t>
            </a:r>
            <a:r>
              <a:rPr lang="en-US" dirty="0"/>
              <a:t>(normalization)</a:t>
            </a:r>
          </a:p>
          <a:p>
            <a:r>
              <a:rPr lang="en-US" dirty="0"/>
              <a:t>Split: Split the text in pieces separated by a pattern  (tokenization)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A951-4815-4987-9CD6-BB5D6648C0B5}" type="slidenum">
              <a:rPr lang="nl-NL" smtClean="0"/>
              <a:pPr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14480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Flags set the way a standard regular expression works</a:t>
            </a:r>
          </a:p>
          <a:p>
            <a:r>
              <a:rPr lang="en-US" dirty="0"/>
              <a:t>Main flags are:</a:t>
            </a:r>
          </a:p>
          <a:p>
            <a:pPr lvl="1"/>
            <a:r>
              <a:rPr lang="en-US" dirty="0"/>
              <a:t>Case-sensitive search</a:t>
            </a:r>
          </a:p>
          <a:p>
            <a:pPr lvl="1"/>
            <a:r>
              <a:rPr lang="en-US" dirty="0"/>
              <a:t>Locale aware search</a:t>
            </a:r>
          </a:p>
          <a:p>
            <a:pPr lvl="1"/>
            <a:r>
              <a:rPr lang="en-US" dirty="0"/>
              <a:t>Multiline search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A951-4815-4987-9CD6-BB5D6648C0B5}" type="slidenum">
              <a:rPr lang="nl-NL" smtClean="0"/>
              <a:pPr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0677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Careful!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do it complex or long</a:t>
            </a:r>
          </a:p>
          <a:p>
            <a:r>
              <a:rPr lang="en-US" dirty="0"/>
              <a:t>Escaping reserved characters may be hard</a:t>
            </a:r>
          </a:p>
          <a:p>
            <a:r>
              <a:rPr lang="en-US" dirty="0" err="1"/>
              <a:t>Repeatition</a:t>
            </a:r>
            <a:r>
              <a:rPr lang="en-US" dirty="0"/>
              <a:t> operators </a:t>
            </a:r>
            <a:r>
              <a:rPr lang="en-US" b="1" dirty="0"/>
              <a:t>*</a:t>
            </a:r>
            <a:r>
              <a:rPr lang="en-US" dirty="0"/>
              <a:t> and </a:t>
            </a:r>
            <a:r>
              <a:rPr lang="en-US" b="1" dirty="0"/>
              <a:t>+</a:t>
            </a:r>
            <a:r>
              <a:rPr lang="en-US" dirty="0"/>
              <a:t> will consume as much as possible (greedy), especially if they follow a </a:t>
            </a:r>
            <a:r>
              <a:rPr lang="en-US" b="1" dirty="0"/>
              <a:t>. Use *? or +? </a:t>
            </a:r>
          </a:p>
          <a:p>
            <a:r>
              <a:rPr lang="en-US" dirty="0"/>
              <a:t>Locale determines what you get in language specific cases</a:t>
            </a:r>
          </a:p>
          <a:p>
            <a:r>
              <a:rPr lang="en-US" dirty="0"/>
              <a:t>Compile regular expressions for speed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A951-4815-4987-9CD6-BB5D6648C0B5}" type="slidenum">
              <a:rPr lang="nl-NL" smtClean="0"/>
              <a:pPr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65195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 supported on almost all platforms</a:t>
            </a:r>
          </a:p>
          <a:p>
            <a:r>
              <a:rPr lang="en-US" dirty="0"/>
              <a:t>They will help you in any part of text mining</a:t>
            </a:r>
          </a:p>
          <a:p>
            <a:r>
              <a:rPr lang="en-US" dirty="0"/>
              <a:t>Check the documentation of your tool regularly</a:t>
            </a:r>
          </a:p>
          <a:p>
            <a:r>
              <a:rPr lang="en-US" dirty="0"/>
              <a:t>Double check what you are doing!!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A951-4815-4987-9CD6-BB5D6648C0B5}" type="slidenum">
              <a:rPr lang="nl-NL" smtClean="0"/>
              <a:pPr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0445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A951-4815-4987-9CD6-BB5D6648C0B5}" type="slidenum">
              <a:rPr lang="nl-NL" smtClean="0"/>
              <a:pPr/>
              <a:t>14</a:t>
            </a:fld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51" y="1498799"/>
            <a:ext cx="7881577" cy="427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36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25D1-C3CF-B740-99DE-BFCCE82F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A basic use case – Named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98D27-F827-4F4B-91EB-EF3BE9BC1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  <a:defRPr/>
            </a:pPr>
            <a:r>
              <a:rPr lang="en-US" u="sng" dirty="0"/>
              <a:t>Problem</a:t>
            </a:r>
            <a:r>
              <a:rPr lang="en-US" dirty="0"/>
              <a:t>: You want to know which named entities are available in a text. You do not have much time or resources. If an approximate result is sufficient for you:</a:t>
            </a:r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en-US" u="sng" dirty="0"/>
              <a:t>Solution</a:t>
            </a:r>
            <a:r>
              <a:rPr lang="en-US" dirty="0"/>
              <a:t>: Find and count all proper-cased token sequences: </a:t>
            </a:r>
            <a:r>
              <a:rPr lang="pt-BR" dirty="0"/>
              <a:t>([A-Z][</a:t>
            </a:r>
            <a:r>
              <a:rPr lang="pt-BR" dirty="0" err="1"/>
              <a:t>a-z</a:t>
            </a:r>
            <a:r>
              <a:rPr lang="pt-BR" dirty="0"/>
              <a:t>]+(\</a:t>
            </a:r>
            <a:r>
              <a:rPr lang="pt-BR" dirty="0" err="1"/>
              <a:t>s</a:t>
            </a:r>
            <a:r>
              <a:rPr lang="pt-BR" dirty="0"/>
              <a:t>[A-Z][</a:t>
            </a:r>
            <a:r>
              <a:rPr lang="pt-BR" dirty="0" err="1"/>
              <a:t>a-z</a:t>
            </a:r>
            <a:r>
              <a:rPr lang="pt-BR" dirty="0"/>
              <a:t>]+)+)</a:t>
            </a:r>
          </a:p>
          <a:p>
            <a:pPr lvl="1">
              <a:defRPr/>
            </a:pPr>
            <a:r>
              <a:rPr lang="en-US" sz="1400" dirty="0"/>
              <a:t> </a:t>
            </a:r>
            <a:r>
              <a:rPr lang="en-US" sz="1600" dirty="0"/>
              <a:t>('Sherlock Holmes', 90),</a:t>
            </a:r>
          </a:p>
          <a:p>
            <a:pPr lvl="1">
              <a:defRPr/>
            </a:pPr>
            <a:r>
              <a:rPr lang="en-US" sz="1600" dirty="0"/>
              <a:t> ('United States', 71),</a:t>
            </a:r>
          </a:p>
          <a:p>
            <a:pPr lvl="1">
              <a:defRPr/>
            </a:pPr>
            <a:r>
              <a:rPr lang="nl-NL" sz="1600" dirty="0"/>
              <a:t> ('New York', 54),</a:t>
            </a:r>
          </a:p>
          <a:p>
            <a:pPr lvl="1">
              <a:defRPr/>
            </a:pPr>
            <a:r>
              <a:rPr lang="en-US" sz="1600" dirty="0"/>
              <a:t> ('New England', 46),</a:t>
            </a:r>
          </a:p>
          <a:p>
            <a:pPr lvl="1">
              <a:defRPr/>
            </a:pPr>
            <a:r>
              <a:rPr lang="nl-NL" sz="1600" dirty="0"/>
              <a:t> ('Baker Street', 29),</a:t>
            </a:r>
          </a:p>
          <a:p>
            <a:pPr lvl="1">
              <a:defRPr/>
            </a:pPr>
            <a:r>
              <a:rPr lang="is-IS" sz="1600" dirty="0"/>
              <a:t>…</a:t>
            </a:r>
            <a:endParaRPr lang="en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67548-E05F-A74A-A3B7-29464506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A951-4815-4987-9CD6-BB5D6648C0B5}" type="slidenum">
              <a:rPr lang="nl-NL" smtClean="0"/>
              <a:pPr/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68946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AC52-AC9F-AE45-A23A-441CF4C0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A basic use case – Street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C2843-13BF-C543-99CD-B451FD799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b="1" u="sng" dirty="0"/>
              <a:t>Problem</a:t>
            </a:r>
            <a:r>
              <a:rPr lang="en-US" dirty="0"/>
              <a:t>: You have a set of criminality reports. You wonder which street names are mentioned mostly.</a:t>
            </a:r>
          </a:p>
          <a:p>
            <a:pPr>
              <a:buFontTx/>
              <a:buChar char="•"/>
            </a:pPr>
            <a:r>
              <a:rPr lang="en-US" b="1" u="sng" dirty="0"/>
              <a:t>Solution</a:t>
            </a:r>
            <a:r>
              <a:rPr lang="en-US" dirty="0"/>
              <a:t>: Write a more specific regular expression:</a:t>
            </a:r>
          </a:p>
          <a:p>
            <a:r>
              <a:rPr lang="en-US" dirty="0"/>
              <a:t> [A-Z][a-z]+ [</a:t>
            </a:r>
            <a:r>
              <a:rPr lang="en-US" dirty="0" err="1"/>
              <a:t>sS</a:t>
            </a:r>
            <a:r>
              <a:rPr lang="en-US" dirty="0"/>
              <a:t>]</a:t>
            </a:r>
            <a:r>
              <a:rPr lang="en-US" dirty="0" err="1"/>
              <a:t>treet</a:t>
            </a:r>
            <a:endParaRPr lang="en-US" dirty="0"/>
          </a:p>
          <a:p>
            <a:pPr lvl="1"/>
            <a:r>
              <a:rPr lang="nl-NL" sz="1200" dirty="0"/>
              <a:t> </a:t>
            </a:r>
            <a:r>
              <a:rPr lang="nl-NL" sz="1600" dirty="0"/>
              <a:t>('Baker Street', 29),</a:t>
            </a:r>
          </a:p>
          <a:p>
            <a:pPr lvl="1"/>
            <a:r>
              <a:rPr lang="nl-NL" sz="1600" dirty="0"/>
              <a:t> ('</a:t>
            </a:r>
            <a:r>
              <a:rPr lang="nl-NL" sz="1600" dirty="0" err="1"/>
              <a:t>Leadenhall</a:t>
            </a:r>
            <a:r>
              <a:rPr lang="nl-NL" sz="1600" dirty="0"/>
              <a:t> Street', 5),</a:t>
            </a:r>
          </a:p>
          <a:p>
            <a:pPr lvl="1"/>
            <a:r>
              <a:rPr lang="nl-NL" sz="1600" dirty="0"/>
              <a:t> ('Fresno Street', 2),</a:t>
            </a:r>
          </a:p>
          <a:p>
            <a:pPr lvl="1"/>
            <a:r>
              <a:rPr lang="nl-NL" sz="1600" dirty="0"/>
              <a:t> ('</a:t>
            </a:r>
            <a:r>
              <a:rPr lang="nl-NL" sz="1600" dirty="0" err="1"/>
              <a:t>Fenchurch</a:t>
            </a:r>
            <a:r>
              <a:rPr lang="nl-NL" sz="1600" dirty="0"/>
              <a:t> Street', 2),</a:t>
            </a:r>
          </a:p>
          <a:p>
            <a:pPr lvl="1"/>
            <a:r>
              <a:rPr lang="nl-NL" sz="1600" dirty="0"/>
              <a:t> ('</a:t>
            </a:r>
            <a:r>
              <a:rPr lang="nl-NL" sz="1600" dirty="0" err="1"/>
              <a:t>Bow</a:t>
            </a:r>
            <a:r>
              <a:rPr lang="nl-NL" sz="1600" dirty="0"/>
              <a:t> Street', 2),</a:t>
            </a:r>
          </a:p>
          <a:p>
            <a:pPr lvl="1"/>
            <a:r>
              <a:rPr lang="nl-NL" sz="1600" dirty="0"/>
              <a:t> ('Oxford Street', 2),</a:t>
            </a:r>
          </a:p>
          <a:p>
            <a:pPr lvl="1"/>
            <a:r>
              <a:rPr lang="is-IS" sz="1600" dirty="0"/>
              <a:t>…</a:t>
            </a:r>
            <a:endParaRPr lang="en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9D447-2C64-B44C-A194-6DC25EDA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A951-4815-4987-9CD6-BB5D6648C0B5}" type="slidenum">
              <a:rPr lang="nl-NL" smtClean="0"/>
              <a:pPr/>
              <a:t>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7386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Regexes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endParaRPr lang="en-US" dirty="0"/>
          </a:p>
          <a:p>
            <a:r>
              <a:rPr lang="en-US" dirty="0">
                <a:hlinkClick r:id="rId3"/>
              </a:rPr>
              <a:t>https://regexr.com</a:t>
            </a:r>
            <a:r>
              <a:rPr lang="en-US" dirty="0"/>
              <a:t> </a:t>
            </a:r>
          </a:p>
          <a:p>
            <a:r>
              <a:rPr lang="en-US" dirty="0"/>
              <a:t>grep, </a:t>
            </a:r>
            <a:r>
              <a:rPr lang="en-US" dirty="0" err="1"/>
              <a:t>zgrep</a:t>
            </a:r>
            <a:endParaRPr lang="en-US" dirty="0"/>
          </a:p>
          <a:p>
            <a:r>
              <a:rPr lang="en-US" dirty="0"/>
              <a:t>Acrobat reader</a:t>
            </a:r>
          </a:p>
          <a:p>
            <a:r>
              <a:rPr lang="en-US" dirty="0"/>
              <a:t>Most of the text editors</a:t>
            </a:r>
          </a:p>
          <a:p>
            <a:r>
              <a:rPr lang="en-US" dirty="0" err="1"/>
              <a:t>PyParsing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A951-4815-4987-9CD6-BB5D6648C0B5}" type="slidenum">
              <a:rPr lang="nl-NL" smtClean="0"/>
              <a:pPr/>
              <a:t>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3184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https://github.com/ahurriyetoglu/Splitsville/blob/master/Splitsville.ipynb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Write a regular expression that matches:</a:t>
            </a:r>
          </a:p>
          <a:p>
            <a:pPr lvl="1"/>
            <a:r>
              <a:rPr lang="en-US" dirty="0"/>
              <a:t>Email address</a:t>
            </a:r>
          </a:p>
          <a:p>
            <a:pPr lvl="1"/>
            <a:r>
              <a:rPr lang="en-US" dirty="0"/>
              <a:t>A username in a tweet</a:t>
            </a:r>
          </a:p>
          <a:p>
            <a:pPr lvl="1"/>
            <a:r>
              <a:rPr lang="en-US" dirty="0"/>
              <a:t>A phone number</a:t>
            </a:r>
          </a:p>
          <a:p>
            <a:pPr lvl="1"/>
            <a:r>
              <a:rPr lang="en-US" dirty="0"/>
              <a:t>Numbers</a:t>
            </a:r>
          </a:p>
          <a:p>
            <a:pPr lvl="1"/>
            <a:r>
              <a:rPr lang="en-US" dirty="0"/>
              <a:t>Money mentions</a:t>
            </a:r>
          </a:p>
          <a:p>
            <a:r>
              <a:rPr lang="en-US" dirty="0"/>
              <a:t>Extract tokens based on your own definition</a:t>
            </a:r>
          </a:p>
          <a:p>
            <a:r>
              <a:rPr lang="en-US" dirty="0"/>
              <a:t>Remove punctuation in a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A951-4815-4987-9CD6-BB5D6648C0B5}" type="slidenum">
              <a:rPr lang="nl-NL" smtClean="0"/>
              <a:pPr/>
              <a:t>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3382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Thanks for </a:t>
            </a:r>
            <a:r>
              <a:rPr lang="en-US"/>
              <a:t>listening!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Any questions or comments?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000" dirty="0">
                <a:hlinkClick r:id="rId2"/>
              </a:rPr>
              <a:t>Ali.hurriyetoglu@dh.huc.knaw.nl</a:t>
            </a:r>
            <a:r>
              <a:rPr lang="en-US" sz="2000" dirty="0"/>
              <a:t> &amp; </a:t>
            </a:r>
            <a:r>
              <a:rPr lang="en-US" sz="2000" dirty="0">
                <a:hlinkClick r:id="rId3"/>
              </a:rPr>
              <a:t>ali.hurriyetoglu@gmail.com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@</a:t>
            </a:r>
            <a:r>
              <a:rPr lang="en-US" sz="2000" dirty="0" err="1"/>
              <a:t>hurrial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845CA951-4815-4987-9CD6-BB5D6648C0B5}" type="slidenum">
              <a:rPr lang="nl-NL" smtClean="0"/>
              <a:pPr algn="r"/>
              <a:t>19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144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43449"/>
            <a:ext cx="7077984" cy="484841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A951-4815-4987-9CD6-BB5D6648C0B5}" type="slidenum">
              <a:rPr lang="nl-NL" smtClean="0"/>
              <a:pPr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4518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19458" name="Rectangle 3"/>
          <p:cNvSpPr>
            <a:spLocks noGrp="1"/>
          </p:cNvSpPr>
          <p:nvPr>
            <p:ph type="body" idx="4294967295"/>
          </p:nvPr>
        </p:nvSpPr>
        <p:spPr>
          <a:xfrm>
            <a:off x="755650" y="1773238"/>
            <a:ext cx="7831138" cy="4464050"/>
          </a:xfrm>
        </p:spPr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en-GB" dirty="0"/>
              <a:t>Basic syntax</a:t>
            </a:r>
          </a:p>
          <a:p>
            <a:r>
              <a:rPr lang="en-GB" dirty="0"/>
              <a:t>Advanced syntax</a:t>
            </a:r>
          </a:p>
          <a:p>
            <a:r>
              <a:rPr lang="en-GB" dirty="0"/>
              <a:t>Operations</a:t>
            </a:r>
          </a:p>
          <a:p>
            <a:r>
              <a:rPr lang="en-GB" dirty="0"/>
              <a:t>Flags</a:t>
            </a:r>
          </a:p>
          <a:p>
            <a:r>
              <a:rPr lang="en-GB" dirty="0"/>
              <a:t>Careful!</a:t>
            </a:r>
          </a:p>
          <a:p>
            <a:r>
              <a:rPr lang="en-GB" dirty="0"/>
              <a:t>Conclusion</a:t>
            </a:r>
          </a:p>
          <a:p>
            <a:pPr lvl="1"/>
            <a:endParaRPr lang="en-GB" dirty="0"/>
          </a:p>
        </p:txBody>
      </p:sp>
      <p:sp>
        <p:nvSpPr>
          <p:cNvPr id="19460" name="Tijdelijke aanduiding voor dianummer 6"/>
          <p:cNvSpPr txBox="1">
            <a:spLocks noGrp="1"/>
          </p:cNvSpPr>
          <p:nvPr/>
        </p:nvSpPr>
        <p:spPr bwMode="auto">
          <a:xfrm>
            <a:off x="503238" y="6083300"/>
            <a:ext cx="396875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fld id="{C7849BE7-36BE-4AE4-ADD2-7AF86F034726}" type="slidenum">
              <a:rPr lang="nl-NL" altLang="nl-NL" sz="2000" b="1">
                <a:solidFill>
                  <a:srgbClr val="271D6C"/>
                </a:solidFill>
              </a:rPr>
              <a:pPr algn="r"/>
              <a:t>3</a:t>
            </a:fld>
            <a:endParaRPr lang="nl-NL" altLang="nl-NL" sz="2000" b="1">
              <a:solidFill>
                <a:srgbClr val="271D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63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 a way to define expressions for text string matching</a:t>
            </a:r>
          </a:p>
          <a:p>
            <a:r>
              <a:rPr lang="en-US" dirty="0"/>
              <a:t>The regular expressions can be used to search or transform text</a:t>
            </a:r>
          </a:p>
          <a:p>
            <a:r>
              <a:rPr lang="en-US" dirty="0"/>
              <a:t>It is a well-supported paradigm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A951-4815-4987-9CD6-BB5D6648C0B5}" type="slidenum">
              <a:rPr lang="nl-NL" smtClean="0"/>
              <a:pPr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1881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regular expressions syntax is based on </a:t>
            </a:r>
            <a:r>
              <a:rPr lang="en-US" dirty="0" err="1"/>
              <a:t>metacharacters</a:t>
            </a:r>
            <a:r>
              <a:rPr lang="en-US" dirty="0"/>
              <a:t> and building blocks based on them.</a:t>
            </a:r>
          </a:p>
          <a:p>
            <a:r>
              <a:rPr lang="en-US" dirty="0" err="1"/>
              <a:t>Metacharacters</a:t>
            </a:r>
            <a:r>
              <a:rPr lang="en-US" dirty="0"/>
              <a:t> are . ^ $ * + ? { } [ ] \ | ( )</a:t>
            </a:r>
          </a:p>
          <a:p>
            <a:pPr lvl="1"/>
            <a:r>
              <a:rPr lang="en-US" dirty="0"/>
              <a:t>[ ] are used to define a character class using individual characters or range of characters</a:t>
            </a:r>
          </a:p>
          <a:p>
            <a:pPr lvl="2"/>
            <a:r>
              <a:rPr lang="en-US" dirty="0"/>
              <a:t>[0-9] matches characters from 0 to 9</a:t>
            </a:r>
          </a:p>
          <a:p>
            <a:pPr lvl="2"/>
            <a:r>
              <a:rPr lang="en-US" dirty="0"/>
              <a:t>[a-z] lower-case character range from a to z</a:t>
            </a:r>
          </a:p>
          <a:p>
            <a:pPr lvl="2"/>
            <a:r>
              <a:rPr lang="en-US" dirty="0"/>
              <a:t>[</a:t>
            </a:r>
            <a:r>
              <a:rPr lang="en-US" dirty="0" err="1"/>
              <a:t>abc</a:t>
            </a:r>
            <a:r>
              <a:rPr lang="en-US" dirty="0"/>
              <a:t>] will match a, b, or c</a:t>
            </a:r>
          </a:p>
          <a:p>
            <a:pPr lvl="1"/>
            <a:r>
              <a:rPr lang="en-US" dirty="0"/>
              <a:t>None of the </a:t>
            </a:r>
            <a:r>
              <a:rPr lang="en-US" dirty="0" err="1"/>
              <a:t>metacharacters</a:t>
            </a:r>
            <a:r>
              <a:rPr lang="en-US" dirty="0"/>
              <a:t> have any special meaning in []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A951-4815-4987-9CD6-BB5D6648C0B5}" type="slidenum">
              <a:rPr lang="nl-NL" smtClean="0"/>
              <a:pPr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536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</a:t>
            </a:r>
            <a:r>
              <a:rPr lang="en-US" b="1" dirty="0"/>
              <a:t>^</a:t>
            </a:r>
            <a:r>
              <a:rPr lang="en-US" dirty="0"/>
              <a:t> character to mean any character other than the ones exist in []</a:t>
            </a:r>
          </a:p>
          <a:p>
            <a:pPr lvl="1"/>
            <a:r>
              <a:rPr lang="en-US" dirty="0"/>
              <a:t>[^5] matches any character except 5</a:t>
            </a:r>
          </a:p>
          <a:p>
            <a:r>
              <a:rPr lang="en-US" b="1" dirty="0"/>
              <a:t>\</a:t>
            </a:r>
            <a:r>
              <a:rPr lang="en-US" dirty="0"/>
              <a:t> enables special meanings (predefined) to some characters</a:t>
            </a:r>
          </a:p>
          <a:p>
            <a:pPr lvl="1"/>
            <a:r>
              <a:rPr lang="en-US" dirty="0"/>
              <a:t>\w is equivalent to [a-zA-Z0-9_] (</a:t>
            </a:r>
            <a:r>
              <a:rPr lang="en-US" dirty="0" err="1"/>
              <a:t>unicode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\W is equivalent to [^a-zA-Z0-9_]</a:t>
            </a:r>
          </a:p>
          <a:p>
            <a:pPr lvl="1"/>
            <a:r>
              <a:rPr lang="en-US" dirty="0"/>
              <a:t>\b specifies beginning or end of a word</a:t>
            </a:r>
          </a:p>
          <a:p>
            <a:r>
              <a:rPr lang="en-US" dirty="0"/>
              <a:t>. matches any character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A951-4815-4987-9CD6-BB5D6648C0B5}" type="slidenum">
              <a:rPr lang="nl-NL" smtClean="0"/>
              <a:pPr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63377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*</a:t>
            </a:r>
            <a:r>
              <a:rPr lang="en-US" dirty="0"/>
              <a:t> and </a:t>
            </a:r>
            <a:r>
              <a:rPr lang="en-US" b="1" dirty="0"/>
              <a:t>+</a:t>
            </a:r>
            <a:r>
              <a:rPr lang="en-US" dirty="0"/>
              <a:t> allows to use repetition in your definition</a:t>
            </a:r>
          </a:p>
          <a:p>
            <a:pPr lvl="1"/>
            <a:r>
              <a:rPr lang="en-US" dirty="0"/>
              <a:t>a[</a:t>
            </a:r>
            <a:r>
              <a:rPr lang="en-US" dirty="0" err="1"/>
              <a:t>bcd</a:t>
            </a:r>
            <a:r>
              <a:rPr lang="en-US" dirty="0"/>
              <a:t>]*b will match </a:t>
            </a:r>
            <a:r>
              <a:rPr lang="en-US" dirty="0" err="1"/>
              <a:t>abcb</a:t>
            </a:r>
            <a:r>
              <a:rPr lang="en-US" dirty="0"/>
              <a:t>, </a:t>
            </a:r>
            <a:r>
              <a:rPr lang="en-US" dirty="0" err="1"/>
              <a:t>abbdcb</a:t>
            </a:r>
            <a:r>
              <a:rPr lang="en-US" dirty="0"/>
              <a:t>, </a:t>
            </a:r>
            <a:r>
              <a:rPr lang="en-US" dirty="0" err="1"/>
              <a:t>abbbbbbbdb</a:t>
            </a:r>
            <a:r>
              <a:rPr lang="en-US" dirty="0"/>
              <a:t>, ab</a:t>
            </a:r>
          </a:p>
          <a:p>
            <a:pPr lvl="1"/>
            <a:r>
              <a:rPr lang="en-US" dirty="0"/>
              <a:t>a[</a:t>
            </a:r>
            <a:r>
              <a:rPr lang="en-US" dirty="0" err="1"/>
              <a:t>bcd</a:t>
            </a:r>
            <a:r>
              <a:rPr lang="en-US" dirty="0"/>
              <a:t>]+b will match </a:t>
            </a:r>
            <a:r>
              <a:rPr lang="en-US" dirty="0" err="1"/>
              <a:t>abcb</a:t>
            </a:r>
            <a:r>
              <a:rPr lang="en-US" dirty="0"/>
              <a:t>, </a:t>
            </a:r>
            <a:r>
              <a:rPr lang="en-US" dirty="0" err="1"/>
              <a:t>abbdcb</a:t>
            </a:r>
            <a:r>
              <a:rPr lang="en-US" dirty="0"/>
              <a:t>, </a:t>
            </a:r>
            <a:r>
              <a:rPr lang="en-US" dirty="0" err="1"/>
              <a:t>abbbbbbbdb</a:t>
            </a:r>
            <a:endParaRPr lang="en-US" dirty="0"/>
          </a:p>
          <a:p>
            <a:r>
              <a:rPr lang="en-US" b="1" dirty="0"/>
              <a:t>?</a:t>
            </a:r>
            <a:r>
              <a:rPr lang="en-US" dirty="0"/>
              <a:t> specifies zero </a:t>
            </a:r>
            <a:r>
              <a:rPr lang="en-US"/>
              <a:t>or one </a:t>
            </a:r>
            <a:r>
              <a:rPr lang="en-US" dirty="0"/>
              <a:t>occurrence for the preceding character</a:t>
            </a:r>
          </a:p>
          <a:p>
            <a:pPr lvl="1"/>
            <a:r>
              <a:rPr lang="en-US" dirty="0"/>
              <a:t>home-</a:t>
            </a:r>
            <a:r>
              <a:rPr lang="en-US" b="1" dirty="0"/>
              <a:t>?</a:t>
            </a:r>
            <a:r>
              <a:rPr lang="en-US" dirty="0"/>
              <a:t>brew matches either 'homebrew' or 'home-brew’</a:t>
            </a:r>
          </a:p>
          <a:p>
            <a:r>
              <a:rPr lang="en-US" dirty="0"/>
              <a:t>{</a:t>
            </a:r>
            <a:r>
              <a:rPr lang="en-US" dirty="0" err="1"/>
              <a:t>m,n</a:t>
            </a:r>
            <a:r>
              <a:rPr lang="en-US" dirty="0"/>
              <a:t>} specifies that the preceding pattern must occur at least m and at most n times</a:t>
            </a:r>
          </a:p>
          <a:p>
            <a:pPr lvl="1"/>
            <a:r>
              <a:rPr lang="mr-IN" dirty="0" err="1"/>
              <a:t>a</a:t>
            </a:r>
            <a:r>
              <a:rPr lang="mr-IN" dirty="0"/>
              <a:t>/{1,3}</a:t>
            </a:r>
            <a:r>
              <a:rPr lang="mr-IN" dirty="0" err="1"/>
              <a:t>b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match</a:t>
            </a:r>
            <a:r>
              <a:rPr lang="tr-TR" dirty="0"/>
              <a:t> </a:t>
            </a:r>
            <a:r>
              <a:rPr lang="en-US" dirty="0"/>
              <a:t>'a/b', 'a//b', and 'a///b'. It won’t match 'ab' or ’a////b'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A951-4815-4987-9CD6-BB5D6648C0B5}" type="slidenum">
              <a:rPr lang="nl-NL" smtClean="0"/>
              <a:pPr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993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1" dirty="0"/>
              <a:t>|</a:t>
            </a:r>
            <a:r>
              <a:rPr lang="hr-HR" dirty="0"/>
              <a:t> </a:t>
            </a:r>
            <a:r>
              <a:rPr lang="en-US" dirty="0"/>
              <a:t>allows defining alternatives</a:t>
            </a:r>
          </a:p>
          <a:p>
            <a:pPr lvl="1"/>
            <a:r>
              <a:rPr lang="en-US" dirty="0" err="1"/>
              <a:t>Crow|Servo</a:t>
            </a:r>
            <a:r>
              <a:rPr lang="en-US" dirty="0"/>
              <a:t> will match either 'Crow' or 'Servo’</a:t>
            </a:r>
          </a:p>
          <a:p>
            <a:r>
              <a:rPr lang="en-US" dirty="0"/>
              <a:t>^ and $ will match beginning and end of a line respectively</a:t>
            </a:r>
          </a:p>
          <a:p>
            <a:r>
              <a:rPr lang="en-US" b="1" dirty="0"/>
              <a:t>() </a:t>
            </a:r>
            <a:r>
              <a:rPr lang="en-US" dirty="0"/>
              <a:t>defines a group that can be used separately in the regular expression or from the matching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A951-4815-4987-9CD6-BB5D6648C0B5}" type="slidenum">
              <a:rPr lang="nl-NL" smtClean="0"/>
              <a:pPr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87548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Lookahead</a:t>
            </a:r>
            <a:endParaRPr lang="en-US" dirty="0"/>
          </a:p>
          <a:p>
            <a:r>
              <a:rPr lang="en-US" dirty="0" err="1"/>
              <a:t>Lookbehind</a:t>
            </a:r>
            <a:endParaRPr lang="en-US" dirty="0"/>
          </a:p>
          <a:p>
            <a:r>
              <a:rPr lang="en-US" dirty="0"/>
              <a:t>Grouping</a:t>
            </a:r>
          </a:p>
          <a:p>
            <a:r>
              <a:rPr lang="en-US" dirty="0"/>
              <a:t>Non-capturing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A951-4815-4987-9CD6-BB5D6648C0B5}" type="slidenum">
              <a:rPr lang="nl-NL" smtClean="0"/>
              <a:pPr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0061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BS Powerpoint blauw EN">
  <a:themeElements>
    <a:clrScheme name="CBS_1">
      <a:dk1>
        <a:srgbClr val="271D6C"/>
      </a:dk1>
      <a:lt1>
        <a:srgbClr val="FFFFFF"/>
      </a:lt1>
      <a:dk2>
        <a:srgbClr val="271D6C"/>
      </a:dk2>
      <a:lt2>
        <a:srgbClr val="D8D8D8"/>
      </a:lt2>
      <a:accent1>
        <a:srgbClr val="00A1CD"/>
      </a:accent1>
      <a:accent2>
        <a:srgbClr val="0058B8"/>
      </a:accent2>
      <a:accent3>
        <a:srgbClr val="53A31D"/>
      </a:accent3>
      <a:accent4>
        <a:srgbClr val="AF0E80"/>
      </a:accent4>
      <a:accent5>
        <a:srgbClr val="FFCC00"/>
      </a:accent5>
      <a:accent6>
        <a:srgbClr val="E94C0A"/>
      </a:accent6>
      <a:hlink>
        <a:srgbClr val="271D6C"/>
      </a:hlink>
      <a:folHlink>
        <a:srgbClr val="271D6C"/>
      </a:folHlink>
    </a:clrScheme>
    <a:fontScheme name="CBS_1">
      <a:majorFont>
        <a:latin typeface="Cambria"/>
        <a:ea typeface=""/>
        <a:cs typeface=""/>
      </a:majorFont>
      <a:minorFont>
        <a:latin typeface="Corbel"/>
        <a:ea typeface=""/>
        <a:cs typeface="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BS Powerpoint blauw 140314 - EN.potx" id="{21550CE7-9760-4642-9BFA-E544CB385747}" vid="{2408EBD0-A2C0-4275-82AB-A555CACCC7CE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CBS Powerpoint blauw EN</Template>
  <TotalTime>2179</TotalTime>
  <Words>832</Words>
  <Application>Microsoft Macintosh PowerPoint</Application>
  <PresentationFormat>On-screen Show (4:3)</PresentationFormat>
  <Paragraphs>133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</vt:lpstr>
      <vt:lpstr>Corbel</vt:lpstr>
      <vt:lpstr>CBS Powerpoint blauw EN</vt:lpstr>
      <vt:lpstr>PowerPoint Presentation</vt:lpstr>
      <vt:lpstr>PowerPoint Presentation</vt:lpstr>
      <vt:lpstr>Outline</vt:lpstr>
      <vt:lpstr>Introduction</vt:lpstr>
      <vt:lpstr>Basic syntax</vt:lpstr>
      <vt:lpstr>Basic syntax</vt:lpstr>
      <vt:lpstr>Basic syntax</vt:lpstr>
      <vt:lpstr>Basic Syntax</vt:lpstr>
      <vt:lpstr>Advanced Syntax</vt:lpstr>
      <vt:lpstr>Operations</vt:lpstr>
      <vt:lpstr>Flags</vt:lpstr>
      <vt:lpstr>Careful!</vt:lpstr>
      <vt:lpstr>Conclusion</vt:lpstr>
      <vt:lpstr>PowerPoint Presentation</vt:lpstr>
      <vt:lpstr>A basic use case – Named entities</vt:lpstr>
      <vt:lpstr>A basic use case – Street names</vt:lpstr>
      <vt:lpstr>Try Regexes</vt:lpstr>
      <vt:lpstr>Exercises</vt:lpstr>
      <vt:lpstr>PowerPoint Presentation</vt:lpstr>
    </vt:vector>
  </TitlesOfParts>
  <Company>CBS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subject>CBS PowerPoint sjabloon</dc:subject>
  <dc:creator>Hürriyetoglu A.</dc:creator>
  <cp:lastModifiedBy>Ali Hürriyetoğlu</cp:lastModifiedBy>
  <cp:revision>101</cp:revision>
  <dcterms:created xsi:type="dcterms:W3CDTF">2016-10-25T10:12:41Z</dcterms:created>
  <dcterms:modified xsi:type="dcterms:W3CDTF">2022-07-28T22:06:29Z</dcterms:modified>
</cp:coreProperties>
</file>