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1a32daf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1a32daf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1a32daffa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1a32daff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1a32daffa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1a32daffa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1a32daffa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1a32daffa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1a32daffa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1a32daffa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github.com/socialcredit64/Timewinder" TargetMode="External"/><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java.com/en/downloa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00"/>
              <a:t>How to acquire and play Timewinder</a:t>
            </a:r>
            <a:r>
              <a:rPr baseline="30000" lang="en" sz="3800"/>
              <a:t>TM</a:t>
            </a:r>
            <a:endParaRPr baseline="30000" sz="38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By sc64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Timewinder</a:t>
            </a:r>
            <a:r>
              <a:rPr baseline="30000" lang="en"/>
              <a:t>TM</a:t>
            </a:r>
            <a:r>
              <a:rPr lang="en"/>
              <a:t>?</a:t>
            </a:r>
            <a:endParaRPr/>
          </a:p>
          <a:p>
            <a:pPr indent="0" lvl="0" marL="0" rtl="0" algn="l">
              <a:spcBef>
                <a:spcPts val="0"/>
              </a:spcBef>
              <a:spcAft>
                <a:spcPts val="0"/>
              </a:spcAft>
              <a:buNone/>
            </a:pPr>
            <a:r>
              <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You play as an adventurer that has a special ability: you can rewind time. With this ability, you get the advantage you need to beat the Dark Castle.</a:t>
            </a:r>
            <a:endParaRPr baseline="30000" sz="1200"/>
          </a:p>
          <a:p>
            <a:pPr indent="0" lvl="0" marL="0" rtl="0" algn="l">
              <a:spcBef>
                <a:spcPts val="1200"/>
              </a:spcBef>
              <a:spcAft>
                <a:spcPts val="0"/>
              </a:spcAft>
              <a:buNone/>
            </a:pPr>
            <a:r>
              <a:rPr lang="en" sz="1200"/>
              <a:t>It is a linear adventure game where you have to defeat all the enemies to win.</a:t>
            </a:r>
            <a:endParaRPr sz="1200"/>
          </a:p>
          <a:p>
            <a:pPr indent="0" lvl="0" marL="0" rtl="0" algn="l">
              <a:spcBef>
                <a:spcPts val="1200"/>
              </a:spcBef>
              <a:spcAft>
                <a:spcPts val="1200"/>
              </a:spcAft>
              <a:buNone/>
            </a:pPr>
            <a:r>
              <a:rPr lang="en" sz="1200"/>
              <a:t>You have to defeat all of the enemies in the room before you move on to the next room.</a:t>
            </a:r>
            <a:endParaRPr sz="1200"/>
          </a:p>
        </p:txBody>
      </p:sp>
      <p:pic>
        <p:nvPicPr>
          <p:cNvPr id="80" name="Google Shape;80;p14"/>
          <p:cNvPicPr preferRelativeResize="0"/>
          <p:nvPr/>
        </p:nvPicPr>
        <p:blipFill>
          <a:blip r:embed="rId3">
            <a:alphaModFix/>
          </a:blip>
          <a:stretch>
            <a:fillRect/>
          </a:stretch>
        </p:blipFill>
        <p:spPr>
          <a:xfrm>
            <a:off x="78275" y="540225"/>
            <a:ext cx="2331824" cy="18649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9500" y="936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to get a copy of Timewinder</a:t>
            </a:r>
            <a:r>
              <a:rPr baseline="30000" lang="en"/>
              <a:t>TM</a:t>
            </a:r>
            <a:endParaRPr baseline="30000"/>
          </a:p>
          <a:p>
            <a:pPr indent="0" lvl="0" marL="0" rtl="0" algn="l">
              <a:spcBef>
                <a:spcPts val="0"/>
              </a:spcBef>
              <a:spcAft>
                <a:spcPts val="0"/>
              </a:spcAft>
              <a:buNone/>
            </a:pPr>
            <a:r>
              <a:t/>
            </a:r>
            <a:endParaRPr/>
          </a:p>
        </p:txBody>
      </p:sp>
      <p:sp>
        <p:nvSpPr>
          <p:cNvPr id="86" name="Google Shape;86;p15"/>
          <p:cNvSpPr txBox="1"/>
          <p:nvPr>
            <p:ph idx="1" type="body"/>
          </p:nvPr>
        </p:nvSpPr>
        <p:spPr>
          <a:xfrm>
            <a:off x="319500" y="1877829"/>
            <a:ext cx="2808000" cy="28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hlink"/>
                </a:solidFill>
                <a:hlinkClick r:id="rId3"/>
              </a:rPr>
              <a:t>Github:</a:t>
            </a:r>
            <a:r>
              <a:rPr lang="en"/>
              <a:t> Step 1. Click on “Timewinder.jar”.</a:t>
            </a:r>
            <a:endParaRPr/>
          </a:p>
          <a:p>
            <a:pPr indent="0" lvl="0" marL="0" rtl="0" algn="l">
              <a:spcBef>
                <a:spcPts val="1200"/>
              </a:spcBef>
              <a:spcAft>
                <a:spcPts val="0"/>
              </a:spcAft>
              <a:buNone/>
            </a:pPr>
            <a:r>
              <a:rPr lang="en"/>
              <a:t>Step 2. When you’re in this screen, click download.</a:t>
            </a:r>
            <a:endParaRPr/>
          </a:p>
          <a:p>
            <a:pPr indent="0" lvl="0" marL="0" rtl="0" algn="l">
              <a:spcBef>
                <a:spcPts val="1200"/>
              </a:spcBef>
              <a:spcAft>
                <a:spcPts val="0"/>
              </a:spcAft>
              <a:buNone/>
            </a:pPr>
            <a:r>
              <a:rPr lang="en"/>
              <a:t>Step 3. If you’re using google chrome, find the file on the bottom of your screen.</a:t>
            </a:r>
            <a:endParaRPr/>
          </a:p>
          <a:p>
            <a:pPr indent="0" lvl="0" marL="0" rtl="0" algn="l">
              <a:spcBef>
                <a:spcPts val="1200"/>
              </a:spcBef>
              <a:spcAft>
                <a:spcPts val="1200"/>
              </a:spcAft>
              <a:buNone/>
            </a:pPr>
            <a:r>
              <a:rPr lang="en"/>
              <a:t>Step 4. Click it and play!</a:t>
            </a:r>
            <a:endParaRPr/>
          </a:p>
        </p:txBody>
      </p:sp>
      <p:pic>
        <p:nvPicPr>
          <p:cNvPr id="87" name="Google Shape;87;p15"/>
          <p:cNvPicPr preferRelativeResize="0"/>
          <p:nvPr/>
        </p:nvPicPr>
        <p:blipFill>
          <a:blip r:embed="rId4">
            <a:alphaModFix/>
          </a:blip>
          <a:stretch>
            <a:fillRect/>
          </a:stretch>
        </p:blipFill>
        <p:spPr>
          <a:xfrm>
            <a:off x="3272150" y="330750"/>
            <a:ext cx="3961590" cy="2076950"/>
          </a:xfrm>
          <a:prstGeom prst="rect">
            <a:avLst/>
          </a:prstGeom>
          <a:noFill/>
          <a:ln>
            <a:noFill/>
          </a:ln>
        </p:spPr>
      </p:pic>
      <p:cxnSp>
        <p:nvCxnSpPr>
          <p:cNvPr id="88" name="Google Shape;88;p15"/>
          <p:cNvCxnSpPr/>
          <p:nvPr/>
        </p:nvCxnSpPr>
        <p:spPr>
          <a:xfrm rot="10800000">
            <a:off x="4031425" y="1692300"/>
            <a:ext cx="1671600" cy="671400"/>
          </a:xfrm>
          <a:prstGeom prst="straightConnector1">
            <a:avLst/>
          </a:prstGeom>
          <a:noFill/>
          <a:ln cap="flat" cmpd="sng" w="76200">
            <a:solidFill>
              <a:srgbClr val="FF0000"/>
            </a:solidFill>
            <a:prstDash val="solid"/>
            <a:round/>
            <a:headEnd len="med" w="med" type="none"/>
            <a:tailEnd len="med" w="med" type="triangle"/>
          </a:ln>
        </p:spPr>
      </p:cxnSp>
      <p:pic>
        <p:nvPicPr>
          <p:cNvPr id="89" name="Google Shape;89;p15"/>
          <p:cNvPicPr preferRelativeResize="0"/>
          <p:nvPr/>
        </p:nvPicPr>
        <p:blipFill>
          <a:blip r:embed="rId5">
            <a:alphaModFix/>
          </a:blip>
          <a:stretch>
            <a:fillRect/>
          </a:stretch>
        </p:blipFill>
        <p:spPr>
          <a:xfrm>
            <a:off x="3188525" y="2491448"/>
            <a:ext cx="5838600" cy="1369225"/>
          </a:xfrm>
          <a:prstGeom prst="rect">
            <a:avLst/>
          </a:prstGeom>
          <a:noFill/>
          <a:ln>
            <a:noFill/>
          </a:ln>
        </p:spPr>
      </p:pic>
      <p:cxnSp>
        <p:nvCxnSpPr>
          <p:cNvPr id="90" name="Google Shape;90;p15"/>
          <p:cNvCxnSpPr/>
          <p:nvPr/>
        </p:nvCxnSpPr>
        <p:spPr>
          <a:xfrm flipH="1" rot="10800000">
            <a:off x="7913075" y="3075575"/>
            <a:ext cx="917700" cy="785100"/>
          </a:xfrm>
          <a:prstGeom prst="straightConnector1">
            <a:avLst/>
          </a:prstGeom>
          <a:noFill/>
          <a:ln cap="flat" cmpd="sng" w="76200">
            <a:solidFill>
              <a:srgbClr val="FF0000"/>
            </a:solidFill>
            <a:prstDash val="solid"/>
            <a:round/>
            <a:headEnd len="med" w="med" type="none"/>
            <a:tailEnd len="med" w="med" type="triangle"/>
          </a:ln>
        </p:spPr>
      </p:cxnSp>
      <p:pic>
        <p:nvPicPr>
          <p:cNvPr id="91" name="Google Shape;91;p15"/>
          <p:cNvPicPr preferRelativeResize="0"/>
          <p:nvPr/>
        </p:nvPicPr>
        <p:blipFill>
          <a:blip r:embed="rId6">
            <a:alphaModFix/>
          </a:blip>
          <a:stretch>
            <a:fillRect/>
          </a:stretch>
        </p:blipFill>
        <p:spPr>
          <a:xfrm>
            <a:off x="3188525" y="3705998"/>
            <a:ext cx="3001792" cy="978027"/>
          </a:xfrm>
          <a:prstGeom prst="rect">
            <a:avLst/>
          </a:prstGeom>
          <a:noFill/>
          <a:ln>
            <a:noFill/>
          </a:ln>
        </p:spPr>
      </p:pic>
      <p:cxnSp>
        <p:nvCxnSpPr>
          <p:cNvPr id="92" name="Google Shape;92;p15"/>
          <p:cNvCxnSpPr/>
          <p:nvPr/>
        </p:nvCxnSpPr>
        <p:spPr>
          <a:xfrm flipH="1">
            <a:off x="4173300" y="3258350"/>
            <a:ext cx="915900" cy="825900"/>
          </a:xfrm>
          <a:prstGeom prst="straightConnector1">
            <a:avLst/>
          </a:prstGeom>
          <a:noFill/>
          <a:ln cap="flat" cmpd="sng" w="76200">
            <a:solidFill>
              <a:srgbClr val="FF0000"/>
            </a:solidFill>
            <a:prstDash val="solid"/>
            <a:round/>
            <a:headEnd len="med" w="med" type="none"/>
            <a:tailEnd len="med" w="med" type="triangle"/>
          </a:ln>
        </p:spPr>
      </p:cxnSp>
      <p:sp>
        <p:nvSpPr>
          <p:cNvPr id="93" name="Google Shape;93;p15"/>
          <p:cNvSpPr/>
          <p:nvPr/>
        </p:nvSpPr>
        <p:spPr>
          <a:xfrm>
            <a:off x="8696600" y="2802125"/>
            <a:ext cx="361800" cy="3864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3272150" y="991775"/>
            <a:ext cx="1202400" cy="12843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3332200" y="3612900"/>
            <a:ext cx="988500" cy="9780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play:</a:t>
            </a:r>
            <a:endParaRPr/>
          </a:p>
        </p:txBody>
      </p:sp>
      <p:sp>
        <p:nvSpPr>
          <p:cNvPr id="101" name="Google Shape;10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WASD- Controls the player’s movement. </a:t>
            </a:r>
            <a:endParaRPr sz="1200"/>
          </a:p>
          <a:p>
            <a:pPr indent="0" lvl="0" marL="0" rtl="0" algn="l">
              <a:spcBef>
                <a:spcPts val="1200"/>
              </a:spcBef>
              <a:spcAft>
                <a:spcPts val="0"/>
              </a:spcAft>
              <a:buNone/>
            </a:pPr>
            <a:r>
              <a:rPr lang="en" sz="1200"/>
              <a:t>MBLEFT- Aim with your mouse on the screen and fire.</a:t>
            </a:r>
            <a:endParaRPr sz="1200"/>
          </a:p>
          <a:p>
            <a:pPr indent="457200" lvl="0" marL="0" rtl="0" algn="l">
              <a:spcBef>
                <a:spcPts val="1200"/>
              </a:spcBef>
              <a:spcAft>
                <a:spcPts val="0"/>
              </a:spcAft>
              <a:buNone/>
            </a:pPr>
            <a:r>
              <a:rPr lang="en" sz="1200"/>
              <a:t>The</a:t>
            </a:r>
            <a:r>
              <a:rPr lang="en" sz="1200"/>
              <a:t> enemy fights back! If you get hit by the bullets, you lose HP. If it reaches 0, you don’t die. Instead, you go back in time and start over again with full health.</a:t>
            </a:r>
            <a:endParaRPr sz="1200"/>
          </a:p>
          <a:p>
            <a:pPr indent="457200" lvl="0" marL="0" rtl="0" algn="l">
              <a:spcBef>
                <a:spcPts val="1200"/>
              </a:spcBef>
              <a:spcAft>
                <a:spcPts val="0"/>
              </a:spcAft>
              <a:buNone/>
            </a:pPr>
            <a:r>
              <a:rPr b="1" lang="en" sz="1200">
                <a:solidFill>
                  <a:srgbClr val="FF0000"/>
                </a:solidFill>
              </a:rPr>
              <a:t>Warning: Challenging Game</a:t>
            </a:r>
            <a:endParaRPr b="1" sz="1200">
              <a:solidFill>
                <a:srgbClr val="FF0000"/>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Credits</a:t>
            </a:r>
            <a:endParaRPr/>
          </a:p>
        </p:txBody>
      </p:sp>
      <p:sp>
        <p:nvSpPr>
          <p:cNvPr id="107" name="Google Shape;107;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Game: Li-En (Leon) Chen</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FAQ</a:t>
            </a:r>
            <a:endParaRPr/>
          </a:p>
        </p:txBody>
      </p:sp>
      <p:sp>
        <p:nvSpPr>
          <p:cNvPr id="113" name="Google Shape;113;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can’t open the game - What’s going on?</a:t>
            </a:r>
            <a:endParaRPr/>
          </a:p>
          <a:p>
            <a:pPr indent="0" lvl="0" marL="0" rtl="0" algn="l">
              <a:spcBef>
                <a:spcPts val="1200"/>
              </a:spcBef>
              <a:spcAft>
                <a:spcPts val="0"/>
              </a:spcAft>
              <a:buNone/>
            </a:pPr>
            <a:r>
              <a:rPr lang="en"/>
              <a:t>You might need to install </a:t>
            </a:r>
            <a:r>
              <a:rPr lang="en" u="sng">
                <a:solidFill>
                  <a:schemeClr val="hlink"/>
                </a:solidFill>
                <a:hlinkClick r:id="rId3"/>
              </a:rPr>
              <a:t>java</a:t>
            </a:r>
            <a:r>
              <a:rPr lang="en"/>
              <a:t> on your computer.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