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p:restoredTop sz="94719"/>
  </p:normalViewPr>
  <p:slideViewPr>
    <p:cSldViewPr snapToGrid="0">
      <p:cViewPr varScale="1">
        <p:scale>
          <a:sx n="137" d="100"/>
          <a:sy n="137" d="100"/>
        </p:scale>
        <p:origin x="19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1783A-BCE9-2C41-8B54-A83B86585E8F}" type="datetimeFigureOut">
              <a:rPr lang="en-US" smtClean="0"/>
              <a:t>3/7/25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69C16-7955-B245-9D67-23F5C9A01853}" type="slidenum">
              <a:rPr lang="en-US" smtClean="0"/>
              <a:t>‹#›</a:t>
            </a:fld>
            <a:endParaRPr lang="en-US"/>
          </a:p>
        </p:txBody>
      </p:sp>
    </p:spTree>
    <p:extLst>
      <p:ext uri="{BB962C8B-B14F-4D97-AF65-F5344CB8AC3E}">
        <p14:creationId xmlns:p14="http://schemas.microsoft.com/office/powerpoint/2010/main" val="117126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Hi there and welcome to our study!</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In this study, at the beginning, your child will see an exciting jumping dot moving around the screen, which we call the “attention getter” because we use it to get your child’s attention. Then, you will see a live webcam feed of you and your child appearing on the screen, with some playful music beginning to play in the background. So your child will see themselves on the screen in real-time, and we will record their reactions and behaviors for a total of 3 minutes. The live webcam feed will end automatically after 3 minutes. Altogether, our study will take around 3.5 minutes </a:t>
            </a:r>
            <a:r>
              <a:rPr lang="en-US" sz="1800" b="0" i="1" u="none" strike="noStrike" dirty="0">
                <a:solidFill>
                  <a:srgbClr val="000000"/>
                </a:solidFill>
                <a:effectLst/>
                <a:latin typeface="Arial" panose="020B0604020202020204" pitchFamily="34" charset="0"/>
              </a:rPr>
              <a:t>[show bracket and text saying 3.5 minutes]</a:t>
            </a:r>
            <a:r>
              <a:rPr lang="en-US" sz="1800" b="0" i="0" u="none" strike="noStrike" dirty="0">
                <a:solidFill>
                  <a:srgbClr val="000000"/>
                </a:solidFill>
                <a:effectLst/>
                <a:latin typeface="Arial" panose="020B0604020202020204" pitchFamily="34" charset="0"/>
              </a:rPr>
              <a:t>. If your child is getting too distracted or distressed at any point, you can stop the session by pressing X on your keyboard. Thank you for participating, and we hope you and your child have fun!</a:t>
            </a:r>
            <a:endParaRPr lang="en-US" dirty="0"/>
          </a:p>
        </p:txBody>
      </p:sp>
      <p:sp>
        <p:nvSpPr>
          <p:cNvPr id="4" name="Slide Number Placeholder 3"/>
          <p:cNvSpPr>
            <a:spLocks noGrp="1"/>
          </p:cNvSpPr>
          <p:nvPr>
            <p:ph type="sldNum" sz="quarter" idx="5"/>
          </p:nvPr>
        </p:nvSpPr>
        <p:spPr/>
        <p:txBody>
          <a:bodyPr/>
          <a:lstStyle/>
          <a:p>
            <a:fld id="{9B469C16-7955-B245-9D67-23F5C9A01853}" type="slidenum">
              <a:rPr lang="en-US" smtClean="0"/>
              <a:t>1</a:t>
            </a:fld>
            <a:endParaRPr lang="en-US"/>
          </a:p>
        </p:txBody>
      </p:sp>
    </p:spTree>
    <p:extLst>
      <p:ext uri="{BB962C8B-B14F-4D97-AF65-F5344CB8AC3E}">
        <p14:creationId xmlns:p14="http://schemas.microsoft.com/office/powerpoint/2010/main" val="79719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81E5-78CB-A8D8-71FA-2029C2A1B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3CDF5A-05AA-0ACD-0F4F-2411418D1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DC66A-9DC5-8C8F-5442-722F1657D642}"/>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5" name="Footer Placeholder 4">
            <a:extLst>
              <a:ext uri="{FF2B5EF4-FFF2-40B4-BE49-F238E27FC236}">
                <a16:creationId xmlns:a16="http://schemas.microsoft.com/office/drawing/2014/main" id="{F578B624-C088-9BCF-0DAA-A42000A81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BEE1E-E9B5-84C4-9974-6BF54453BDB4}"/>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271866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C96A-B1BD-E705-3E9A-F8DA42D495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CD2626-E82E-9301-D9A0-80E7562EF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F8F58-C042-225D-C5A6-16273DE1F751}"/>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5" name="Footer Placeholder 4">
            <a:extLst>
              <a:ext uri="{FF2B5EF4-FFF2-40B4-BE49-F238E27FC236}">
                <a16:creationId xmlns:a16="http://schemas.microsoft.com/office/drawing/2014/main" id="{3A1CB357-9F2D-D6BF-D8B7-DE3C6CBE8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10CD4-E861-C034-897F-A2A7883BD4C7}"/>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2893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A383BF-D578-5557-D2E2-D1F09376B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D5FA55-E96C-3B36-6C66-DAD5476DD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3AB9F-203B-8D8E-F929-9E86957D3E28}"/>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5" name="Footer Placeholder 4">
            <a:extLst>
              <a:ext uri="{FF2B5EF4-FFF2-40B4-BE49-F238E27FC236}">
                <a16:creationId xmlns:a16="http://schemas.microsoft.com/office/drawing/2014/main" id="{117E21A2-81CA-D27D-8E45-49A07F47B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B62BB-7AF3-BC1D-7DEB-51CE952DCCEA}"/>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92544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E2E0-C2BC-D639-D38B-5F750067D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372C9-C136-9A33-B886-D1EC2ED4A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6A67-31C6-32AC-957D-7F09F028C8D3}"/>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5" name="Footer Placeholder 4">
            <a:extLst>
              <a:ext uri="{FF2B5EF4-FFF2-40B4-BE49-F238E27FC236}">
                <a16:creationId xmlns:a16="http://schemas.microsoft.com/office/drawing/2014/main" id="{9F1FEC23-8476-DBD4-EFEE-5708055D7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61430-BF86-C6D9-1F96-5F2C23AE4DE3}"/>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73452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FEB1-3F9E-9D9C-FC5B-8B8B8A8B6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425335-25DE-D018-B53C-6C4028E62B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A3916-B5CB-30D9-5B7F-857D21440380}"/>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5" name="Footer Placeholder 4">
            <a:extLst>
              <a:ext uri="{FF2B5EF4-FFF2-40B4-BE49-F238E27FC236}">
                <a16:creationId xmlns:a16="http://schemas.microsoft.com/office/drawing/2014/main" id="{AB1ADBB1-916E-746D-77C7-BE3F54568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493CB-7B7C-8E79-F752-FBF55AF84637}"/>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22173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6723-03D2-DC47-EBC7-883E56D1E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3F00C-6652-F8DB-C76A-6378B8697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679E5-8DCB-FA3D-9F45-42BE7A7F31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BC965F-34DF-F140-9B26-4EA5EF9B3558}"/>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6" name="Footer Placeholder 5">
            <a:extLst>
              <a:ext uri="{FF2B5EF4-FFF2-40B4-BE49-F238E27FC236}">
                <a16:creationId xmlns:a16="http://schemas.microsoft.com/office/drawing/2014/main" id="{A6655F34-5D6E-4E91-6855-F601183BC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C8B4C-D4D7-0FEA-C713-5AD87B08F059}"/>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77463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494A-6209-85AC-E52F-5F370FFB19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18F3E0-D8E0-D0D8-896F-929DEE1D0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7C003-3940-E944-83BC-034C546FF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3A200D-AF44-5E23-F2CC-6DB1A6991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664C1-DA58-5D41-6A52-495C53AF52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CBB33-4A5A-0CEB-BF4E-50DA4C8FCF43}"/>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8" name="Footer Placeholder 7">
            <a:extLst>
              <a:ext uri="{FF2B5EF4-FFF2-40B4-BE49-F238E27FC236}">
                <a16:creationId xmlns:a16="http://schemas.microsoft.com/office/drawing/2014/main" id="{5AA37FEC-6200-9797-922D-9ACF985897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4950B-6856-BBA2-37C3-9B0A0FC9507F}"/>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45242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BA5D-400F-942A-8D8E-E91600E452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B02300-48CA-2323-1EAA-279BCE60A19D}"/>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4" name="Footer Placeholder 3">
            <a:extLst>
              <a:ext uri="{FF2B5EF4-FFF2-40B4-BE49-F238E27FC236}">
                <a16:creationId xmlns:a16="http://schemas.microsoft.com/office/drawing/2014/main" id="{F2DE625A-36F1-50E4-57BF-3357295915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53DEA4-F1D6-9B59-6B6C-4C4AC9109A16}"/>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351119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0F0B5-A5DA-8425-9FCB-4F03A220FC84}"/>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3" name="Footer Placeholder 2">
            <a:extLst>
              <a:ext uri="{FF2B5EF4-FFF2-40B4-BE49-F238E27FC236}">
                <a16:creationId xmlns:a16="http://schemas.microsoft.com/office/drawing/2014/main" id="{A71B3E46-5058-8A29-033C-58B3CB5AAA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DD6E27-938C-88E2-2CF6-FD32EEC6C2E8}"/>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63728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784E-911B-8D58-C25E-96A86E426D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DA808E-2388-8E9C-F6C6-62775B653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BAE093-CDFE-80AC-8D78-F5134FC75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BEC38-DBBF-BAA5-D6BE-377436420D73}"/>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6" name="Footer Placeholder 5">
            <a:extLst>
              <a:ext uri="{FF2B5EF4-FFF2-40B4-BE49-F238E27FC236}">
                <a16:creationId xmlns:a16="http://schemas.microsoft.com/office/drawing/2014/main" id="{5C23BE36-593F-A26F-D380-85D4AD5E8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4546B-E3F3-4EB1-20D5-59DAE89C19E2}"/>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240456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B471-8833-1CCB-BCA8-35187168B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0B050A-B60D-9641-190D-788ECD3520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BEABA-5866-BAF2-931C-5165F175E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ED367-4AB0-E870-15CF-4DCCA2EC8B63}"/>
              </a:ext>
            </a:extLst>
          </p:cNvPr>
          <p:cNvSpPr>
            <a:spLocks noGrp="1"/>
          </p:cNvSpPr>
          <p:nvPr>
            <p:ph type="dt" sz="half" idx="10"/>
          </p:nvPr>
        </p:nvSpPr>
        <p:spPr/>
        <p:txBody>
          <a:bodyPr/>
          <a:lstStyle/>
          <a:p>
            <a:fld id="{CBFE3F9F-8E86-E946-A8BB-17CFF365E0FA}" type="datetimeFigureOut">
              <a:rPr lang="en-US" smtClean="0"/>
              <a:t>3/7/25</a:t>
            </a:fld>
            <a:endParaRPr lang="en-US"/>
          </a:p>
        </p:txBody>
      </p:sp>
      <p:sp>
        <p:nvSpPr>
          <p:cNvPr id="6" name="Footer Placeholder 5">
            <a:extLst>
              <a:ext uri="{FF2B5EF4-FFF2-40B4-BE49-F238E27FC236}">
                <a16:creationId xmlns:a16="http://schemas.microsoft.com/office/drawing/2014/main" id="{4CC43244-2673-0080-92A7-E9BFA4253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F5669-17AF-F8C4-7C87-33C174B434F5}"/>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54398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A226-2F96-D7AD-04CB-8632B8CA8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5EE98-BCBF-EA55-18F8-F1B77397FC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39D32-2D17-684F-43AD-DDE54E277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FE3F9F-8E86-E946-A8BB-17CFF365E0FA}" type="datetimeFigureOut">
              <a:rPr lang="en-US" smtClean="0"/>
              <a:t>3/7/25</a:t>
            </a:fld>
            <a:endParaRPr lang="en-US"/>
          </a:p>
        </p:txBody>
      </p:sp>
      <p:sp>
        <p:nvSpPr>
          <p:cNvPr id="5" name="Footer Placeholder 4">
            <a:extLst>
              <a:ext uri="{FF2B5EF4-FFF2-40B4-BE49-F238E27FC236}">
                <a16:creationId xmlns:a16="http://schemas.microsoft.com/office/drawing/2014/main" id="{26A77590-5676-CEF9-E4E9-42D95F499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1FD5B7-E537-5D42-B806-5B2D12BE5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09BEF5-9583-5948-88DC-99F1240172C7}" type="slidenum">
              <a:rPr lang="en-US" smtClean="0"/>
              <a:t>‹#›</a:t>
            </a:fld>
            <a:endParaRPr lang="en-US"/>
          </a:p>
        </p:txBody>
      </p:sp>
    </p:spTree>
    <p:extLst>
      <p:ext uri="{BB962C8B-B14F-4D97-AF65-F5344CB8AC3E}">
        <p14:creationId xmlns:p14="http://schemas.microsoft.com/office/powerpoint/2010/main" val="166133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audio" Target="../media/media1.m4a"/><Relationship Id="rId7" Type="http://schemas.openxmlformats.org/officeDocument/2006/relationships/image" Target="../media/image2.jpeg"/><Relationship Id="rId12" Type="http://schemas.openxmlformats.org/officeDocument/2006/relationships/image" Target="../media/image7.jpeg"/><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notesSlide" Target="../notesSlides/notesSlide1.xml"/><Relationship Id="rId10" Type="http://schemas.openxmlformats.org/officeDocument/2006/relationships/image" Target="../media/image5.jpeg"/><Relationship Id="rId4" Type="http://schemas.openxmlformats.org/officeDocument/2006/relationships/slideLayout" Target="../slideLayouts/slideLayout2.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Keyboard Button X 3D, Incl. keyboard &amp; letter - Envato">
            <a:extLst>
              <a:ext uri="{FF2B5EF4-FFF2-40B4-BE49-F238E27FC236}">
                <a16:creationId xmlns:a16="http://schemas.microsoft.com/office/drawing/2014/main" id="{690469E9-A9A5-A365-ED9A-CABD5D70F86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0115" b="13195"/>
          <a:stretch/>
        </p:blipFill>
        <p:spPr bwMode="auto">
          <a:xfrm>
            <a:off x="9263109" y="5680107"/>
            <a:ext cx="1686864" cy="11249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remium Vector | Note Music Icon Vector Design">
            <a:extLst>
              <a:ext uri="{FF2B5EF4-FFF2-40B4-BE49-F238E27FC236}">
                <a16:creationId xmlns:a16="http://schemas.microsoft.com/office/drawing/2014/main" id="{994D0118-454F-5686-0705-0DF9BC97F7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5980" y="0"/>
            <a:ext cx="1538163" cy="15381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2,000+ Free Monitor &amp; Computer Images - Pixabay">
            <a:extLst>
              <a:ext uri="{FF2B5EF4-FFF2-40B4-BE49-F238E27FC236}">
                <a16:creationId xmlns:a16="http://schemas.microsoft.com/office/drawing/2014/main" id="{8322CBEF-A624-C860-8E5F-B7F12F0F11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774" y="1227187"/>
            <a:ext cx="4338725" cy="33692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E570124-7B95-BAAA-0BE6-5264454AD490}"/>
              </a:ext>
            </a:extLst>
          </p:cNvPr>
          <p:cNvPicPr>
            <a:picLocks noChangeAspect="1"/>
          </p:cNvPicPr>
          <p:nvPr/>
        </p:nvPicPr>
        <p:blipFill>
          <a:blip r:embed="rId9"/>
          <a:srcRect l="42513" t="17761" r="42751" b="56653"/>
          <a:stretch/>
        </p:blipFill>
        <p:spPr>
          <a:xfrm>
            <a:off x="2366602" y="1768996"/>
            <a:ext cx="1390019" cy="1356390"/>
          </a:xfrm>
          <a:prstGeom prst="rect">
            <a:avLst/>
          </a:prstGeom>
          <a:ln>
            <a:noFill/>
          </a:ln>
        </p:spPr>
      </p:pic>
      <p:sp>
        <p:nvSpPr>
          <p:cNvPr id="5" name="Curved Down Arrow 4">
            <a:extLst>
              <a:ext uri="{FF2B5EF4-FFF2-40B4-BE49-F238E27FC236}">
                <a16:creationId xmlns:a16="http://schemas.microsoft.com/office/drawing/2014/main" id="{9D09A89F-2B01-61E6-129B-81097FD05075}"/>
              </a:ext>
            </a:extLst>
          </p:cNvPr>
          <p:cNvSpPr/>
          <p:nvPr/>
        </p:nvSpPr>
        <p:spPr>
          <a:xfrm rot="16364722">
            <a:off x="2033784" y="1646699"/>
            <a:ext cx="899802" cy="715992"/>
          </a:xfrm>
          <a:prstGeom prst="curved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Down Arrow 5">
            <a:extLst>
              <a:ext uri="{FF2B5EF4-FFF2-40B4-BE49-F238E27FC236}">
                <a16:creationId xmlns:a16="http://schemas.microsoft.com/office/drawing/2014/main" id="{2819FF48-0486-FB97-CBE5-86EF1D78D253}"/>
              </a:ext>
            </a:extLst>
          </p:cNvPr>
          <p:cNvSpPr/>
          <p:nvPr/>
        </p:nvSpPr>
        <p:spPr>
          <a:xfrm rot="5400000">
            <a:off x="3306720" y="2447016"/>
            <a:ext cx="899802" cy="715992"/>
          </a:xfrm>
          <a:prstGeom prst="curved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3B99777D-C438-4F52-2320-CD36E62184EA}"/>
              </a:ext>
            </a:extLst>
          </p:cNvPr>
          <p:cNvSpPr txBox="1"/>
          <p:nvPr/>
        </p:nvSpPr>
        <p:spPr>
          <a:xfrm>
            <a:off x="915449" y="4676621"/>
            <a:ext cx="4338725" cy="461665"/>
          </a:xfrm>
          <a:prstGeom prst="rect">
            <a:avLst/>
          </a:prstGeom>
          <a:noFill/>
        </p:spPr>
        <p:txBody>
          <a:bodyPr wrap="square" rtlCol="0">
            <a:spAutoFit/>
          </a:bodyPr>
          <a:lstStyle/>
          <a:p>
            <a:pPr algn="ctr"/>
            <a:r>
              <a:rPr lang="en-US" sz="2400" b="1" dirty="0"/>
              <a:t>Attention-getter (10 seconds)</a:t>
            </a:r>
          </a:p>
        </p:txBody>
      </p:sp>
      <p:sp>
        <p:nvSpPr>
          <p:cNvPr id="8" name="TextBox 7">
            <a:extLst>
              <a:ext uri="{FF2B5EF4-FFF2-40B4-BE49-F238E27FC236}">
                <a16:creationId xmlns:a16="http://schemas.microsoft.com/office/drawing/2014/main" id="{04E41B36-2607-CC12-0338-8A56300D15FE}"/>
              </a:ext>
            </a:extLst>
          </p:cNvPr>
          <p:cNvSpPr txBox="1"/>
          <p:nvPr/>
        </p:nvSpPr>
        <p:spPr>
          <a:xfrm>
            <a:off x="6937827" y="4741232"/>
            <a:ext cx="4338725" cy="461665"/>
          </a:xfrm>
          <a:prstGeom prst="rect">
            <a:avLst/>
          </a:prstGeom>
          <a:noFill/>
        </p:spPr>
        <p:txBody>
          <a:bodyPr wrap="square" rtlCol="0">
            <a:spAutoFit/>
          </a:bodyPr>
          <a:lstStyle/>
          <a:p>
            <a:pPr algn="ctr"/>
            <a:r>
              <a:rPr lang="en-US" sz="2400" b="1" dirty="0"/>
              <a:t>Live webcam feed (3 minutes)</a:t>
            </a:r>
          </a:p>
        </p:txBody>
      </p:sp>
      <p:pic>
        <p:nvPicPr>
          <p:cNvPr id="11" name="Picture 10" descr="2,000+ Free Monitor &amp; Computer Images - Pixabay">
            <a:extLst>
              <a:ext uri="{FF2B5EF4-FFF2-40B4-BE49-F238E27FC236}">
                <a16:creationId xmlns:a16="http://schemas.microsoft.com/office/drawing/2014/main" id="{02588051-4BC4-487E-0F66-FC6000D3E4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7827" y="1227187"/>
            <a:ext cx="4338725" cy="33692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 Used to Hide My Kids From Colleagues. Now They're Fully in the Zoom. |  Vogue">
            <a:extLst>
              <a:ext uri="{FF2B5EF4-FFF2-40B4-BE49-F238E27FC236}">
                <a16:creationId xmlns:a16="http://schemas.microsoft.com/office/drawing/2014/main" id="{C6E02BB3-0C35-AD68-9D7C-437E55AE54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4143" y="1488760"/>
            <a:ext cx="3286092" cy="1848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c White Transparent, Rec Icon Transparent Background, Rec, Icon, Button  PNG Image For Free Download">
            <a:extLst>
              <a:ext uri="{FF2B5EF4-FFF2-40B4-BE49-F238E27FC236}">
                <a16:creationId xmlns:a16="http://schemas.microsoft.com/office/drawing/2014/main" id="{3DEB6805-9940-BABB-50B1-B9B4B84235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13982" y="-370078"/>
            <a:ext cx="1992559" cy="1992559"/>
          </a:xfrm>
          <a:prstGeom prst="rect">
            <a:avLst/>
          </a:prstGeom>
          <a:noFill/>
          <a:extLst>
            <a:ext uri="{909E8E84-426E-40DD-AFC4-6F175D3DCCD1}">
              <a14:hiddenFill xmlns:a14="http://schemas.microsoft.com/office/drawing/2010/main">
                <a:solidFill>
                  <a:srgbClr val="FFFFFF"/>
                </a:solidFill>
              </a14:hiddenFill>
            </a:ext>
          </a:extLst>
        </p:spPr>
      </p:pic>
      <p:sp>
        <p:nvSpPr>
          <p:cNvPr id="16" name="Left Brace 15">
            <a:extLst>
              <a:ext uri="{FF2B5EF4-FFF2-40B4-BE49-F238E27FC236}">
                <a16:creationId xmlns:a16="http://schemas.microsoft.com/office/drawing/2014/main" id="{D3E8CC4D-2157-ACBB-D35D-62202FC5319C}"/>
              </a:ext>
            </a:extLst>
          </p:cNvPr>
          <p:cNvSpPr/>
          <p:nvPr/>
        </p:nvSpPr>
        <p:spPr>
          <a:xfrm rot="16200000">
            <a:off x="5698300" y="254692"/>
            <a:ext cx="735730" cy="10420779"/>
          </a:xfrm>
          <a:prstGeom prst="leftBrace">
            <a:avLst/>
          </a:prstGeom>
          <a:ln w="2857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A37714B-F188-9A76-3788-5A3DEBFFB9D2}"/>
              </a:ext>
            </a:extLst>
          </p:cNvPr>
          <p:cNvSpPr txBox="1"/>
          <p:nvPr/>
        </p:nvSpPr>
        <p:spPr>
          <a:xfrm>
            <a:off x="4474546" y="5838043"/>
            <a:ext cx="3747255" cy="830997"/>
          </a:xfrm>
          <a:prstGeom prst="rect">
            <a:avLst/>
          </a:prstGeom>
          <a:noFill/>
        </p:spPr>
        <p:txBody>
          <a:bodyPr wrap="square" rtlCol="0">
            <a:spAutoFit/>
          </a:bodyPr>
          <a:lstStyle/>
          <a:p>
            <a:pPr algn="ctr"/>
            <a:r>
              <a:rPr lang="en-US" sz="2400" b="1" dirty="0">
                <a:solidFill>
                  <a:schemeClr val="accent5"/>
                </a:solidFill>
              </a:rPr>
              <a:t>~3.5 minutes total</a:t>
            </a:r>
            <a:br>
              <a:rPr lang="en-US" sz="2400" b="1" dirty="0">
                <a:solidFill>
                  <a:schemeClr val="accent5"/>
                </a:solidFill>
              </a:rPr>
            </a:br>
            <a:r>
              <a:rPr lang="en-US" sz="2400" b="1" dirty="0">
                <a:solidFill>
                  <a:schemeClr val="accent5"/>
                </a:solidFill>
              </a:rPr>
              <a:t>(ends automatically)</a:t>
            </a:r>
          </a:p>
        </p:txBody>
      </p:sp>
      <p:pic>
        <p:nvPicPr>
          <p:cNvPr id="1038" name="Picture 14" descr="Clock Icon Vector Art, Icons, and Graphics for Free Download">
            <a:extLst>
              <a:ext uri="{FF2B5EF4-FFF2-40B4-BE49-F238E27FC236}">
                <a16:creationId xmlns:a16="http://schemas.microsoft.com/office/drawing/2014/main" id="{7DCC6B86-9014-2CB1-5CB8-12374AF5E55D}"/>
              </a:ext>
            </a:extLst>
          </p:cNvPr>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47964" y="5870753"/>
            <a:ext cx="765575" cy="76557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087AFAD-5DC5-93DC-DAF9-BF684332EDC9}"/>
              </a:ext>
            </a:extLst>
          </p:cNvPr>
          <p:cNvSpPr txBox="1"/>
          <p:nvPr/>
        </p:nvSpPr>
        <p:spPr>
          <a:xfrm>
            <a:off x="10301046" y="5993245"/>
            <a:ext cx="2242998" cy="461665"/>
          </a:xfrm>
          <a:prstGeom prst="rect">
            <a:avLst/>
          </a:prstGeom>
          <a:noFill/>
        </p:spPr>
        <p:txBody>
          <a:bodyPr wrap="square" rtlCol="0">
            <a:spAutoFit/>
          </a:bodyPr>
          <a:lstStyle/>
          <a:p>
            <a:pPr algn="ctr"/>
            <a:r>
              <a:rPr lang="en-US" sz="2400" b="1" dirty="0"/>
              <a:t>to stop!</a:t>
            </a:r>
          </a:p>
        </p:txBody>
      </p:sp>
      <p:pic>
        <p:nvPicPr>
          <p:cNvPr id="49" name="Audio 48">
            <a:extLst>
              <a:ext uri="{FF2B5EF4-FFF2-40B4-BE49-F238E27FC236}">
                <a16:creationId xmlns:a16="http://schemas.microsoft.com/office/drawing/2014/main" id="{D27B00D6-25A8-D25E-DE0D-AB9CBF19E06F}"/>
              </a:ext>
            </a:extLst>
          </p:cNvPr>
          <p:cNvPicPr>
            <a:picLocks noChangeAspect="1"/>
          </p:cNvPicPr>
          <p:nvPr>
            <a:audioFile r:link="rId3"/>
            <p:extLst>
              <p:ext uri="{DAA4B4D4-6D71-4841-9C94-3DE7FCFB9230}">
                <p14:media xmlns:p14="http://schemas.microsoft.com/office/powerpoint/2010/main" r:embed="rId2"/>
              </p:ext>
            </p:extLst>
          </p:nvPr>
        </p:nvPicPr>
        <p:blipFill>
          <a:blip r:embed="rId13"/>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2695316683"/>
      </p:ext>
    </p:extLst>
  </p:cSld>
  <p:clrMapOvr>
    <a:masterClrMapping/>
  </p:clrMapOvr>
  <mc:AlternateContent xmlns:mc="http://schemas.openxmlformats.org/markup-compatibility/2006">
    <mc:Choice xmlns:p14="http://schemas.microsoft.com/office/powerpoint/2010/main" Requires="p14">
      <p:transition spd="slow" p14:dur="2000" advTm="61968"/>
    </mc:Choice>
    <mc:Fallback>
      <p:transition spd="slow" advTm="619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9"/>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3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03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8"/>
                                        </p:tgtEl>
                                        <p:attrNameLst>
                                          <p:attrName>style.visibility</p:attrName>
                                        </p:attrNameLst>
                                      </p:cBhvr>
                                      <p:to>
                                        <p:strVal val="hidden"/>
                                      </p:to>
                                    </p:set>
                                  </p:childTnLst>
                                </p:cTn>
                              </p:par>
                              <p:par>
                                <p:cTn id="57" presetID="1" presetClass="entr" presetSubtype="0" fill="hold" grpId="2"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2"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4"/>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9" fill="hold" display="0">
                  <p:stCondLst>
                    <p:cond delay="indefinite"/>
                  </p:stCondLst>
                  <p:endCondLst>
                    <p:cond evt="onStopAudio" delay="0">
                      <p:tgtEl>
                        <p:sldTgt/>
                      </p:tgtEl>
                    </p:cond>
                  </p:endCondLst>
                </p:cTn>
                <p:tgtEl>
                  <p:spTgt spid="49"/>
                </p:tgtEl>
              </p:cMediaNode>
            </p:audio>
          </p:childTnLst>
        </p:cTn>
      </p:par>
    </p:tnLst>
    <p:bldLst>
      <p:bldP spid="5" grpId="0" animBg="1"/>
      <p:bldP spid="5" grpId="1" animBg="1"/>
      <p:bldP spid="5" grpId="2" animBg="1"/>
      <p:bldP spid="6" grpId="0" animBg="1"/>
      <p:bldP spid="6" grpId="1" animBg="1"/>
      <p:bldP spid="6" grpId="2" animBg="1"/>
      <p:bldP spid="7" grpId="0"/>
      <p:bldP spid="7" grpId="1"/>
      <p:bldP spid="7" grpId="2"/>
      <p:bldP spid="8" grpId="0"/>
      <p:bldP spid="16" grpId="0" animBg="1"/>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2|5.5|6.5|1.4|3.8|2.1|7.3|13.3|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198</Words>
  <Application>Microsoft Macintosh PowerPoint</Application>
  <PresentationFormat>Widescreen</PresentationFormat>
  <Paragraphs>8</Paragraphs>
  <Slides>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Adani Bennett Abutto</dc:creator>
  <cp:lastModifiedBy>Adani Bennett Abutto</cp:lastModifiedBy>
  <cp:revision>36</cp:revision>
  <dcterms:created xsi:type="dcterms:W3CDTF">2025-03-06T19:57:43Z</dcterms:created>
  <dcterms:modified xsi:type="dcterms:W3CDTF">2025-03-07T18:15:26Z</dcterms:modified>
</cp:coreProperties>
</file>