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A7F9-2861-A38A-7DB7-105CE7428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9A846-2FE7-D93D-4B11-266F05178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BF79-BC38-EB65-3546-33664ED8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6BE5-282F-DE37-B524-4952550E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3960-0011-D41E-40D3-FB187723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92B2-A581-92A9-8D4E-33BC2F82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39AE-64FE-FD6B-72ED-BB766708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B087-FF8E-4D82-4772-3304474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F7EE-59F2-2450-A6FD-3DF1B34E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CFC0-C0BC-19B9-6EBF-49B0F9A1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91E0F-9B87-683D-EDB5-30E7B6EE5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1327-35F9-FF26-B5F7-3B3ABE2B5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0DC5-3C26-C616-CF06-4D2F24BB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D11F-D969-38FB-7952-C194D42F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C5B7-BB2E-6344-D0B1-D07014BB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590-C45E-70E2-2358-0B2E333E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8FBC-D1B5-1FEC-C0A9-701DF329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AFC9-60E6-F366-BCDA-8C68962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52B1-D889-BF4A-7EEE-04B5674E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23D7-171F-F3A6-A5DC-69B727B1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C17E-9A83-CEA0-624E-F35568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FECD-106D-52EB-DCBD-E08D682D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E99-9F90-436E-58F7-78709A3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F8EB-ADEB-F84B-EA10-D46244DD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3869-5954-36D5-A89D-311FF4F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7B1E-AAD2-89E1-21CE-3DA00FB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7F2E-98EC-FEDC-CC87-75B9636E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DADD-32EA-B695-EFE7-D79DF05C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0496-E331-52DF-FD41-77D2BD19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16EBA-AE06-33C7-A4FD-B6A294B8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EE29-8E2F-5381-3BDA-A2D67DDD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C5C-ABBC-408C-D4D1-05D76B11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A686-573A-D15B-2604-24892DC9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272D1-0F5A-F7AF-C04E-A123B256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EE3E7-0C8B-9671-5A99-6B1121A7B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C635F-520C-E3F5-3066-0FFEBEB7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E36F-7A72-300E-0D83-3B28A606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2EF7-D14F-8B2B-1E91-7673B94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5834E-27B2-91A4-3F20-963C2962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8C1-D0DA-F0A6-585B-1DBAB188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3D4CE-515B-2920-77B4-FF8B3185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68B1-1CC4-6622-7125-B128B5D0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D16C5-6ADC-CF57-96AD-80B96B0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54545-7FAB-84E3-B6FF-079DA8ED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B8708-5371-027D-4E92-27A8F2D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1B27-1953-C2AC-1764-C4B567FF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9D61-D100-EDB7-BAA5-E2D129DD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1DF9-3917-5400-27EA-8E5D9636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F9B42-A2EF-7CF5-3791-295B9F50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B412-6B7E-A7A7-297D-B8FE8282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BD673-AE7E-E625-41AA-A0B1F99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772D-5B01-0C11-6AE7-952164C3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98F3-FD9D-5693-81D7-EA4E5D82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E528-DA91-8C33-3524-C35B2D16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11A9-0EFB-BD3A-7456-A30BE76E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A053-8CB2-06B5-6309-1B72A49B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266FD-CE4E-532D-DF02-47BDA768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472B-923D-B43F-1CA0-23E6E01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199C1-4640-BAB0-3604-F21ED148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EC79-430D-904B-6012-78F5DF46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7955-73A5-9EF9-80AD-7871AA267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08584-0524-0B46-850D-EEF314913E5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4D8B-CEB9-3A86-AA1D-5BAD26959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687A-65F7-8DF3-7D7F-F88B5BEE8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F3098-D8AB-CE4E-828A-A5C69653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_welcome.mp3">
            <a:hlinkClick r:id="" action="ppaction://media"/>
            <a:extLst>
              <a:ext uri="{FF2B5EF4-FFF2-40B4-BE49-F238E27FC236}">
                <a16:creationId xmlns:a16="http://schemas.microsoft.com/office/drawing/2014/main" id="{ACDE3154-2043-D617-B6FF-A475E7201F4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062" y="5902434"/>
            <a:ext cx="812800" cy="812800"/>
          </a:xfrm>
          <a:prstGeom prst="rect">
            <a:avLst/>
          </a:prstGeom>
        </p:spPr>
      </p:pic>
      <p:pic>
        <p:nvPicPr>
          <p:cNvPr id="5" name="Picture 4" descr="A group of colored pencils on a wood surface&#10;&#10;AI-generated content may be incorrect.">
            <a:extLst>
              <a:ext uri="{FF2B5EF4-FFF2-40B4-BE49-F238E27FC236}">
                <a16:creationId xmlns:a16="http://schemas.microsoft.com/office/drawing/2014/main" id="{12AB8515-4805-5E44-2AEE-8350D22AC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20"/>
            <a:ext cx="12195774" cy="6855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76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21"/>
    </mc:Choice>
    <mc:Fallback>
      <p:transition spd="slow" advTm="103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67" objId="2"/>
        <p14:stopEvt time="10321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Adani Bennett Abutto</dc:creator>
  <cp:lastModifiedBy>Adani Bennett Abutto</cp:lastModifiedBy>
  <cp:revision>3</cp:revision>
  <dcterms:created xsi:type="dcterms:W3CDTF">2025-08-22T16:53:31Z</dcterms:created>
  <dcterms:modified xsi:type="dcterms:W3CDTF">2025-08-22T17:46:43Z</dcterms:modified>
</cp:coreProperties>
</file>