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 baseline="0">
                <a:effectLst/>
              </a:defRPr>
            </a:lvl1pPr>
          </a:lstStyle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EAST PALO ALTO SENIOR CENTER</a:t>
            </a:r>
          </a:p>
          <a:p>
            <a:endParaRPr lang="en-US" dirty="0" smtClean="0"/>
          </a:p>
          <a:p>
            <a:r>
              <a:rPr lang="en-US" dirty="0" smtClean="0"/>
              <a:t>GROUP#6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USER STORY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pPr lvl="0"/>
            <a:r>
              <a:rPr lang="en-US" dirty="0" smtClean="0"/>
              <a:t>As a senior, I want access to programs so I can have a social life!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USER STORY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pPr lvl="0"/>
            <a:r>
              <a:rPr lang="en-US" dirty="0" smtClean="0"/>
              <a:t>As an adult child of a senior parent, I want information about senior activities in East Palo Alto so I can help my parents stay active, live well and thrive in the community.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USER STORY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pPr lvl="0"/>
            <a:r>
              <a:rPr lang="en-US" dirty="0" smtClean="0"/>
              <a:t>As a senior, some days I don’t have enough strength to cook for myself. I would like to take advantage of meal services offered In East Palo Alto.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USER STORY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pPr lvl="0"/>
            <a:r>
              <a:rPr lang="en-US" dirty="0" smtClean="0"/>
              <a:t>As a senior, I want a clean site that is easy to read and navigate on my computer, or tablet or phone.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USER STORY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pPr lvl="0"/>
            <a:r>
              <a:rPr lang="en-US" dirty="0" smtClean="0"/>
              <a:t>As a senior who is trying to stay active, I would like access to schedule of classes offered at the senior center and transportation options when I need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USER STORY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pPr lvl="0"/>
            <a:r>
              <a:rPr lang="en-US" dirty="0" smtClean="0"/>
              <a:t>As a senior, I would like to see pictures of some of the past events at the senior center so I can get a feel for what happens at these </a:t>
            </a:r>
            <a:r>
              <a:rPr lang="en-US" dirty="0" err="1" smtClean="0"/>
              <a:t>socialGatherings</a:t>
            </a:r>
            <a:r>
              <a:rPr lang="en-US" dirty="0" smtClean="0"/>
              <a:t> and see if there’s anyone I know.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0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Coding</dc:creator>
  <cp:lastModifiedBy>Coding</cp:lastModifiedBy>
  <cp:revision>4</cp:revision>
  <dcterms:created xsi:type="dcterms:W3CDTF">2016-02-11T18:39:31Z</dcterms:created>
  <dcterms:modified xsi:type="dcterms:W3CDTF">2016-02-11T19:11:35Z</dcterms:modified>
</cp:coreProperties>
</file>