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5053e018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5053e0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5053e01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5053e0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5053e01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5053e0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5053e018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5053e0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5053e018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5053e0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5053e018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5053e0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Master – Meir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100" y="1349525"/>
            <a:ext cx="2713650" cy="244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</a:t>
            </a:r>
            <a:r>
              <a:rPr lang="es"/>
              <a:t> – </a:t>
            </a:r>
            <a:r>
              <a:rPr lang="es"/>
              <a:t>Hacer la app </a:t>
            </a:r>
            <a:r>
              <a:rPr lang="es">
                <a:solidFill>
                  <a:srgbClr val="FFE599"/>
                </a:solidFill>
              </a:rPr>
              <a:t>funcional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Actual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71900" y="3078150"/>
            <a:ext cx="8222100" cy="1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E599"/>
                </a:solidFill>
              </a:rPr>
              <a:t>Muchas funcionalidades poca conexión entre ellas</a:t>
            </a:r>
            <a:endParaRPr sz="24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Exactamente que tenemos implementado AHORA?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71188" y="1896300"/>
            <a:ext cx="28473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Semana 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D9EEB"/>
                </a:solidFill>
              </a:rPr>
              <a:t>Objetivo</a:t>
            </a:r>
            <a:r>
              <a:rPr lang="es" sz="1400"/>
              <a:t> – acabar funcionalidades del previo sprint + nuevas HU </a:t>
            </a:r>
            <a:r>
              <a:rPr lang="es" sz="1400"/>
              <a:t>para </a:t>
            </a:r>
            <a:r>
              <a:rPr lang="es" sz="1400"/>
              <a:t>así unificar las funcionalidades sueltas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Distribuir trabajo y programar a saco paco</a:t>
            </a:r>
            <a:endParaRPr sz="14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48350" y="1896300"/>
            <a:ext cx="28473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Semana 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D9EEB"/>
                </a:solidFill>
              </a:rPr>
              <a:t>Objetivo</a:t>
            </a:r>
            <a:r>
              <a:rPr lang="es" sz="1400"/>
              <a:t> – dejar la app bonita y mínimamente funcional como conjunto</a:t>
            </a:r>
            <a:endParaRPr sz="14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Diseño, para dejarlo todo bonito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Testing → Cada uno de SUS previas implementaciones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Limpiar código: borrar Logs innecesarios + </a:t>
            </a:r>
            <a:r>
              <a:rPr b="1" lang="es" sz="1200"/>
              <a:t>mensajes de testing EN la pantalla</a:t>
            </a:r>
            <a:endParaRPr b="1" sz="1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025513" y="1896300"/>
            <a:ext cx="28473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Semana 3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D9EEB"/>
                </a:solidFill>
              </a:rPr>
              <a:t>Objetivo</a:t>
            </a:r>
            <a:r>
              <a:rPr lang="es" sz="1400"/>
              <a:t> → Últimos retoques y pequeñas mejoras, si hay tiempo implementar funcionalidades extra o pijadas + preparar recorrido Demo + documentación</a:t>
            </a:r>
            <a:endParaRPr sz="1400"/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Todos testear todo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Pijadas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Demo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Documentación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Bugs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E599"/>
                </a:solidFill>
              </a:rPr>
              <a:t>TODOS</a:t>
            </a:r>
            <a:r>
              <a:rPr lang="es"/>
              <a:t> los bugs que vayamos encontrando o pensemos mientras estemos programando en esta iteración los apuntaremos en </a:t>
            </a:r>
            <a:r>
              <a:rPr b="1" lang="es"/>
              <a:t>TRELLO</a:t>
            </a:r>
            <a:r>
              <a:rPr lang="es"/>
              <a:t> y se lo asignaremos a quien le toque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Bugs / Pijadas también</a:t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65500" y="27769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 los </a:t>
            </a:r>
            <a:r>
              <a:rPr lang="es" sz="1800"/>
              <a:t>eliminamos</a:t>
            </a:r>
            <a:r>
              <a:rPr lang="es" sz="1800"/>
              <a:t>, solo los marcamos como completados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hemos hecho </a:t>
            </a:r>
            <a:r>
              <a:rPr lang="es">
                <a:solidFill>
                  <a:srgbClr val="FFE599"/>
                </a:solidFill>
              </a:rPr>
              <a:t>merge</a:t>
            </a:r>
            <a:r>
              <a:rPr lang="es"/>
              <a:t> del </a:t>
            </a:r>
            <a:r>
              <a:rPr lang="es"/>
              <a:t>3er </a:t>
            </a:r>
            <a:r>
              <a:rPr lang="es"/>
              <a:t>sprint… estamos preparados o lo dejamos para el viernes?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Decisiones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572000" y="146825"/>
            <a:ext cx="4467300" cy="49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Búsqueda de MapActivity?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Propuesta – Cambiar búsqueda por doble filtrado. 1ero es por si solo tengo una serpiente, por lo que solo me interesa ver las quedadas, así que poder filtrar si ver solo quedadas/paseos,etc. o una combinación (estaría abajo). 2ndo (estaría arriba en el buscar), solo me interesan los eventos de mi mascota, por lo que dropdown con mis mascotas y  únicamente enseñar los eventos, etc. que se aplican a mi tipo de mascota.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Un meeting tendría que estar asociado a una especie de mascotas, no?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Propuesta – Al crear mascotas tener 2 dropdowns, Ej: Ave → Loro</a:t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Menú lateral – campos sin función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Create Meeting – es obligatorio subir 1a foto?!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Propuesta – Que no lo sea, y establecer una foto por defecto, en mascota también.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Beneficios de amigos – solo buscar eventos de amigos, no?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200"/>
              <a:buChar char="○"/>
            </a:pPr>
            <a:r>
              <a:rPr lang="es" sz="1200"/>
              <a:t>Aclaración + Propuesta – Viejas o solo actuales? Pd: en la info de un meeting se debería poder ver si un amigo está apuntado.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 Recorrido Demo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63050" y="242200"/>
            <a:ext cx="3837000" cy="49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LogIn / Registro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Añadir mi/mis mascotas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Escanear zona (a ver que hay)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Me interesa una quedada, veo su info, </a:t>
            </a:r>
            <a:r>
              <a:rPr lang="es" sz="1600">
                <a:solidFill>
                  <a:srgbClr val="FFE599"/>
                </a:solidFill>
              </a:rPr>
              <a:t>cuánta gente está apuntada</a:t>
            </a:r>
            <a:r>
              <a:rPr lang="es" sz="1600"/>
              <a:t>, me atrae y me apunto.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600"/>
              <a:buAutoNum type="arabicPeriod"/>
            </a:pPr>
            <a:r>
              <a:rPr lang="es" sz="1600">
                <a:solidFill>
                  <a:srgbClr val="FFE599"/>
                </a:solidFill>
              </a:rPr>
              <a:t>Me gustaría tener un lugar dónde poder ver las quedadas, etc. a las que me he apuntado, dependiendo de si ya han caducado o todavía están por hacerse!</a:t>
            </a:r>
            <a:endParaRPr sz="1600">
              <a:solidFill>
                <a:srgbClr val="FFE5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AutoNum type="alphaLcPeriod"/>
            </a:pPr>
            <a:r>
              <a:rPr lang="es" sz="1200">
                <a:solidFill>
                  <a:srgbClr val="FFE599"/>
                </a:solidFill>
              </a:rPr>
              <a:t>Las quedadas haría que caduquen, y una pijada sería que un paseo puedan estar activos cada semana</a:t>
            </a:r>
            <a:endParaRPr sz="1200">
              <a:solidFill>
                <a:srgbClr val="FFE5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Visualizar el recorrido de una ruta.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Valorar una ruta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Añadir amigos, quiero ver sus quedadas,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???</a:t>
            </a:r>
            <a:endParaRPr sz="1600"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27769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Para tener una idea de las funcionalidades más importantes a terminar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s"/>
              <a:t>Cerrar Sprint 3 de Taiga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s"/>
              <a:t>Identificar prioridades a implementar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s"/>
              <a:t>Añadir y asignar HU del Sprint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