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5"/>
    <p:restoredTop sz="93779"/>
  </p:normalViewPr>
  <p:slideViewPr>
    <p:cSldViewPr snapToGrid="0" snapToObjects="1">
      <p:cViewPr varScale="1">
        <p:scale>
          <a:sx n="54" d="100"/>
          <a:sy n="54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D38-F90F-614F-B717-D50210DCAAE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D206-40B9-F04E-9AC9-594A9847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D38-F90F-614F-B717-D50210DCAAE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D206-40B9-F04E-9AC9-594A9847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D38-F90F-614F-B717-D50210DCAAE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D206-40B9-F04E-9AC9-594A9847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D38-F90F-614F-B717-D50210DCAAE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D206-40B9-F04E-9AC9-594A9847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D38-F90F-614F-B717-D50210DCAAE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D206-40B9-F04E-9AC9-594A9847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6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D38-F90F-614F-B717-D50210DCAAE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D206-40B9-F04E-9AC9-594A9847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D38-F90F-614F-B717-D50210DCAAE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D206-40B9-F04E-9AC9-594A9847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D38-F90F-614F-B717-D50210DCAAE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D206-40B9-F04E-9AC9-594A9847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D38-F90F-614F-B717-D50210DCAAE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D206-40B9-F04E-9AC9-594A9847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D38-F90F-614F-B717-D50210DCAAE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D206-40B9-F04E-9AC9-594A9847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FD38-F90F-614F-B717-D50210DCAAE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D206-40B9-F04E-9AC9-594A9847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FD38-F90F-614F-B717-D50210DCAAE8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D206-40B9-F04E-9AC9-594A9847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628650"/>
            <a:ext cx="10058400" cy="55824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20930" y="72490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897" y="304298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1265" y="43825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085351" y="4844165"/>
            <a:ext cx="0" cy="278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89767" y="49118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6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2017-02-24T10:46:52Z</dcterms:created>
  <dcterms:modified xsi:type="dcterms:W3CDTF">2017-02-24T10:51:43Z</dcterms:modified>
</cp:coreProperties>
</file>