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3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AFCC-8A10-4417-A382-E3A00B7473FE}" type="datetimeFigureOut">
              <a:rPr lang="de-DE" smtClean="0"/>
              <a:t>02.09.2013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EA97-B1B8-4F36-B5CC-AED0B0D067F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1916832" y="5436096"/>
            <a:ext cx="295232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Core Task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1916832" y="7452320"/>
            <a:ext cx="295232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Communication Component I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0"/>
            <a:endCxn id="19" idx="2"/>
          </p:cNvCxnSpPr>
          <p:nvPr/>
        </p:nvCxnSpPr>
        <p:spPr>
          <a:xfrm flipV="1">
            <a:off x="3392996" y="68762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7347" y="6989208"/>
            <a:ext cx="2919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smtClean="0"/>
              <a:t>loosely interlinked, unidirectional</a:t>
            </a:r>
            <a:endParaRPr lang="de-DE" sz="1600" i="1" dirty="0"/>
          </a:p>
        </p:txBody>
      </p:sp>
      <p:sp>
        <p:nvSpPr>
          <p:cNvPr id="9" name="Rechteck 8"/>
          <p:cNvSpPr/>
          <p:nvPr/>
        </p:nvSpPr>
        <p:spPr>
          <a:xfrm>
            <a:off x="1916832" y="107504"/>
            <a:ext cx="295232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Core Task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16832" y="2123728"/>
            <a:ext cx="295232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Core Task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916832" y="4139952"/>
            <a:ext cx="295232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Communication Component I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629072" y="6010692"/>
            <a:ext cx="2367880" cy="649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Communication Component II</a:t>
            </a:r>
            <a:endParaRPr lang="de-DE" sz="1600" dirty="0"/>
          </a:p>
        </p:txBody>
      </p:sp>
      <p:cxnSp>
        <p:nvCxnSpPr>
          <p:cNvPr id="17" name="Gerade Verbindung mit Pfeil 16"/>
          <p:cNvCxnSpPr>
            <a:stCxn id="12" idx="0"/>
            <a:endCxn id="10" idx="2"/>
          </p:cNvCxnSpPr>
          <p:nvPr/>
        </p:nvCxnSpPr>
        <p:spPr>
          <a:xfrm flipV="1">
            <a:off x="3392996" y="35638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37347" y="3676840"/>
            <a:ext cx="2919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smtClean="0"/>
              <a:t>loosely interlinked, unidirectional</a:t>
            </a:r>
            <a:endParaRPr lang="de-DE" sz="1600" i="1" dirty="0"/>
          </a:p>
        </p:txBody>
      </p:sp>
      <p:sp>
        <p:nvSpPr>
          <p:cNvPr id="23" name="Freihandform 22"/>
          <p:cNvSpPr/>
          <p:nvPr/>
        </p:nvSpPr>
        <p:spPr>
          <a:xfrm>
            <a:off x="1700808" y="5764947"/>
            <a:ext cx="211541" cy="313898"/>
          </a:xfrm>
          <a:custGeom>
            <a:avLst/>
            <a:gdLst>
              <a:gd name="connsiteX0" fmla="*/ 211541 w 211541"/>
              <a:gd name="connsiteY0" fmla="*/ 0 h 313898"/>
              <a:gd name="connsiteX1" fmla="*/ 6824 w 211541"/>
              <a:gd name="connsiteY1" fmla="*/ 163773 h 313898"/>
              <a:gd name="connsiteX2" fmla="*/ 170598 w 211541"/>
              <a:gd name="connsiteY2" fmla="*/ 313898 h 31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41" h="313898">
                <a:moveTo>
                  <a:pt x="211541" y="0"/>
                </a:moveTo>
                <a:cubicBezTo>
                  <a:pt x="112594" y="55728"/>
                  <a:pt x="13648" y="111457"/>
                  <a:pt x="6824" y="163773"/>
                </a:cubicBezTo>
                <a:cubicBezTo>
                  <a:pt x="0" y="216089"/>
                  <a:pt x="85299" y="264993"/>
                  <a:pt x="170598" y="31389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1840341" y="5652120"/>
            <a:ext cx="211541" cy="313898"/>
          </a:xfrm>
          <a:custGeom>
            <a:avLst/>
            <a:gdLst>
              <a:gd name="connsiteX0" fmla="*/ 211541 w 211541"/>
              <a:gd name="connsiteY0" fmla="*/ 0 h 313898"/>
              <a:gd name="connsiteX1" fmla="*/ 6824 w 211541"/>
              <a:gd name="connsiteY1" fmla="*/ 163773 h 313898"/>
              <a:gd name="connsiteX2" fmla="*/ 170598 w 211541"/>
              <a:gd name="connsiteY2" fmla="*/ 313898 h 31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41" h="313898">
                <a:moveTo>
                  <a:pt x="211541" y="0"/>
                </a:moveTo>
                <a:cubicBezTo>
                  <a:pt x="112594" y="55728"/>
                  <a:pt x="13648" y="111457"/>
                  <a:pt x="6824" y="163773"/>
                </a:cubicBezTo>
                <a:cubicBezTo>
                  <a:pt x="0" y="216089"/>
                  <a:pt x="85299" y="264993"/>
                  <a:pt x="170598" y="313898"/>
                </a:cubicBezTo>
              </a:path>
            </a:pathLst>
          </a:custGeom>
          <a:ln>
            <a:headEnd type="none" w="med" len="med"/>
            <a:tailEnd type="arrow" w="med" len="med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-432048" y="5364088"/>
            <a:ext cx="220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strongly interlinked, bidirectional</a:t>
            </a:r>
            <a:endParaRPr lang="de-DE" sz="1600" i="1" dirty="0"/>
          </a:p>
        </p:txBody>
      </p:sp>
      <p:cxnSp>
        <p:nvCxnSpPr>
          <p:cNvPr id="27" name="Gerade Verbindung 26"/>
          <p:cNvCxnSpPr/>
          <p:nvPr/>
        </p:nvCxnSpPr>
        <p:spPr>
          <a:xfrm>
            <a:off x="0" y="5148064"/>
            <a:ext cx="685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0" y="1835696"/>
            <a:ext cx="685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 nach unten 28"/>
          <p:cNvSpPr/>
          <p:nvPr/>
        </p:nvSpPr>
        <p:spPr>
          <a:xfrm>
            <a:off x="5517232" y="107504"/>
            <a:ext cx="720080" cy="806489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/>
              <a:t>System evolution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MLR</dc:creator>
  <cp:lastModifiedBy>MLR</cp:lastModifiedBy>
  <cp:revision>5</cp:revision>
  <dcterms:created xsi:type="dcterms:W3CDTF">2013-09-02T16:39:28Z</dcterms:created>
  <dcterms:modified xsi:type="dcterms:W3CDTF">2013-09-02T17:26:18Z</dcterms:modified>
</cp:coreProperties>
</file>