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1F78-B3F0-459A-BC14-1B4691575D0D}" type="datetimeFigureOut">
              <a:rPr lang="de-DE" smtClean="0"/>
              <a:pPr/>
              <a:t>04.09.2013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5A06-B472-4001-A3A7-7FA0EADFF6E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1F78-B3F0-459A-BC14-1B4691575D0D}" type="datetimeFigureOut">
              <a:rPr lang="de-DE" smtClean="0"/>
              <a:pPr/>
              <a:t>04.09.2013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5A06-B472-4001-A3A7-7FA0EADFF6E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1F78-B3F0-459A-BC14-1B4691575D0D}" type="datetimeFigureOut">
              <a:rPr lang="de-DE" smtClean="0"/>
              <a:pPr/>
              <a:t>04.09.2013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5A06-B472-4001-A3A7-7FA0EADFF6E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1F78-B3F0-459A-BC14-1B4691575D0D}" type="datetimeFigureOut">
              <a:rPr lang="de-DE" smtClean="0"/>
              <a:pPr/>
              <a:t>04.09.2013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5A06-B472-4001-A3A7-7FA0EADFF6E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1F78-B3F0-459A-BC14-1B4691575D0D}" type="datetimeFigureOut">
              <a:rPr lang="de-DE" smtClean="0"/>
              <a:pPr/>
              <a:t>04.09.2013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5A06-B472-4001-A3A7-7FA0EADFF6E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1F78-B3F0-459A-BC14-1B4691575D0D}" type="datetimeFigureOut">
              <a:rPr lang="de-DE" smtClean="0"/>
              <a:pPr/>
              <a:t>04.09.2013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5A06-B472-4001-A3A7-7FA0EADFF6E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1F78-B3F0-459A-BC14-1B4691575D0D}" type="datetimeFigureOut">
              <a:rPr lang="de-DE" smtClean="0"/>
              <a:pPr/>
              <a:t>04.09.2013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5A06-B472-4001-A3A7-7FA0EADFF6E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1F78-B3F0-459A-BC14-1B4691575D0D}" type="datetimeFigureOut">
              <a:rPr lang="de-DE" smtClean="0"/>
              <a:pPr/>
              <a:t>04.09.2013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5A06-B472-4001-A3A7-7FA0EADFF6E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1F78-B3F0-459A-BC14-1B4691575D0D}" type="datetimeFigureOut">
              <a:rPr lang="de-DE" smtClean="0"/>
              <a:pPr/>
              <a:t>04.09.2013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5A06-B472-4001-A3A7-7FA0EADFF6E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1F78-B3F0-459A-BC14-1B4691575D0D}" type="datetimeFigureOut">
              <a:rPr lang="de-DE" smtClean="0"/>
              <a:pPr/>
              <a:t>04.09.2013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5A06-B472-4001-A3A7-7FA0EADFF6E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1F78-B3F0-459A-BC14-1B4691575D0D}" type="datetimeFigureOut">
              <a:rPr lang="de-DE" smtClean="0"/>
              <a:pPr/>
              <a:t>04.09.2013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5A06-B472-4001-A3A7-7FA0EADFF6E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21F78-B3F0-459A-BC14-1B4691575D0D}" type="datetimeFigureOut">
              <a:rPr lang="de-DE" smtClean="0"/>
              <a:pPr/>
              <a:t>04.09.2013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5A06-B472-4001-A3A7-7FA0EADFF6E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13251" r="1963" b="2100"/>
          <a:stretch>
            <a:fillRect/>
          </a:stretch>
        </p:blipFill>
        <p:spPr bwMode="auto">
          <a:xfrm>
            <a:off x="-1" y="332656"/>
            <a:ext cx="9144001" cy="5921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20469" r="1274" b="3125"/>
          <a:stretch>
            <a:fillRect/>
          </a:stretch>
        </p:blipFill>
        <p:spPr bwMode="auto">
          <a:xfrm>
            <a:off x="1" y="398335"/>
            <a:ext cx="9144000" cy="530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MLR</dc:creator>
  <cp:lastModifiedBy>MLR</cp:lastModifiedBy>
  <cp:revision>2</cp:revision>
  <dcterms:created xsi:type="dcterms:W3CDTF">2013-09-04T15:55:21Z</dcterms:created>
  <dcterms:modified xsi:type="dcterms:W3CDTF">2013-09-04T16:08:06Z</dcterms:modified>
</cp:coreProperties>
</file>