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92" r:id="rId5"/>
    <p:sldId id="293" r:id="rId6"/>
    <p:sldId id="295" r:id="rId7"/>
    <p:sldId id="284" r:id="rId8"/>
    <p:sldId id="285" r:id="rId9"/>
    <p:sldId id="286" r:id="rId10"/>
    <p:sldId id="287" r:id="rId11"/>
    <p:sldId id="288" r:id="rId12"/>
    <p:sldId id="289" r:id="rId13"/>
    <p:sldId id="256" r:id="rId14"/>
    <p:sldId id="262" r:id="rId15"/>
    <p:sldId id="298" r:id="rId16"/>
    <p:sldId id="299" r:id="rId17"/>
    <p:sldId id="300" r:id="rId18"/>
    <p:sldId id="302" r:id="rId19"/>
    <p:sldId id="303" r:id="rId20"/>
    <p:sldId id="306" r:id="rId21"/>
    <p:sldId id="307" r:id="rId22"/>
    <p:sldId id="308" r:id="rId23"/>
    <p:sldId id="309" r:id="rId24"/>
    <p:sldId id="310" r:id="rId25"/>
    <p:sldId id="311" r:id="rId26"/>
    <p:sldId id="291" r:id="rId27"/>
    <p:sldId id="258" r:id="rId28"/>
    <p:sldId id="259" r:id="rId29"/>
    <p:sldId id="264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AC5E-71D0-42B8-ACB6-4ACB7867D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0B1B0-EB76-4DBA-A754-70FAC031C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7801-6B04-45FF-B3BA-02C54F75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F6B7D-CBBA-4DE8-A69D-007719BA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1472-B19B-423E-B9AD-92E64CD3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C4D-EA2E-4832-A50E-B49A1197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F9F7C-3474-42B5-AF5C-AEAB57EE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E9D5-0C2D-40A1-AF72-29E72648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7CA1-56F9-495A-90AD-D202426D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BAC6-D93D-4978-A02D-F03FD9E6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11009-B2C4-4D31-A035-CFFCA92A7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FA9F-F251-41D6-86FD-260E2A8E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2F95-5104-460B-BF95-D6D156F6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686FE-4D35-43D3-949B-A2F28658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FD5A-20BA-4C2B-81CA-AB308B2A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63D4-E5E7-41CA-8C5F-1999AFE2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66D5-5AB1-4F25-8FEC-458A250B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E87A-E03C-4AF2-9802-77BDD40B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0F34-B186-43F3-899D-2D0EE050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96AF-AC85-4719-87BD-DE375D05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2E0-3BF0-436D-9C17-E6E527F8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4DD86-C12C-4FA1-ACCA-FBEF7639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22B9-5883-4485-9D97-E224C2ED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D154-0CF0-4F98-9D56-723F63FD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0A14-B8C6-44F1-AF03-B32530D7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CD32-74CF-4F78-9FE1-1DA740FC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D531-A161-4688-9284-A84C306D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0C5D6-659C-43FB-9376-61AE44DE0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4BCA-F07D-4B70-ADBD-C2DA1D14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264A1-539A-43C4-BDE3-CD1AEBAE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AA4B3-CB99-406B-AC1F-BD4CEF62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B5C5-187F-42B7-B8B7-D7729EE6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4E127-F73E-4BBA-9F21-668878F3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DA745-93FD-46BD-B90F-EAF21354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7625C-BE02-4A55-A93C-6E9F9A2B1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0B343-F312-48F3-B0E7-43D7ACB64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76B6B-9F5F-437E-A207-FA229B6E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F2FBC-D8F2-41D6-A213-93E47F16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625A9-618C-404B-82B7-264A149A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B0D4-696D-4273-9298-28FE547D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FB3A8-D075-47AD-A6EB-DCDC8121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527E2-2293-4457-904C-0913CECC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FA8F-AFD8-413F-9D2F-B05521C4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095FA-73BD-4AF1-9CA7-05209B96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9F0B7-68A7-461B-8201-B1381118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FBE2-2EC8-46BB-8804-FD011C57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EC40-E30C-480A-BDDB-B741F65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5191-F22A-4869-B825-37F340BE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7B41-30B4-4517-9B94-550F01404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0F261-A454-4910-855A-2971BF5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1B9BE-1617-45D9-98F5-84580747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8FE3C-AD1F-4D01-9A20-D26D365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FF1C-895E-4C3C-B5DF-6D019849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14EB8-DF95-4AB9-A6F9-1FA8D8263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0B12C-11E1-405A-82C6-2A11B690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39AE1-3A40-4512-93F2-D101BFC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9F373-81B4-4C5B-975F-F26F9346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CBEA-FD61-4D01-A675-BF6B1D21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A1C41-15D7-4A0F-9986-2974F1BF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F2E3-D2BA-41F4-BB4A-F1EEB188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F07FE-B49A-4208-B2A3-EA0744E6B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34AB-B3FB-4F4B-A2F5-6C6982BC785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21C5-7EE3-43DB-98A6-D6F88E60E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D2AF-E7B8-47BE-98D7-F7F9CFE16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B705-E233-449E-A72C-5CBA72D65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ete-generale/failover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58B18A-A395-41D1-9A74-FD0A3754D98F}"/>
              </a:ext>
            </a:extLst>
          </p:cNvPr>
          <p:cNvSpPr txBox="1"/>
          <p:nvPr/>
        </p:nvSpPr>
        <p:spPr>
          <a:xfrm>
            <a:off x="2751908" y="2801210"/>
            <a:ext cx="6875417" cy="682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3600" b="1" dirty="0">
                <a:solidFill>
                  <a:srgbClr val="4F81BD"/>
                </a:solidFill>
                <a:effectLst/>
                <a:latin typeface="Montserrat ExtraBold" panose="00000900000000000000" pitchFamily="2" charset="0"/>
                <a:ea typeface="Arial" panose="020B0604020202020204" pitchFamily="34" charset="0"/>
              </a:rPr>
              <a:t>APPLICATION </a:t>
            </a:r>
            <a:r>
              <a:rPr lang="en-US" sz="3600" b="1" cap="all" dirty="0">
                <a:solidFill>
                  <a:srgbClr val="4F81BD"/>
                </a:solidFill>
                <a:effectLst/>
                <a:latin typeface="Montserrat ExtraBold" panose="00000900000000000000" pitchFamily="2" charset="0"/>
                <a:ea typeface="Arial" panose="020B0604020202020204" pitchFamily="34" charset="0"/>
              </a:rPr>
              <a:t>Resilience</a:t>
            </a:r>
            <a:endParaRPr lang="en-US" sz="3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0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104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 flipV="1">
            <a:off x="5877464" y="2561818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59978"/>
            <a:ext cx="2926507" cy="1115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rror PNG, Error Transparent Background - FreeIconsPNG">
            <a:extLst>
              <a:ext uri="{FF2B5EF4-FFF2-40B4-BE49-F238E27FC236}">
                <a16:creationId xmlns:a16="http://schemas.microsoft.com/office/drawing/2014/main" id="{A8C4526F-7661-4FED-A878-46F2C601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4" y="2403011"/>
            <a:ext cx="472867" cy="47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2C7203-AAFB-4E47-9714-92C5AE6C284C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8641C2-8053-42D2-9F6A-E9A6840F0E28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B6E7E-8042-468A-B254-4549875ECA0F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53F37F-FB2E-4E4C-96E4-2F098F183C26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AA5190-99D2-4BC5-A4B4-7775E3129EE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444D59-421A-41CE-8D22-F79CF8C3EC74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2362009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104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1" y="4134278"/>
            <a:ext cx="718869" cy="6814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</p:cNvCxnSpPr>
          <p:nvPr/>
        </p:nvCxnSpPr>
        <p:spPr>
          <a:xfrm>
            <a:off x="6152072" y="3044469"/>
            <a:ext cx="748344" cy="108980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0" y="4475021"/>
            <a:ext cx="929445" cy="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 flipV="1">
            <a:off x="5877464" y="2561818"/>
            <a:ext cx="2281945" cy="192657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0" y="3359978"/>
            <a:ext cx="2926508" cy="1115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rror PNG, Error Transparent Background - FreeIconsPNG">
            <a:extLst>
              <a:ext uri="{FF2B5EF4-FFF2-40B4-BE49-F238E27FC236}">
                <a16:creationId xmlns:a16="http://schemas.microsoft.com/office/drawing/2014/main" id="{A8C4526F-7661-4FED-A878-46F2C601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4" y="2403011"/>
            <a:ext cx="472867" cy="47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256240E-EB50-4DA2-BE4A-259EB630652A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D6107A-CA5B-4CE7-8FA1-144359CE69E1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3644DD-9590-4923-922D-209F0E3C3DE8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8B75D2-2BBA-4AF4-89F8-8373042F0430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0E8E03-BB99-4832-B6DA-2C4EB25BD4D6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CC2609-1408-4520-AE75-EACC5AC98A6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297432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104060"/>
            <a:ext cx="635481" cy="5118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 flipV="1">
            <a:off x="5877464" y="2561818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59978"/>
            <a:ext cx="2926507" cy="111504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rror PNG, Error Transparent Background - FreeIconsPNG">
            <a:extLst>
              <a:ext uri="{FF2B5EF4-FFF2-40B4-BE49-F238E27FC236}">
                <a16:creationId xmlns:a16="http://schemas.microsoft.com/office/drawing/2014/main" id="{A8C4526F-7661-4FED-A878-46F2C601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4" y="2403011"/>
            <a:ext cx="472867" cy="47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C46F92-3D4D-4E0C-9F6D-35A9A14BC9A4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CE9FE6-8088-4AF0-A28D-C9557DDB2E7A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E0428-75CD-4777-A488-C11229CBABC3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5748B7-FE79-44E1-A1D3-1F1B2CDFCC62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55BE2-8AD9-4711-AFF3-FD2D14BE6A12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AA07ED-BDA2-43B0-B40F-4AFFB652AC74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3778480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AE354-D1B1-4606-B934-AB64D7D31DDD}"/>
              </a:ext>
            </a:extLst>
          </p:cNvPr>
          <p:cNvSpPr/>
          <p:nvPr/>
        </p:nvSpPr>
        <p:spPr>
          <a:xfrm>
            <a:off x="3678904" y="1281141"/>
            <a:ext cx="2415396" cy="306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16321-2CE5-49FE-94AC-7F78B7FCED99}"/>
              </a:ext>
            </a:extLst>
          </p:cNvPr>
          <p:cNvSpPr txBox="1"/>
          <p:nvPr/>
        </p:nvSpPr>
        <p:spPr>
          <a:xfrm>
            <a:off x="3678904" y="1417664"/>
            <a:ext cx="242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Deal XYZ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7FF30-D577-4E9F-9D7E-E7569E39CA15}"/>
              </a:ext>
            </a:extLst>
          </p:cNvPr>
          <p:cNvSpPr txBox="1"/>
          <p:nvPr/>
        </p:nvSpPr>
        <p:spPr>
          <a:xfrm>
            <a:off x="3678903" y="2276138"/>
            <a:ext cx="2424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Amount : 100 EUR</a:t>
            </a:r>
          </a:p>
          <a:p>
            <a:pPr algn="ctr"/>
            <a:r>
              <a:rPr lang="en-US" sz="1100" dirty="0"/>
              <a:t>Tenure : 20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B56C0-4C8D-4EC0-A16C-54CA53D430A9}"/>
              </a:ext>
            </a:extLst>
          </p:cNvPr>
          <p:cNvSpPr txBox="1"/>
          <p:nvPr/>
        </p:nvSpPr>
        <p:spPr>
          <a:xfrm>
            <a:off x="3678904" y="1732319"/>
            <a:ext cx="2424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(DL1001)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DB093F-3696-4FC2-806A-B991C5F48312}"/>
              </a:ext>
            </a:extLst>
          </p:cNvPr>
          <p:cNvCxnSpPr/>
          <p:nvPr/>
        </p:nvCxnSpPr>
        <p:spPr>
          <a:xfrm>
            <a:off x="3678903" y="2071762"/>
            <a:ext cx="242402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B6501E-FF69-4E28-8AA3-6E819357677B}"/>
              </a:ext>
            </a:extLst>
          </p:cNvPr>
          <p:cNvSpPr txBox="1"/>
          <p:nvPr/>
        </p:nvSpPr>
        <p:spPr>
          <a:xfrm>
            <a:off x="3674591" y="3774040"/>
            <a:ext cx="2419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Client :  XYZ</a:t>
            </a:r>
            <a:r>
              <a:rPr lang="en-US" sz="1100" b="1" dirty="0"/>
              <a:t> </a:t>
            </a:r>
          </a:p>
          <a:p>
            <a:pPr algn="ctr"/>
            <a:r>
              <a:rPr lang="en-US" sz="1100" dirty="0"/>
              <a:t>Rating :   +5|5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BDA4A7-0E68-4F65-B0CA-B21B7A7AC1CF}"/>
              </a:ext>
            </a:extLst>
          </p:cNvPr>
          <p:cNvCxnSpPr/>
          <p:nvPr/>
        </p:nvCxnSpPr>
        <p:spPr>
          <a:xfrm>
            <a:off x="3678904" y="2922901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666BC7-4188-4673-B6C2-20F32E59599A}"/>
              </a:ext>
            </a:extLst>
          </p:cNvPr>
          <p:cNvCxnSpPr/>
          <p:nvPr/>
        </p:nvCxnSpPr>
        <p:spPr>
          <a:xfrm>
            <a:off x="3678904" y="3592888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3CFCE9-E807-4228-B0A6-AA0247CBD0BC}"/>
              </a:ext>
            </a:extLst>
          </p:cNvPr>
          <p:cNvSpPr txBox="1"/>
          <p:nvPr/>
        </p:nvSpPr>
        <p:spPr>
          <a:xfrm>
            <a:off x="3678903" y="3138778"/>
            <a:ext cx="242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Country :  FRANCE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99CE2-E585-47EF-B4AC-EA182EE9499E}"/>
              </a:ext>
            </a:extLst>
          </p:cNvPr>
          <p:cNvSpPr/>
          <p:nvPr/>
        </p:nvSpPr>
        <p:spPr>
          <a:xfrm>
            <a:off x="8570407" y="1279828"/>
            <a:ext cx="2415396" cy="306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20358-5CA3-45B8-B18A-E9030C89DD58}"/>
              </a:ext>
            </a:extLst>
          </p:cNvPr>
          <p:cNvSpPr txBox="1"/>
          <p:nvPr/>
        </p:nvSpPr>
        <p:spPr>
          <a:xfrm>
            <a:off x="8570406" y="1410735"/>
            <a:ext cx="2424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Internal Server Error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Please contact support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229EFC-095D-4E25-9063-04E0F22FEEDF}"/>
              </a:ext>
            </a:extLst>
          </p:cNvPr>
          <p:cNvCxnSpPr/>
          <p:nvPr/>
        </p:nvCxnSpPr>
        <p:spPr>
          <a:xfrm>
            <a:off x="8570405" y="2064833"/>
            <a:ext cx="242402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C02C4-7845-460C-A173-F563875942D5}"/>
              </a:ext>
            </a:extLst>
          </p:cNvPr>
          <p:cNvCxnSpPr/>
          <p:nvPr/>
        </p:nvCxnSpPr>
        <p:spPr>
          <a:xfrm>
            <a:off x="8570406" y="2915972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566236-D7AA-4DF4-A467-00BCCA8B51CD}"/>
              </a:ext>
            </a:extLst>
          </p:cNvPr>
          <p:cNvCxnSpPr/>
          <p:nvPr/>
        </p:nvCxnSpPr>
        <p:spPr>
          <a:xfrm>
            <a:off x="8570406" y="3585959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7079C2-C65B-4B32-B1E7-53DB8166E66A}"/>
              </a:ext>
            </a:extLst>
          </p:cNvPr>
          <p:cNvSpPr/>
          <p:nvPr/>
        </p:nvSpPr>
        <p:spPr>
          <a:xfrm>
            <a:off x="2878915" y="216244"/>
            <a:ext cx="4067575" cy="6281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 all services are </a:t>
            </a:r>
            <a:r>
              <a:rPr lang="en-US" sz="1600" dirty="0"/>
              <a:t>available</a:t>
            </a:r>
            <a:endParaRPr lang="en-US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7F672C-55B6-415F-90EA-3EE4C15FAAB3}"/>
              </a:ext>
            </a:extLst>
          </p:cNvPr>
          <p:cNvSpPr/>
          <p:nvPr/>
        </p:nvSpPr>
        <p:spPr>
          <a:xfrm>
            <a:off x="7514823" y="221838"/>
            <a:ext cx="4405034" cy="628102"/>
          </a:xfrm>
          <a:prstGeom prst="roundRect">
            <a:avLst/>
          </a:prstGeom>
          <a:solidFill>
            <a:srgbClr val="F79585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When some of the external services are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sz="1600" b="1" dirty="0">
                <a:solidFill>
                  <a:srgbClr val="C00000"/>
                </a:solidFill>
              </a:rPr>
              <a:t> available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AD94C9-B26D-4CB6-8DA1-1DD77E9FF3CC}"/>
              </a:ext>
            </a:extLst>
          </p:cNvPr>
          <p:cNvSpPr/>
          <p:nvPr/>
        </p:nvSpPr>
        <p:spPr>
          <a:xfrm>
            <a:off x="8652355" y="4819519"/>
            <a:ext cx="2248619" cy="628102"/>
          </a:xfrm>
          <a:prstGeom prst="roundRect">
            <a:avLst/>
          </a:prstGeom>
          <a:solidFill>
            <a:srgbClr val="F79585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Blocking the end 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B36C03-18B1-48E6-9A8F-CA7B0BE2A664}"/>
              </a:ext>
            </a:extLst>
          </p:cNvPr>
          <p:cNvSpPr txBox="1"/>
          <p:nvPr/>
        </p:nvSpPr>
        <p:spPr>
          <a:xfrm rot="19145878">
            <a:off x="8520093" y="2869940"/>
            <a:ext cx="2415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ERROR PAGE</a:t>
            </a:r>
          </a:p>
        </p:txBody>
      </p:sp>
      <p:pic>
        <p:nvPicPr>
          <p:cNvPr id="1026" name="Picture 2" descr="Smiley Face Scale Stock Illustrations – 845 Smiley Face Scale Stock  Illustrations, Vectors &amp; Clipart - Dreamstime">
            <a:extLst>
              <a:ext uri="{FF2B5EF4-FFF2-40B4-BE49-F238E27FC236}">
                <a16:creationId xmlns:a16="http://schemas.microsoft.com/office/drawing/2014/main" id="{1D6BE36F-F7B6-4086-A0CF-F8AFF4E82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3" t="17744" r="3089" b="16643"/>
          <a:stretch/>
        </p:blipFill>
        <p:spPr bwMode="auto">
          <a:xfrm>
            <a:off x="4478937" y="5678843"/>
            <a:ext cx="823952" cy="80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iley Face Scale Stock Illustrations – 845 Smiley Face Scale Stock  Illustrations, Vectors &amp; Clipart - Dreamstime">
            <a:extLst>
              <a:ext uri="{FF2B5EF4-FFF2-40B4-BE49-F238E27FC236}">
                <a16:creationId xmlns:a16="http://schemas.microsoft.com/office/drawing/2014/main" id="{32116B9B-4FDD-466D-B85F-FB86AD831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" t="19202" r="80591" b="18364"/>
          <a:stretch/>
        </p:blipFill>
        <p:spPr bwMode="auto">
          <a:xfrm>
            <a:off x="9527042" y="5704386"/>
            <a:ext cx="743041" cy="7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 descr="Internet with solid fill">
            <a:extLst>
              <a:ext uri="{FF2B5EF4-FFF2-40B4-BE49-F238E27FC236}">
                <a16:creationId xmlns:a16="http://schemas.microsoft.com/office/drawing/2014/main" id="{61895D3D-AF2B-48D5-9278-73A66C4F1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42" name="Picture 2" descr="Error PNG, Error Transparent Background - FreeIconsPNG">
            <a:extLst>
              <a:ext uri="{FF2B5EF4-FFF2-40B4-BE49-F238E27FC236}">
                <a16:creationId xmlns:a16="http://schemas.microsoft.com/office/drawing/2014/main" id="{5545BCC4-BCAF-4E05-B49D-5F8AD721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02" y="2425101"/>
            <a:ext cx="472867" cy="47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BED49889-DCBF-43E3-B12E-2FDB1D5CB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E352C64-EDBF-4EAB-957D-182C88D7AE1F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51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/>
      <p:bldP spid="13" grpId="0"/>
      <p:bldP spid="14" grpId="0" animBg="1"/>
      <p:bldP spid="15" grpId="0"/>
      <p:bldP spid="35" grpId="0" animBg="1"/>
      <p:bldP spid="36" grpId="0" animBg="1"/>
      <p:bldP spid="37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0E904D8A-B5FA-449C-AE92-C9F23C16AA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0" y="525162"/>
            <a:ext cx="10923372" cy="58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0927B-8546-47F9-ACB4-4093DAC0FE55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085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</p:cNvCxnSpPr>
          <p:nvPr/>
        </p:nvCxnSpPr>
        <p:spPr>
          <a:xfrm flipV="1">
            <a:off x="5877464" y="2548444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40978"/>
            <a:ext cx="2926507" cy="1134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09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4871153" y="2352097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10800303" y="2422666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 flipV="1">
            <a:off x="6139238" y="2692840"/>
            <a:ext cx="74015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39" y="1520822"/>
            <a:ext cx="4863187" cy="378601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3" y="834196"/>
            <a:ext cx="9181205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692841"/>
            <a:ext cx="3130829" cy="32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 flipV="1">
            <a:off x="7598261" y="2676684"/>
            <a:ext cx="845750" cy="161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F18E4-A4B7-4371-9F6B-BE1F22DC8569}"/>
              </a:ext>
            </a:extLst>
          </p:cNvPr>
          <p:cNvSpPr/>
          <p:nvPr/>
        </p:nvSpPr>
        <p:spPr>
          <a:xfrm>
            <a:off x="8444011" y="2319783"/>
            <a:ext cx="429700" cy="713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R1 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A7349-9F4F-4617-8449-526395983882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73711" y="2676684"/>
            <a:ext cx="1926592" cy="1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BB6270-1371-4239-8DB0-FB8BA2338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16" y="1837329"/>
            <a:ext cx="304484" cy="300225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8337244" y="3535440"/>
            <a:ext cx="643233" cy="5486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E48EC-83F3-4372-BDB8-CEC679A38185}"/>
              </a:ext>
            </a:extLst>
          </p:cNvPr>
          <p:cNvSpPr txBox="1"/>
          <p:nvPr/>
        </p:nvSpPr>
        <p:spPr>
          <a:xfrm>
            <a:off x="8397384" y="2077096"/>
            <a:ext cx="664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12B45-0B4A-468E-BE27-88724CBAA778}"/>
              </a:ext>
            </a:extLst>
          </p:cNvPr>
          <p:cNvCxnSpPr>
            <a:cxnSpLocks/>
            <a:stCxn id="44" idx="2"/>
            <a:endCxn id="22" idx="1"/>
          </p:cNvCxnSpPr>
          <p:nvPr/>
        </p:nvCxnSpPr>
        <p:spPr>
          <a:xfrm>
            <a:off x="8658861" y="3033584"/>
            <a:ext cx="0" cy="50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iles High Quality PNG - PNG All">
            <a:extLst>
              <a:ext uri="{FF2B5EF4-FFF2-40B4-BE49-F238E27FC236}">
                <a16:creationId xmlns:a16="http://schemas.microsoft.com/office/drawing/2014/main" id="{0DA75A57-5B3E-4F4E-BCF0-9EE74F40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863" y="2469451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Files High Quality PNG - PNG All">
            <a:extLst>
              <a:ext uri="{FF2B5EF4-FFF2-40B4-BE49-F238E27FC236}">
                <a16:creationId xmlns:a16="http://schemas.microsoft.com/office/drawing/2014/main" id="{10ABDB83-226B-4FAD-A123-8CD3A072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863" y="2469451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08238E5-AC72-44E4-A2A6-E520B336840B}"/>
              </a:ext>
            </a:extLst>
          </p:cNvPr>
          <p:cNvSpPr/>
          <p:nvPr/>
        </p:nvSpPr>
        <p:spPr>
          <a:xfrm>
            <a:off x="6879392" y="2335939"/>
            <a:ext cx="718869" cy="713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0F058A-5A9A-45BB-9138-7CB812F9050E}"/>
              </a:ext>
            </a:extLst>
          </p:cNvPr>
          <p:cNvSpPr txBox="1"/>
          <p:nvPr/>
        </p:nvSpPr>
        <p:spPr>
          <a:xfrm>
            <a:off x="8389605" y="3720210"/>
            <a:ext cx="53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2" name="Picture 4" descr="Pin on 回收站">
            <a:extLst>
              <a:ext uri="{FF2B5EF4-FFF2-40B4-BE49-F238E27FC236}">
                <a16:creationId xmlns:a16="http://schemas.microsoft.com/office/drawing/2014/main" id="{AF6CBB30-C179-45A7-B40D-A75693F3A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7" y="4463919"/>
            <a:ext cx="335403" cy="3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768796-8A7E-4A69-9BE1-EAF25F1CAA1F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52206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4871153" y="2352097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10800303" y="2422666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6899012" y="2321684"/>
            <a:ext cx="718869" cy="713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6139238" y="2678585"/>
            <a:ext cx="759774" cy="1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39" y="1520822"/>
            <a:ext cx="4863187" cy="378601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3" y="834196"/>
            <a:ext cx="9181205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692841"/>
            <a:ext cx="3130829" cy="32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7617881" y="2676684"/>
            <a:ext cx="826130" cy="1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F18E4-A4B7-4371-9F6B-BE1F22DC8569}"/>
              </a:ext>
            </a:extLst>
          </p:cNvPr>
          <p:cNvSpPr/>
          <p:nvPr/>
        </p:nvSpPr>
        <p:spPr>
          <a:xfrm>
            <a:off x="8444011" y="2319783"/>
            <a:ext cx="429700" cy="713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R1 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A7349-9F4F-4617-8449-526395983882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73711" y="2676684"/>
            <a:ext cx="1926592" cy="1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BB6270-1371-4239-8DB0-FB8BA2338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16" y="1837329"/>
            <a:ext cx="304484" cy="300225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8337244" y="3535440"/>
            <a:ext cx="643233" cy="5486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E48EC-83F3-4372-BDB8-CEC679A38185}"/>
              </a:ext>
            </a:extLst>
          </p:cNvPr>
          <p:cNvSpPr txBox="1"/>
          <p:nvPr/>
        </p:nvSpPr>
        <p:spPr>
          <a:xfrm>
            <a:off x="8397384" y="2077096"/>
            <a:ext cx="1181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12B45-0B4A-468E-BE27-88724CBAA778}"/>
              </a:ext>
            </a:extLst>
          </p:cNvPr>
          <p:cNvCxnSpPr>
            <a:cxnSpLocks/>
            <a:stCxn id="44" idx="2"/>
            <a:endCxn id="22" idx="1"/>
          </p:cNvCxnSpPr>
          <p:nvPr/>
        </p:nvCxnSpPr>
        <p:spPr>
          <a:xfrm>
            <a:off x="8658861" y="3033584"/>
            <a:ext cx="0" cy="50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Files High Quality PNG - PNG All">
            <a:extLst>
              <a:ext uri="{FF2B5EF4-FFF2-40B4-BE49-F238E27FC236}">
                <a16:creationId xmlns:a16="http://schemas.microsoft.com/office/drawing/2014/main" id="{4154C8F5-FE99-43F0-AEE2-9D150786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49" y="2357185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iles High Quality PNG - PNG All">
            <a:extLst>
              <a:ext uri="{FF2B5EF4-FFF2-40B4-BE49-F238E27FC236}">
                <a16:creationId xmlns:a16="http://schemas.microsoft.com/office/drawing/2014/main" id="{DA7A6682-091A-4032-A9B7-152CE7AC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49" y="2357185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5282E8-D94F-4A86-9595-EC7C92E3589A}"/>
              </a:ext>
            </a:extLst>
          </p:cNvPr>
          <p:cNvSpPr txBox="1"/>
          <p:nvPr/>
        </p:nvSpPr>
        <p:spPr>
          <a:xfrm>
            <a:off x="8389605" y="3720210"/>
            <a:ext cx="53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" name="Picture 4" descr="Pin on 回收站">
            <a:extLst>
              <a:ext uri="{FF2B5EF4-FFF2-40B4-BE49-F238E27FC236}">
                <a16:creationId xmlns:a16="http://schemas.microsoft.com/office/drawing/2014/main" id="{AE41184A-125E-44CA-A706-141EEEA5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7" y="4463919"/>
            <a:ext cx="335403" cy="3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97FBD5-6A49-468E-8C69-D8A434627B2B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278286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4871153" y="2352097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10800303" y="2422666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6899012" y="2321684"/>
            <a:ext cx="718869" cy="713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6139238" y="2678585"/>
            <a:ext cx="759774" cy="1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39" y="1520822"/>
            <a:ext cx="4863187" cy="378601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3" y="834196"/>
            <a:ext cx="9181205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692841"/>
            <a:ext cx="3130829" cy="32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7617881" y="2676684"/>
            <a:ext cx="826130" cy="1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F18E4-A4B7-4371-9F6B-BE1F22DC8569}"/>
              </a:ext>
            </a:extLst>
          </p:cNvPr>
          <p:cNvSpPr/>
          <p:nvPr/>
        </p:nvSpPr>
        <p:spPr>
          <a:xfrm>
            <a:off x="8444011" y="2319783"/>
            <a:ext cx="429700" cy="713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R1 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A7349-9F4F-4617-8449-526395983882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73711" y="2676684"/>
            <a:ext cx="1926592" cy="1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BB6270-1371-4239-8DB0-FB8BA2338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16" y="1837329"/>
            <a:ext cx="304484" cy="300225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8337244" y="3535440"/>
            <a:ext cx="643233" cy="5486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E48EC-83F3-4372-BDB8-CEC679A38185}"/>
              </a:ext>
            </a:extLst>
          </p:cNvPr>
          <p:cNvSpPr txBox="1"/>
          <p:nvPr/>
        </p:nvSpPr>
        <p:spPr>
          <a:xfrm>
            <a:off x="8397384" y="2077096"/>
            <a:ext cx="1181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12B45-0B4A-468E-BE27-88724CBAA778}"/>
              </a:ext>
            </a:extLst>
          </p:cNvPr>
          <p:cNvCxnSpPr>
            <a:stCxn id="44" idx="2"/>
            <a:endCxn id="22" idx="1"/>
          </p:cNvCxnSpPr>
          <p:nvPr/>
        </p:nvCxnSpPr>
        <p:spPr>
          <a:xfrm>
            <a:off x="8658861" y="3033584"/>
            <a:ext cx="0" cy="50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Files High Quality PNG - PNG All">
            <a:extLst>
              <a:ext uri="{FF2B5EF4-FFF2-40B4-BE49-F238E27FC236}">
                <a16:creationId xmlns:a16="http://schemas.microsoft.com/office/drawing/2014/main" id="{4154C8F5-FE99-43F0-AEE2-9D150786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48" y="3583525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iles High Quality PNG - PNG All">
            <a:extLst>
              <a:ext uri="{FF2B5EF4-FFF2-40B4-BE49-F238E27FC236}">
                <a16:creationId xmlns:a16="http://schemas.microsoft.com/office/drawing/2014/main" id="{DA7A6682-091A-4032-A9B7-152CE7AC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76" y="2467519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72F660-2017-4A35-ABF8-8D94807336A7}"/>
              </a:ext>
            </a:extLst>
          </p:cNvPr>
          <p:cNvSpPr txBox="1"/>
          <p:nvPr/>
        </p:nvSpPr>
        <p:spPr>
          <a:xfrm>
            <a:off x="8389605" y="3720210"/>
            <a:ext cx="53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8" name="Picture 4" descr="Pin on 回收站">
            <a:extLst>
              <a:ext uri="{FF2B5EF4-FFF2-40B4-BE49-F238E27FC236}">
                <a16:creationId xmlns:a16="http://schemas.microsoft.com/office/drawing/2014/main" id="{9C73D511-81CA-40F1-ABAF-E9A799E3E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7" y="4463919"/>
            <a:ext cx="335403" cy="3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573D6B7-621D-49B7-9EE6-0EFAE1392473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4EEB3A-F4E7-4E39-9797-50C189570704}"/>
              </a:ext>
            </a:extLst>
          </p:cNvPr>
          <p:cNvSpPr txBox="1"/>
          <p:nvPr/>
        </p:nvSpPr>
        <p:spPr>
          <a:xfrm>
            <a:off x="4268916" y="1036981"/>
            <a:ext cx="551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The expiry of each referential must be in the acceptable range by the business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B26D3F-053A-40C0-BF67-B40C792FFB2D}"/>
              </a:ext>
            </a:extLst>
          </p:cNvPr>
          <p:cNvSpPr txBox="1"/>
          <p:nvPr/>
        </p:nvSpPr>
        <p:spPr>
          <a:xfrm>
            <a:off x="8637458" y="3129295"/>
            <a:ext cx="819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With the defined expiry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38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4871153" y="2352097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10800303" y="2422666"/>
            <a:ext cx="635481" cy="5118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6899012" y="2321684"/>
            <a:ext cx="718869" cy="713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6139238" y="2678585"/>
            <a:ext cx="759774" cy="1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39" y="1520822"/>
            <a:ext cx="4863187" cy="378601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3" y="834196"/>
            <a:ext cx="9181205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692841"/>
            <a:ext cx="3130829" cy="32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7617881" y="2676684"/>
            <a:ext cx="826130" cy="1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F18E4-A4B7-4371-9F6B-BE1F22DC8569}"/>
              </a:ext>
            </a:extLst>
          </p:cNvPr>
          <p:cNvSpPr/>
          <p:nvPr/>
        </p:nvSpPr>
        <p:spPr>
          <a:xfrm>
            <a:off x="8444011" y="2319783"/>
            <a:ext cx="429700" cy="713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R1 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A7349-9F4F-4617-8449-526395983882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73711" y="2676684"/>
            <a:ext cx="1926592" cy="19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BB6270-1371-4239-8DB0-FB8BA2338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16" y="1837329"/>
            <a:ext cx="304484" cy="300225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8337244" y="3535440"/>
            <a:ext cx="643233" cy="5486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E48EC-83F3-4372-BDB8-CEC679A38185}"/>
              </a:ext>
            </a:extLst>
          </p:cNvPr>
          <p:cNvSpPr txBox="1"/>
          <p:nvPr/>
        </p:nvSpPr>
        <p:spPr>
          <a:xfrm>
            <a:off x="8397384" y="2077096"/>
            <a:ext cx="1181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12B45-0B4A-468E-BE27-88724CBAA778}"/>
              </a:ext>
            </a:extLst>
          </p:cNvPr>
          <p:cNvCxnSpPr>
            <a:stCxn id="44" idx="2"/>
            <a:endCxn id="22" idx="1"/>
          </p:cNvCxnSpPr>
          <p:nvPr/>
        </p:nvCxnSpPr>
        <p:spPr>
          <a:xfrm>
            <a:off x="8658861" y="3033584"/>
            <a:ext cx="0" cy="50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Files High Quality PNG - PNG All">
            <a:extLst>
              <a:ext uri="{FF2B5EF4-FFF2-40B4-BE49-F238E27FC236}">
                <a16:creationId xmlns:a16="http://schemas.microsoft.com/office/drawing/2014/main" id="{4154C8F5-FE99-43F0-AEE2-9D150786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48" y="3583525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30A563-F5BA-4108-9755-CF901179D241}"/>
              </a:ext>
            </a:extLst>
          </p:cNvPr>
          <p:cNvSpPr txBox="1"/>
          <p:nvPr/>
        </p:nvSpPr>
        <p:spPr>
          <a:xfrm>
            <a:off x="8389605" y="3720210"/>
            <a:ext cx="53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" name="Picture 4" descr="Pin on 回收站">
            <a:extLst>
              <a:ext uri="{FF2B5EF4-FFF2-40B4-BE49-F238E27FC236}">
                <a16:creationId xmlns:a16="http://schemas.microsoft.com/office/drawing/2014/main" id="{2142FEA0-340F-4F96-9E61-48630F176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7" y="4463919"/>
            <a:ext cx="335403" cy="3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517890-E36D-4842-81C7-49CC6CB13D20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144018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675DE-F36C-4054-B7F6-B255958987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37" y="813660"/>
            <a:ext cx="9701770" cy="214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D896D-BBB0-4AA6-AC9E-37C11EF014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2" y="3899395"/>
            <a:ext cx="10491401" cy="2047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56F19D-C686-4FEA-A745-F40066F95289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2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4871153" y="2352097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10800303" y="2422666"/>
            <a:ext cx="635481" cy="5118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6899012" y="2321684"/>
            <a:ext cx="718869" cy="713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6139238" y="2678585"/>
            <a:ext cx="759774" cy="1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39" y="1520822"/>
            <a:ext cx="4863187" cy="378601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3" y="834196"/>
            <a:ext cx="9181205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692841"/>
            <a:ext cx="3130829" cy="32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7617881" y="2676684"/>
            <a:ext cx="826130" cy="1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F18E4-A4B7-4371-9F6B-BE1F22DC8569}"/>
              </a:ext>
            </a:extLst>
          </p:cNvPr>
          <p:cNvSpPr/>
          <p:nvPr/>
        </p:nvSpPr>
        <p:spPr>
          <a:xfrm>
            <a:off x="8444011" y="2319783"/>
            <a:ext cx="429700" cy="713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R1 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A7349-9F4F-4617-8449-526395983882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73711" y="2676684"/>
            <a:ext cx="1926592" cy="19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BB6270-1371-4239-8DB0-FB8BA2338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16" y="1837329"/>
            <a:ext cx="304484" cy="300225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8337244" y="3535440"/>
            <a:ext cx="643233" cy="5486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E48EC-83F3-4372-BDB8-CEC679A38185}"/>
              </a:ext>
            </a:extLst>
          </p:cNvPr>
          <p:cNvSpPr txBox="1"/>
          <p:nvPr/>
        </p:nvSpPr>
        <p:spPr>
          <a:xfrm>
            <a:off x="8397384" y="2077096"/>
            <a:ext cx="1181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12B45-0B4A-468E-BE27-88724CBAA778}"/>
              </a:ext>
            </a:extLst>
          </p:cNvPr>
          <p:cNvCxnSpPr>
            <a:stCxn id="44" idx="2"/>
            <a:endCxn id="22" idx="1"/>
          </p:cNvCxnSpPr>
          <p:nvPr/>
        </p:nvCxnSpPr>
        <p:spPr>
          <a:xfrm>
            <a:off x="8658861" y="3033584"/>
            <a:ext cx="0" cy="50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Files High Quality PNG - PNG All">
            <a:extLst>
              <a:ext uri="{FF2B5EF4-FFF2-40B4-BE49-F238E27FC236}">
                <a16:creationId xmlns:a16="http://schemas.microsoft.com/office/drawing/2014/main" id="{4154C8F5-FE99-43F0-AEE2-9D150786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754" y="3572706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iles High Quality PNG - PNG All">
            <a:extLst>
              <a:ext uri="{FF2B5EF4-FFF2-40B4-BE49-F238E27FC236}">
                <a16:creationId xmlns:a16="http://schemas.microsoft.com/office/drawing/2014/main" id="{6349EF23-7D3B-4E74-B003-11AE3B05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48" y="3566399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5EDCB3-04A6-4CD4-AB8D-A17917C96C7D}"/>
              </a:ext>
            </a:extLst>
          </p:cNvPr>
          <p:cNvSpPr txBox="1"/>
          <p:nvPr/>
        </p:nvSpPr>
        <p:spPr>
          <a:xfrm>
            <a:off x="8389605" y="3720210"/>
            <a:ext cx="53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3" name="Picture 4" descr="Pin on 回收站">
            <a:extLst>
              <a:ext uri="{FF2B5EF4-FFF2-40B4-BE49-F238E27FC236}">
                <a16:creationId xmlns:a16="http://schemas.microsoft.com/office/drawing/2014/main" id="{EBDA1EB1-5AAB-48D2-AEB5-9B25B58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7" y="4463919"/>
            <a:ext cx="335403" cy="3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73F047D-338A-4391-8436-45425244811D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794436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4871153" y="2352097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10800303" y="2422666"/>
            <a:ext cx="635481" cy="5118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6899012" y="2321684"/>
            <a:ext cx="718869" cy="713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6139238" y="2678585"/>
            <a:ext cx="759774" cy="1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39" y="1520822"/>
            <a:ext cx="4863187" cy="378601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3" y="834196"/>
            <a:ext cx="9181205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692841"/>
            <a:ext cx="3130829" cy="32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7617881" y="2676684"/>
            <a:ext cx="826130" cy="1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F18E4-A4B7-4371-9F6B-BE1F22DC8569}"/>
              </a:ext>
            </a:extLst>
          </p:cNvPr>
          <p:cNvSpPr/>
          <p:nvPr/>
        </p:nvSpPr>
        <p:spPr>
          <a:xfrm>
            <a:off x="8444011" y="2319783"/>
            <a:ext cx="429700" cy="713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R1 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A7349-9F4F-4617-8449-526395983882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73711" y="2676684"/>
            <a:ext cx="1926592" cy="19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BB6270-1371-4239-8DB0-FB8BA2338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16" y="1837329"/>
            <a:ext cx="304484" cy="300225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8337244" y="3535440"/>
            <a:ext cx="643233" cy="5486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E48EC-83F3-4372-BDB8-CEC679A38185}"/>
              </a:ext>
            </a:extLst>
          </p:cNvPr>
          <p:cNvSpPr txBox="1"/>
          <p:nvPr/>
        </p:nvSpPr>
        <p:spPr>
          <a:xfrm>
            <a:off x="8397385" y="2077096"/>
            <a:ext cx="633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12B45-0B4A-468E-BE27-88724CBAA778}"/>
              </a:ext>
            </a:extLst>
          </p:cNvPr>
          <p:cNvCxnSpPr>
            <a:stCxn id="44" idx="2"/>
            <a:endCxn id="22" idx="1"/>
          </p:cNvCxnSpPr>
          <p:nvPr/>
        </p:nvCxnSpPr>
        <p:spPr>
          <a:xfrm>
            <a:off x="8658861" y="3033584"/>
            <a:ext cx="0" cy="50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Files High Quality PNG - PNG All">
            <a:extLst>
              <a:ext uri="{FF2B5EF4-FFF2-40B4-BE49-F238E27FC236}">
                <a16:creationId xmlns:a16="http://schemas.microsoft.com/office/drawing/2014/main" id="{4154C8F5-FE99-43F0-AEE2-9D150786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92" y="3583525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iles High Quality PNG - PNG All">
            <a:extLst>
              <a:ext uri="{FF2B5EF4-FFF2-40B4-BE49-F238E27FC236}">
                <a16:creationId xmlns:a16="http://schemas.microsoft.com/office/drawing/2014/main" id="{6349EF23-7D3B-4E74-B003-11AE3B05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47" y="2363319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67B867-D765-4AD6-BB43-BC0212DA5F76}"/>
              </a:ext>
            </a:extLst>
          </p:cNvPr>
          <p:cNvSpPr txBox="1"/>
          <p:nvPr/>
        </p:nvSpPr>
        <p:spPr>
          <a:xfrm>
            <a:off x="8637458" y="3175041"/>
            <a:ext cx="841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If not expired ?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8C5DB-086E-45F3-B836-47D23C98B696}"/>
              </a:ext>
            </a:extLst>
          </p:cNvPr>
          <p:cNvSpPr txBox="1"/>
          <p:nvPr/>
        </p:nvSpPr>
        <p:spPr>
          <a:xfrm>
            <a:off x="8389605" y="3720210"/>
            <a:ext cx="53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Picture 4" descr="Pin on 回收站">
            <a:extLst>
              <a:ext uri="{FF2B5EF4-FFF2-40B4-BE49-F238E27FC236}">
                <a16:creationId xmlns:a16="http://schemas.microsoft.com/office/drawing/2014/main" id="{A398C77A-A3A1-422E-BCD3-78328EDB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7" y="4463919"/>
            <a:ext cx="335403" cy="3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E0A8CCF-8969-43BF-B460-EFDBC929E6FB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50300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4871153" y="2352097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10800303" y="2422666"/>
            <a:ext cx="635481" cy="5118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6899012" y="2321684"/>
            <a:ext cx="718869" cy="713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6139238" y="2678585"/>
            <a:ext cx="759774" cy="1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39" y="1520822"/>
            <a:ext cx="4863187" cy="378601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3" y="834196"/>
            <a:ext cx="9181205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692841"/>
            <a:ext cx="3130829" cy="32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7617881" y="2676684"/>
            <a:ext cx="826130" cy="1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F18E4-A4B7-4371-9F6B-BE1F22DC8569}"/>
              </a:ext>
            </a:extLst>
          </p:cNvPr>
          <p:cNvSpPr/>
          <p:nvPr/>
        </p:nvSpPr>
        <p:spPr>
          <a:xfrm>
            <a:off x="8444011" y="2319783"/>
            <a:ext cx="429700" cy="713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R1 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A7349-9F4F-4617-8449-526395983882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73711" y="2676684"/>
            <a:ext cx="1926592" cy="19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BB6270-1371-4239-8DB0-FB8BA2338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16" y="1837329"/>
            <a:ext cx="304484" cy="300225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8337244" y="3535440"/>
            <a:ext cx="643233" cy="5486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E48EC-83F3-4372-BDB8-CEC679A38185}"/>
              </a:ext>
            </a:extLst>
          </p:cNvPr>
          <p:cNvSpPr txBox="1"/>
          <p:nvPr/>
        </p:nvSpPr>
        <p:spPr>
          <a:xfrm>
            <a:off x="8397384" y="2077096"/>
            <a:ext cx="1181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12B45-0B4A-468E-BE27-88724CBAA778}"/>
              </a:ext>
            </a:extLst>
          </p:cNvPr>
          <p:cNvCxnSpPr>
            <a:stCxn id="44" idx="2"/>
            <a:endCxn id="22" idx="1"/>
          </p:cNvCxnSpPr>
          <p:nvPr/>
        </p:nvCxnSpPr>
        <p:spPr>
          <a:xfrm>
            <a:off x="8658861" y="3033584"/>
            <a:ext cx="0" cy="50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Files High Quality PNG - PNG All">
            <a:extLst>
              <a:ext uri="{FF2B5EF4-FFF2-40B4-BE49-F238E27FC236}">
                <a16:creationId xmlns:a16="http://schemas.microsoft.com/office/drawing/2014/main" id="{4154C8F5-FE99-43F0-AEE2-9D150786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48" y="3596562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iles High Quality PNG - PNG All">
            <a:extLst>
              <a:ext uri="{FF2B5EF4-FFF2-40B4-BE49-F238E27FC236}">
                <a16:creationId xmlns:a16="http://schemas.microsoft.com/office/drawing/2014/main" id="{6349EF23-7D3B-4E74-B003-11AE3B05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082" y="2449924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705865-0E45-4E75-9C6B-AC7DB2D3AD87}"/>
              </a:ext>
            </a:extLst>
          </p:cNvPr>
          <p:cNvSpPr txBox="1"/>
          <p:nvPr/>
        </p:nvSpPr>
        <p:spPr>
          <a:xfrm>
            <a:off x="8637458" y="3175041"/>
            <a:ext cx="841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If not expired ?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83FE66-135E-4E13-8094-32D962932344}"/>
              </a:ext>
            </a:extLst>
          </p:cNvPr>
          <p:cNvSpPr txBox="1"/>
          <p:nvPr/>
        </p:nvSpPr>
        <p:spPr>
          <a:xfrm>
            <a:off x="8389605" y="3720210"/>
            <a:ext cx="53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Picture 4" descr="Pin on 回收站">
            <a:extLst>
              <a:ext uri="{FF2B5EF4-FFF2-40B4-BE49-F238E27FC236}">
                <a16:creationId xmlns:a16="http://schemas.microsoft.com/office/drawing/2014/main" id="{2A1A526A-976D-4AB1-884E-1D77D118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7" y="4463919"/>
            <a:ext cx="335403" cy="3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5C7E90B-73DA-4FA1-86E9-0F6C0A1E062A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098123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4871153" y="2352097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10800303" y="2422666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6899012" y="2321684"/>
            <a:ext cx="718869" cy="713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6139238" y="2678585"/>
            <a:ext cx="759774" cy="1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39" y="1520822"/>
            <a:ext cx="4863187" cy="378601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3" y="834196"/>
            <a:ext cx="9181205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692841"/>
            <a:ext cx="3130829" cy="32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7617881" y="2676684"/>
            <a:ext cx="826130" cy="1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F18E4-A4B7-4371-9F6B-BE1F22DC8569}"/>
              </a:ext>
            </a:extLst>
          </p:cNvPr>
          <p:cNvSpPr/>
          <p:nvPr/>
        </p:nvSpPr>
        <p:spPr>
          <a:xfrm>
            <a:off x="8444011" y="2319783"/>
            <a:ext cx="429700" cy="713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R1 INT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6A7349-9F4F-4617-8449-526395983882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8873711" y="2676684"/>
            <a:ext cx="1926592" cy="19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BB6270-1371-4239-8DB0-FB8BA2338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16" y="1837329"/>
            <a:ext cx="304484" cy="300225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8337244" y="3535440"/>
            <a:ext cx="643233" cy="5486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E48EC-83F3-4372-BDB8-CEC679A38185}"/>
              </a:ext>
            </a:extLst>
          </p:cNvPr>
          <p:cNvSpPr txBox="1"/>
          <p:nvPr/>
        </p:nvSpPr>
        <p:spPr>
          <a:xfrm>
            <a:off x="8397384" y="2077096"/>
            <a:ext cx="1181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12B45-0B4A-468E-BE27-88724CBAA778}"/>
              </a:ext>
            </a:extLst>
          </p:cNvPr>
          <p:cNvCxnSpPr>
            <a:stCxn id="44" idx="2"/>
            <a:endCxn id="22" idx="1"/>
          </p:cNvCxnSpPr>
          <p:nvPr/>
        </p:nvCxnSpPr>
        <p:spPr>
          <a:xfrm>
            <a:off x="8658861" y="3033584"/>
            <a:ext cx="0" cy="50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Files High Quality PNG - PNG All">
            <a:extLst>
              <a:ext uri="{FF2B5EF4-FFF2-40B4-BE49-F238E27FC236}">
                <a16:creationId xmlns:a16="http://schemas.microsoft.com/office/drawing/2014/main" id="{4154C8F5-FE99-43F0-AEE2-9D150786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46" y="3602637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iles High Quality PNG - PNG All">
            <a:extLst>
              <a:ext uri="{FF2B5EF4-FFF2-40B4-BE49-F238E27FC236}">
                <a16:creationId xmlns:a16="http://schemas.microsoft.com/office/drawing/2014/main" id="{6349EF23-7D3B-4E74-B003-11AE3B05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082" y="2449924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E9FE7B-71C4-43EA-9B08-31105E144839}"/>
              </a:ext>
            </a:extLst>
          </p:cNvPr>
          <p:cNvSpPr txBox="1"/>
          <p:nvPr/>
        </p:nvSpPr>
        <p:spPr>
          <a:xfrm>
            <a:off x="8637458" y="3175041"/>
            <a:ext cx="841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If expired ?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4" name="Picture 4" descr="Pin on 回收站">
            <a:extLst>
              <a:ext uri="{FF2B5EF4-FFF2-40B4-BE49-F238E27FC236}">
                <a16:creationId xmlns:a16="http://schemas.microsoft.com/office/drawing/2014/main" id="{0D200EF2-9D38-421F-87E4-FCD7A04D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7" y="4463919"/>
            <a:ext cx="335403" cy="3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B3A0D3-DDCD-45A5-BDC9-CAA61665D285}"/>
              </a:ext>
            </a:extLst>
          </p:cNvPr>
          <p:cNvSpPr txBox="1"/>
          <p:nvPr/>
        </p:nvSpPr>
        <p:spPr>
          <a:xfrm>
            <a:off x="8389605" y="3720210"/>
            <a:ext cx="53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291881-86AC-4ED5-87B8-481CD287717A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080594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4871153" y="2352097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6899012" y="2321684"/>
            <a:ext cx="718869" cy="713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6139238" y="2678585"/>
            <a:ext cx="759774" cy="1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39" y="1520822"/>
            <a:ext cx="4863187" cy="378601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3" y="834196"/>
            <a:ext cx="9181205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692841"/>
            <a:ext cx="3130829" cy="32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7617881" y="2676684"/>
            <a:ext cx="826130" cy="19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F18E4-A4B7-4371-9F6B-BE1F22DC8569}"/>
              </a:ext>
            </a:extLst>
          </p:cNvPr>
          <p:cNvSpPr/>
          <p:nvPr/>
        </p:nvSpPr>
        <p:spPr>
          <a:xfrm>
            <a:off x="8444011" y="2319783"/>
            <a:ext cx="429700" cy="713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/>
                </a:solidFill>
              </a:rPr>
              <a:t>R1 INT</a:t>
            </a:r>
          </a:p>
        </p:txBody>
      </p:sp>
      <p:pic>
        <p:nvPicPr>
          <p:cNvPr id="49" name="Picture 4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DBB6270-1371-4239-8DB0-FB8BA2338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16" y="1837329"/>
            <a:ext cx="304484" cy="300225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8337244" y="3535440"/>
            <a:ext cx="643233" cy="54864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E48EC-83F3-4372-BDB8-CEC679A38185}"/>
              </a:ext>
            </a:extLst>
          </p:cNvPr>
          <p:cNvSpPr txBox="1"/>
          <p:nvPr/>
        </p:nvSpPr>
        <p:spPr>
          <a:xfrm>
            <a:off x="8397384" y="2077096"/>
            <a:ext cx="1181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12B45-0B4A-468E-BE27-88724CBAA778}"/>
              </a:ext>
            </a:extLst>
          </p:cNvPr>
          <p:cNvCxnSpPr>
            <a:stCxn id="44" idx="2"/>
            <a:endCxn id="22" idx="1"/>
          </p:cNvCxnSpPr>
          <p:nvPr/>
        </p:nvCxnSpPr>
        <p:spPr>
          <a:xfrm>
            <a:off x="8658861" y="3033584"/>
            <a:ext cx="0" cy="50185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Files High Quality PNG - PNG All">
            <a:extLst>
              <a:ext uri="{FF2B5EF4-FFF2-40B4-BE49-F238E27FC236}">
                <a16:creationId xmlns:a16="http://schemas.microsoft.com/office/drawing/2014/main" id="{4154C8F5-FE99-43F0-AEE2-9D150786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46" y="4585936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iles High Quality PNG - PNG All">
            <a:extLst>
              <a:ext uri="{FF2B5EF4-FFF2-40B4-BE49-F238E27FC236}">
                <a16:creationId xmlns:a16="http://schemas.microsoft.com/office/drawing/2014/main" id="{6349EF23-7D3B-4E74-B003-11AE3B05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082" y="2449924"/>
            <a:ext cx="150823" cy="1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E9FE7B-71C4-43EA-9B08-31105E144839}"/>
              </a:ext>
            </a:extLst>
          </p:cNvPr>
          <p:cNvSpPr txBox="1"/>
          <p:nvPr/>
        </p:nvSpPr>
        <p:spPr>
          <a:xfrm>
            <a:off x="8637458" y="3175041"/>
            <a:ext cx="841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If expired ?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4" name="Picture 4" descr="Pin on 回收站">
            <a:extLst>
              <a:ext uri="{FF2B5EF4-FFF2-40B4-BE49-F238E27FC236}">
                <a16:creationId xmlns:a16="http://schemas.microsoft.com/office/drawing/2014/main" id="{0D200EF2-9D38-421F-87E4-FCD7A04D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57" y="4463919"/>
            <a:ext cx="335403" cy="33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B3A0D3-DDCD-45A5-BDC9-CAA61665D285}"/>
              </a:ext>
            </a:extLst>
          </p:cNvPr>
          <p:cNvSpPr txBox="1"/>
          <p:nvPr/>
        </p:nvSpPr>
        <p:spPr>
          <a:xfrm>
            <a:off x="8389605" y="3720210"/>
            <a:ext cx="53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8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4F940B-FD3C-4ABA-903B-FBF21B14A135}"/>
              </a:ext>
            </a:extLst>
          </p:cNvPr>
          <p:cNvSpPr/>
          <p:nvPr/>
        </p:nvSpPr>
        <p:spPr>
          <a:xfrm>
            <a:off x="10800303" y="2422666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9DC0D1-4FFA-4DAB-A9FF-D7B6F804EF2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873711" y="2676684"/>
            <a:ext cx="1926592" cy="19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BA212CA-ACD4-4469-9EA0-680BB469C73A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43406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ylinder 21">
            <a:extLst>
              <a:ext uri="{FF2B5EF4-FFF2-40B4-BE49-F238E27FC236}">
                <a16:creationId xmlns:a16="http://schemas.microsoft.com/office/drawing/2014/main" id="{387CE6D3-BF2A-47F6-8D39-BC712917ADCE}"/>
              </a:ext>
            </a:extLst>
          </p:cNvPr>
          <p:cNvSpPr/>
          <p:nvPr/>
        </p:nvSpPr>
        <p:spPr>
          <a:xfrm>
            <a:off x="648678" y="2717725"/>
            <a:ext cx="822245" cy="77408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B3A0D3-DDCD-45A5-BDC9-CAA61665D285}"/>
              </a:ext>
            </a:extLst>
          </p:cNvPr>
          <p:cNvSpPr txBox="1"/>
          <p:nvPr/>
        </p:nvSpPr>
        <p:spPr>
          <a:xfrm>
            <a:off x="707345" y="2994760"/>
            <a:ext cx="688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</a:p>
          <a:p>
            <a:pPr algn="ctr"/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Store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91F0C7-7B28-4117-8920-D6022D6873D9}"/>
              </a:ext>
            </a:extLst>
          </p:cNvPr>
          <p:cNvSpPr txBox="1"/>
          <p:nvPr/>
        </p:nvSpPr>
        <p:spPr>
          <a:xfrm>
            <a:off x="88918" y="40816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F9FD6F-1CAD-48D2-B34B-0D45FE690D2F}"/>
              </a:ext>
            </a:extLst>
          </p:cNvPr>
          <p:cNvSpPr txBox="1"/>
          <p:nvPr/>
        </p:nvSpPr>
        <p:spPr>
          <a:xfrm>
            <a:off x="1785877" y="1971934"/>
            <a:ext cx="5533854" cy="1737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b="1" dirty="0"/>
              <a:t>Failover Store </a:t>
            </a:r>
            <a:r>
              <a:rPr lang="en-US" sz="1100" dirty="0"/>
              <a:t>: 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In-memory : Not recommended for production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Cache : With </a:t>
            </a:r>
            <a:r>
              <a:rPr lang="en-US" sz="1100" b="0" i="0" dirty="0">
                <a:solidFill>
                  <a:srgbClr val="24292F"/>
                </a:solidFill>
                <a:effectLst/>
                <a:latin typeface="ui-monospace"/>
              </a:rPr>
              <a:t>caffeine cache ( for very small-scale use case 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24292F"/>
                </a:solidFill>
                <a:latin typeface="ui-monospace"/>
              </a:rPr>
              <a:t>JDBC : For any database support ( recommended for most common use cases 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24292F"/>
                </a:solidFill>
                <a:latin typeface="ui-monospace"/>
              </a:rPr>
              <a:t>CUSTOM : For any other custom failover store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F4919-597F-44ED-9171-3BB623882530}"/>
              </a:ext>
            </a:extLst>
          </p:cNvPr>
          <p:cNvSpPr txBox="1"/>
          <p:nvPr/>
        </p:nvSpPr>
        <p:spPr>
          <a:xfrm>
            <a:off x="1828539" y="3871716"/>
            <a:ext cx="5672591" cy="1399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b="1" dirty="0"/>
              <a:t>Failover Execution Strategy </a:t>
            </a:r>
            <a:r>
              <a:rPr lang="en-US" sz="1100" dirty="0"/>
              <a:t>:  ( Eliminate tightly coupling with other frameworks 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With simple Try Catch  ( No heavy framework 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Support for </a:t>
            </a:r>
            <a:r>
              <a:rPr lang="en-US" sz="1100" b="1" i="1" dirty="0">
                <a:solidFill>
                  <a:srgbClr val="24292F"/>
                </a:solidFill>
                <a:effectLst/>
                <a:latin typeface="ui-monospace"/>
              </a:rPr>
              <a:t>resilience4j-circuitbreaker</a:t>
            </a:r>
            <a:r>
              <a:rPr lang="en-US" sz="1100" dirty="0"/>
              <a:t> 	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dirty="0"/>
              <a:t>Easily pluggable architecture for custom Failover Execution Strategy </a:t>
            </a:r>
            <a:endParaRPr lang="en-US" sz="1200" dirty="0"/>
          </a:p>
        </p:txBody>
      </p:sp>
      <p:pic>
        <p:nvPicPr>
          <p:cNvPr id="17410" name="Picture 2" descr="Circuit Breaker Pattern for Microservices | by Jegasingam Jeyanthasingam |  Medium">
            <a:extLst>
              <a:ext uri="{FF2B5EF4-FFF2-40B4-BE49-F238E27FC236}">
                <a16:creationId xmlns:a16="http://schemas.microsoft.com/office/drawing/2014/main" id="{537AF87C-5723-4A6D-8A62-0EC2E96A1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755" y="3277651"/>
            <a:ext cx="1759718" cy="17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44AABE4-57B5-4FA9-8EF4-5B09ACE3970A}"/>
              </a:ext>
            </a:extLst>
          </p:cNvPr>
          <p:cNvSpPr txBox="1"/>
          <p:nvPr/>
        </p:nvSpPr>
        <p:spPr>
          <a:xfrm>
            <a:off x="9581616" y="5086216"/>
            <a:ext cx="189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24292F"/>
                </a:solidFill>
                <a:effectLst/>
                <a:latin typeface="ui-monospace"/>
              </a:rPr>
              <a:t>circuit breaker 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6D5B59-8D74-444E-9350-E9656866BC08}"/>
              </a:ext>
            </a:extLst>
          </p:cNvPr>
          <p:cNvSpPr txBox="1"/>
          <p:nvPr/>
        </p:nvSpPr>
        <p:spPr>
          <a:xfrm>
            <a:off x="7306434" y="5086216"/>
            <a:ext cx="189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24292F"/>
                </a:solidFill>
                <a:effectLst/>
                <a:latin typeface="ui-monospace"/>
              </a:rPr>
              <a:t>Simple Try Catch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418191-906F-45D4-BDE6-880327FD1BD5}"/>
              </a:ext>
            </a:extLst>
          </p:cNvPr>
          <p:cNvSpPr txBox="1"/>
          <p:nvPr/>
        </p:nvSpPr>
        <p:spPr>
          <a:xfrm>
            <a:off x="7688823" y="3899492"/>
            <a:ext cx="1892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4292F"/>
                </a:solidFill>
                <a:effectLst/>
                <a:latin typeface="ui-monospace"/>
              </a:rPr>
              <a:t>Try {</a:t>
            </a:r>
          </a:p>
          <a:p>
            <a:r>
              <a:rPr lang="en-US" sz="1100" i="1" dirty="0">
                <a:solidFill>
                  <a:srgbClr val="24292F"/>
                </a:solidFill>
                <a:latin typeface="ui-monospace"/>
              </a:rPr>
              <a:t>   …</a:t>
            </a:r>
            <a:endParaRPr lang="en-US" sz="1100" i="1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sz="1100" i="1" dirty="0">
                <a:solidFill>
                  <a:srgbClr val="24292F"/>
                </a:solidFill>
                <a:latin typeface="ui-monospace"/>
              </a:rPr>
              <a:t>} catch(Exception e) {</a:t>
            </a:r>
          </a:p>
          <a:p>
            <a:r>
              <a:rPr lang="en-US" sz="1100" i="1" dirty="0">
                <a:solidFill>
                  <a:srgbClr val="24292F"/>
                </a:solidFill>
                <a:latin typeface="ui-monospace"/>
              </a:rPr>
              <a:t>   …</a:t>
            </a:r>
          </a:p>
          <a:p>
            <a:r>
              <a:rPr lang="en-US" sz="1000" i="1" dirty="0">
                <a:solidFill>
                  <a:srgbClr val="24292F"/>
                </a:solidFill>
                <a:latin typeface="ui-monospace"/>
              </a:rPr>
              <a:t>}</a:t>
            </a:r>
            <a:endParaRPr lang="en-US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BE8972-74CF-4988-9BDF-E50FC10E6F16}"/>
              </a:ext>
            </a:extLst>
          </p:cNvPr>
          <p:cNvSpPr txBox="1"/>
          <p:nvPr/>
        </p:nvSpPr>
        <p:spPr>
          <a:xfrm>
            <a:off x="1940450" y="5541395"/>
            <a:ext cx="6094948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rgbClr val="24292F"/>
                </a:solidFill>
                <a:latin typeface="ui-monospace"/>
              </a:rPr>
              <a:t>Monitoring</a:t>
            </a:r>
            <a:r>
              <a:rPr lang="en-US" sz="1100" dirty="0">
                <a:solidFill>
                  <a:srgbClr val="24292F"/>
                </a:solidFill>
                <a:latin typeface="ui-monospace"/>
              </a:rPr>
              <a:t> : Various failover metrics are available for effective monitoring</a:t>
            </a:r>
          </a:p>
        </p:txBody>
      </p:sp>
      <p:pic>
        <p:nvPicPr>
          <p:cNvPr id="17412" name="Picture 4" descr="Kibana &quot;Hello World&quot; Example - Part 3 of the ELK Stack Series -">
            <a:extLst>
              <a:ext uri="{FF2B5EF4-FFF2-40B4-BE49-F238E27FC236}">
                <a16:creationId xmlns:a16="http://schemas.microsoft.com/office/drawing/2014/main" id="{F5EF472F-6681-4CB3-99A8-A5DAADC1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3" y="5355081"/>
            <a:ext cx="769456" cy="7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D4485B1-8823-41BE-BEAB-B819D6E00856}"/>
              </a:ext>
            </a:extLst>
          </p:cNvPr>
          <p:cNvSpPr txBox="1"/>
          <p:nvPr/>
        </p:nvSpPr>
        <p:spPr>
          <a:xfrm>
            <a:off x="1869173" y="6213156"/>
            <a:ext cx="6094948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rgbClr val="24292F"/>
                </a:solidFill>
                <a:latin typeface="ui-monospace"/>
              </a:rPr>
              <a:t>Spring Boot Starter </a:t>
            </a:r>
            <a:r>
              <a:rPr lang="en-US" sz="1100" dirty="0">
                <a:solidFill>
                  <a:srgbClr val="24292F"/>
                </a:solidFill>
                <a:latin typeface="ui-monospace"/>
              </a:rPr>
              <a:t>: Support for spring boot starter for easy integration</a:t>
            </a:r>
            <a:endParaRPr lang="en-US" sz="1100" dirty="0"/>
          </a:p>
        </p:txBody>
      </p:sp>
      <p:pic>
        <p:nvPicPr>
          <p:cNvPr id="17414" name="Picture 6" descr="Spring Boot (@springboot) / Twitter">
            <a:extLst>
              <a:ext uri="{FF2B5EF4-FFF2-40B4-BE49-F238E27FC236}">
                <a16:creationId xmlns:a16="http://schemas.microsoft.com/office/drawing/2014/main" id="{B06C19F0-55A1-422C-9A5C-81907D70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4" y="6156400"/>
            <a:ext cx="645216" cy="64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79BDFC-863D-432D-931D-91322A433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252" y="664543"/>
            <a:ext cx="6440097" cy="131271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83791C9-40C8-4D9E-AC14-3971DD679807}"/>
              </a:ext>
            </a:extLst>
          </p:cNvPr>
          <p:cNvSpPr txBox="1"/>
          <p:nvPr/>
        </p:nvSpPr>
        <p:spPr>
          <a:xfrm>
            <a:off x="1828539" y="257428"/>
            <a:ext cx="5533854" cy="38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100" b="1" dirty="0"/>
              <a:t>Easy to integrate with just by adding one annotation</a:t>
            </a:r>
            <a:endParaRPr lang="en-US" sz="1100" dirty="0">
              <a:solidFill>
                <a:srgbClr val="24292F"/>
              </a:solidFill>
              <a:latin typeface="ui-monospace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800EE6-96A5-448C-A06B-05857E47AA8C}"/>
              </a:ext>
            </a:extLst>
          </p:cNvPr>
          <p:cNvSpPr/>
          <p:nvPr/>
        </p:nvSpPr>
        <p:spPr>
          <a:xfrm>
            <a:off x="2465727" y="1225230"/>
            <a:ext cx="5782792" cy="191339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68DD393-F80C-4B3A-82F8-E0C98A940D4A}"/>
              </a:ext>
            </a:extLst>
          </p:cNvPr>
          <p:cNvSpPr/>
          <p:nvPr/>
        </p:nvSpPr>
        <p:spPr>
          <a:xfrm>
            <a:off x="1721296" y="1247714"/>
            <a:ext cx="701202" cy="14637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059964C-7692-41F1-BC03-0FE809CC1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4" y="927995"/>
            <a:ext cx="602902" cy="59446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CE6209E-1C6E-40CE-9A55-B2EA5B7FCC9A}"/>
              </a:ext>
            </a:extLst>
          </p:cNvPr>
          <p:cNvSpPr txBox="1"/>
          <p:nvPr/>
        </p:nvSpPr>
        <p:spPr>
          <a:xfrm>
            <a:off x="702631" y="1420643"/>
            <a:ext cx="9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Failover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416" name="Picture 8" descr="Settings Icon | Android Lollipop Iconset | dtafalonso">
            <a:extLst>
              <a:ext uri="{FF2B5EF4-FFF2-40B4-BE49-F238E27FC236}">
                <a16:creationId xmlns:a16="http://schemas.microsoft.com/office/drawing/2014/main" id="{DF8549FB-ABDC-40B8-A15E-99BB8A70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3" y="4340974"/>
            <a:ext cx="592357" cy="5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DDDDEE-570B-4BCD-8C43-4CE9FF6790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5123" y="5786763"/>
            <a:ext cx="4104186" cy="10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0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/>
      <p:bldP spid="40" grpId="0"/>
      <p:bldP spid="41" grpId="0"/>
      <p:bldP spid="54" grpId="0"/>
      <p:bldP spid="56" grpId="0"/>
      <p:bldP spid="57" grpId="0"/>
      <p:bldP spid="58" grpId="0"/>
      <p:bldP spid="59" grpId="0"/>
      <p:bldP spid="60" grpId="0"/>
      <p:bldP spid="13" grpId="0" animBg="1"/>
      <p:bldP spid="14" grpId="0" animBg="1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AE354-D1B1-4606-B934-AB64D7D31DDD}"/>
              </a:ext>
            </a:extLst>
          </p:cNvPr>
          <p:cNvSpPr/>
          <p:nvPr/>
        </p:nvSpPr>
        <p:spPr>
          <a:xfrm>
            <a:off x="3339832" y="1641535"/>
            <a:ext cx="2415396" cy="306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16321-2CE5-49FE-94AC-7F78B7FCED99}"/>
              </a:ext>
            </a:extLst>
          </p:cNvPr>
          <p:cNvSpPr txBox="1"/>
          <p:nvPr/>
        </p:nvSpPr>
        <p:spPr>
          <a:xfrm>
            <a:off x="3339832" y="1778058"/>
            <a:ext cx="242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Deal XYZ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7FF30-D577-4E9F-9D7E-E7569E39CA15}"/>
              </a:ext>
            </a:extLst>
          </p:cNvPr>
          <p:cNvSpPr txBox="1"/>
          <p:nvPr/>
        </p:nvSpPr>
        <p:spPr>
          <a:xfrm>
            <a:off x="3339831" y="2636532"/>
            <a:ext cx="2424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Amount : 100 EUR</a:t>
            </a:r>
          </a:p>
          <a:p>
            <a:pPr algn="ctr"/>
            <a:r>
              <a:rPr lang="en-US" sz="1100" dirty="0"/>
              <a:t>Tenure : 20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B56C0-4C8D-4EC0-A16C-54CA53D430A9}"/>
              </a:ext>
            </a:extLst>
          </p:cNvPr>
          <p:cNvSpPr txBox="1"/>
          <p:nvPr/>
        </p:nvSpPr>
        <p:spPr>
          <a:xfrm>
            <a:off x="3339832" y="2092713"/>
            <a:ext cx="2424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(DL1001)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DB093F-3696-4FC2-806A-B991C5F48312}"/>
              </a:ext>
            </a:extLst>
          </p:cNvPr>
          <p:cNvCxnSpPr/>
          <p:nvPr/>
        </p:nvCxnSpPr>
        <p:spPr>
          <a:xfrm>
            <a:off x="3339831" y="2432156"/>
            <a:ext cx="242402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B6501E-FF69-4E28-8AA3-6E819357677B}"/>
              </a:ext>
            </a:extLst>
          </p:cNvPr>
          <p:cNvSpPr txBox="1"/>
          <p:nvPr/>
        </p:nvSpPr>
        <p:spPr>
          <a:xfrm>
            <a:off x="3335519" y="4134434"/>
            <a:ext cx="2419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Client :  XYZ</a:t>
            </a:r>
            <a:r>
              <a:rPr lang="en-US" sz="1100" b="1" dirty="0"/>
              <a:t> </a:t>
            </a:r>
          </a:p>
          <a:p>
            <a:pPr algn="ctr"/>
            <a:r>
              <a:rPr lang="en-US" sz="1100" dirty="0"/>
              <a:t>Rating :   +5|5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BDA4A7-0E68-4F65-B0CA-B21B7A7AC1CF}"/>
              </a:ext>
            </a:extLst>
          </p:cNvPr>
          <p:cNvCxnSpPr/>
          <p:nvPr/>
        </p:nvCxnSpPr>
        <p:spPr>
          <a:xfrm>
            <a:off x="3339832" y="3283295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666BC7-4188-4673-B6C2-20F32E59599A}"/>
              </a:ext>
            </a:extLst>
          </p:cNvPr>
          <p:cNvCxnSpPr/>
          <p:nvPr/>
        </p:nvCxnSpPr>
        <p:spPr>
          <a:xfrm>
            <a:off x="3339832" y="3953282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3CFCE9-E807-4228-B0A6-AA0247CBD0BC}"/>
              </a:ext>
            </a:extLst>
          </p:cNvPr>
          <p:cNvSpPr txBox="1"/>
          <p:nvPr/>
        </p:nvSpPr>
        <p:spPr>
          <a:xfrm>
            <a:off x="3339831" y="3499172"/>
            <a:ext cx="242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Country :  FRANCE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99CE2-E585-47EF-B4AC-EA182EE9499E}"/>
              </a:ext>
            </a:extLst>
          </p:cNvPr>
          <p:cNvSpPr/>
          <p:nvPr/>
        </p:nvSpPr>
        <p:spPr>
          <a:xfrm>
            <a:off x="6519464" y="1536578"/>
            <a:ext cx="2415396" cy="306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20358-5CA3-45B8-B18A-E9030C89DD58}"/>
              </a:ext>
            </a:extLst>
          </p:cNvPr>
          <p:cNvSpPr txBox="1"/>
          <p:nvPr/>
        </p:nvSpPr>
        <p:spPr>
          <a:xfrm>
            <a:off x="6519463" y="1667485"/>
            <a:ext cx="2424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Internal Server Error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Please contact support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229EFC-095D-4E25-9063-04E0F22FEEDF}"/>
              </a:ext>
            </a:extLst>
          </p:cNvPr>
          <p:cNvCxnSpPr/>
          <p:nvPr/>
        </p:nvCxnSpPr>
        <p:spPr>
          <a:xfrm>
            <a:off x="6519462" y="2321583"/>
            <a:ext cx="242402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C02C4-7845-460C-A173-F563875942D5}"/>
              </a:ext>
            </a:extLst>
          </p:cNvPr>
          <p:cNvCxnSpPr/>
          <p:nvPr/>
        </p:nvCxnSpPr>
        <p:spPr>
          <a:xfrm>
            <a:off x="6519463" y="3172722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566236-D7AA-4DF4-A467-00BCCA8B51CD}"/>
              </a:ext>
            </a:extLst>
          </p:cNvPr>
          <p:cNvCxnSpPr/>
          <p:nvPr/>
        </p:nvCxnSpPr>
        <p:spPr>
          <a:xfrm>
            <a:off x="6519463" y="3842709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84437-B678-4ED9-BC8D-E0B43E155593}"/>
              </a:ext>
            </a:extLst>
          </p:cNvPr>
          <p:cNvSpPr/>
          <p:nvPr/>
        </p:nvSpPr>
        <p:spPr>
          <a:xfrm>
            <a:off x="9555436" y="1533573"/>
            <a:ext cx="2415396" cy="306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B4D800-0F35-4DF1-9E36-8237DC0A2FA2}"/>
              </a:ext>
            </a:extLst>
          </p:cNvPr>
          <p:cNvSpPr txBox="1"/>
          <p:nvPr/>
        </p:nvSpPr>
        <p:spPr>
          <a:xfrm>
            <a:off x="9555435" y="1664480"/>
            <a:ext cx="242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Deal XYZ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3F36F-6BBA-433E-A26E-8893736C1AB4}"/>
              </a:ext>
            </a:extLst>
          </p:cNvPr>
          <p:cNvSpPr txBox="1"/>
          <p:nvPr/>
        </p:nvSpPr>
        <p:spPr>
          <a:xfrm>
            <a:off x="9546810" y="2470996"/>
            <a:ext cx="2424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Amount : 100 EUR</a:t>
            </a:r>
          </a:p>
          <a:p>
            <a:pPr algn="ctr"/>
            <a:r>
              <a:rPr lang="en-US" sz="1100" dirty="0"/>
              <a:t>Tenure : 20 Years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3318AF-F103-48EF-8404-7ADD966C908D}"/>
              </a:ext>
            </a:extLst>
          </p:cNvPr>
          <p:cNvSpPr txBox="1"/>
          <p:nvPr/>
        </p:nvSpPr>
        <p:spPr>
          <a:xfrm>
            <a:off x="9555435" y="1979135"/>
            <a:ext cx="2424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(DL1001)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897C5A-62B0-4595-BE0C-18BECB63E778}"/>
              </a:ext>
            </a:extLst>
          </p:cNvPr>
          <p:cNvCxnSpPr/>
          <p:nvPr/>
        </p:nvCxnSpPr>
        <p:spPr>
          <a:xfrm>
            <a:off x="9555434" y="2318578"/>
            <a:ext cx="242402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EFA645-AC0C-40C4-ACBD-9A7EF037B1CC}"/>
              </a:ext>
            </a:extLst>
          </p:cNvPr>
          <p:cNvSpPr txBox="1"/>
          <p:nvPr/>
        </p:nvSpPr>
        <p:spPr>
          <a:xfrm>
            <a:off x="9546809" y="4115609"/>
            <a:ext cx="2419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Client :  XYZ</a:t>
            </a:r>
            <a:r>
              <a:rPr lang="en-US" sz="1100" b="1" dirty="0"/>
              <a:t> </a:t>
            </a:r>
          </a:p>
          <a:p>
            <a:pPr algn="ctr"/>
            <a:r>
              <a:rPr lang="en-US" sz="1100" dirty="0"/>
              <a:t>Rating :   +5|5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74A3C-FDAA-4962-B568-698591FF911E}"/>
              </a:ext>
            </a:extLst>
          </p:cNvPr>
          <p:cNvCxnSpPr/>
          <p:nvPr/>
        </p:nvCxnSpPr>
        <p:spPr>
          <a:xfrm>
            <a:off x="9555434" y="3056267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F8B734-AAA1-4995-9CCD-93CA6CC18CAE}"/>
              </a:ext>
            </a:extLst>
          </p:cNvPr>
          <p:cNvCxnSpPr/>
          <p:nvPr/>
        </p:nvCxnSpPr>
        <p:spPr>
          <a:xfrm>
            <a:off x="9555434" y="3743239"/>
            <a:ext cx="2424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179F41-4A0B-4717-B958-88C37131535F}"/>
              </a:ext>
            </a:extLst>
          </p:cNvPr>
          <p:cNvSpPr txBox="1"/>
          <p:nvPr/>
        </p:nvSpPr>
        <p:spPr>
          <a:xfrm>
            <a:off x="9546809" y="3247538"/>
            <a:ext cx="242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Country :  </a:t>
            </a:r>
            <a:r>
              <a:rPr lang="en-US" sz="1100" dirty="0">
                <a:solidFill>
                  <a:srgbClr val="C00000"/>
                </a:solidFill>
              </a:rPr>
              <a:t>Not Available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8DF50C-35B9-4891-AEA0-9D13C9A77F3D}"/>
              </a:ext>
            </a:extLst>
          </p:cNvPr>
          <p:cNvSpPr txBox="1"/>
          <p:nvPr/>
        </p:nvSpPr>
        <p:spPr>
          <a:xfrm>
            <a:off x="9564061" y="3784887"/>
            <a:ext cx="2424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As Of : 18-July-2022   10:00 AM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7079C2-C65B-4B32-B1E7-53DB8166E66A}"/>
              </a:ext>
            </a:extLst>
          </p:cNvPr>
          <p:cNvSpPr/>
          <p:nvPr/>
        </p:nvSpPr>
        <p:spPr>
          <a:xfrm>
            <a:off x="3322579" y="404128"/>
            <a:ext cx="2346385" cy="6281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 all referential </a:t>
            </a:r>
            <a:br>
              <a:rPr lang="en-US" sz="1400" dirty="0"/>
            </a:br>
            <a:r>
              <a:rPr lang="en-US" sz="1400" dirty="0"/>
              <a:t>is </a:t>
            </a:r>
            <a:r>
              <a:rPr lang="en-US" sz="1600" dirty="0"/>
              <a:t>available</a:t>
            </a:r>
            <a:endParaRPr lang="en-US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7F672C-55B6-415F-90EA-3EE4C15FAAB3}"/>
              </a:ext>
            </a:extLst>
          </p:cNvPr>
          <p:cNvSpPr/>
          <p:nvPr/>
        </p:nvSpPr>
        <p:spPr>
          <a:xfrm>
            <a:off x="6519462" y="271288"/>
            <a:ext cx="5468620" cy="628102"/>
          </a:xfrm>
          <a:prstGeom prst="roundRect">
            <a:avLst/>
          </a:prstGeom>
          <a:solidFill>
            <a:srgbClr val="F79585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When some of the referential is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sz="1600" b="1" dirty="0">
                <a:solidFill>
                  <a:srgbClr val="C00000"/>
                </a:solidFill>
              </a:rPr>
              <a:t> available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AD94C9-B26D-4CB6-8DA1-1DD77E9FF3CC}"/>
              </a:ext>
            </a:extLst>
          </p:cNvPr>
          <p:cNvSpPr/>
          <p:nvPr/>
        </p:nvSpPr>
        <p:spPr>
          <a:xfrm>
            <a:off x="6601412" y="5076269"/>
            <a:ext cx="2248619" cy="628102"/>
          </a:xfrm>
          <a:prstGeom prst="roundRect">
            <a:avLst/>
          </a:prstGeom>
          <a:solidFill>
            <a:srgbClr val="F79585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Blocking the end user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E1409-D888-4FF8-B63A-21D1D6EFDED1}"/>
              </a:ext>
            </a:extLst>
          </p:cNvPr>
          <p:cNvSpPr/>
          <p:nvPr/>
        </p:nvSpPr>
        <p:spPr>
          <a:xfrm>
            <a:off x="9633071" y="5026207"/>
            <a:ext cx="2346385" cy="6281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Able to </a:t>
            </a:r>
            <a:r>
              <a:rPr lang="en-US" b="1" dirty="0"/>
              <a:t>recover</a:t>
            </a:r>
          </a:p>
          <a:p>
            <a:pPr algn="ctr"/>
            <a:r>
              <a:rPr lang="en-US" sz="1400" b="1" dirty="0"/>
              <a:t>Unblocking the end 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B36C03-18B1-48E6-9A8F-CA7B0BE2A664}"/>
              </a:ext>
            </a:extLst>
          </p:cNvPr>
          <p:cNvSpPr txBox="1"/>
          <p:nvPr/>
        </p:nvSpPr>
        <p:spPr>
          <a:xfrm rot="19145878">
            <a:off x="6469150" y="3126690"/>
            <a:ext cx="2415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ERROR PAGE</a:t>
            </a:r>
          </a:p>
        </p:txBody>
      </p:sp>
      <p:pic>
        <p:nvPicPr>
          <p:cNvPr id="1026" name="Picture 2" descr="Smiley Face Scale Stock Illustrations – 845 Smiley Face Scale Stock  Illustrations, Vectors &amp; Clipart - Dreamstime">
            <a:extLst>
              <a:ext uri="{FF2B5EF4-FFF2-40B4-BE49-F238E27FC236}">
                <a16:creationId xmlns:a16="http://schemas.microsoft.com/office/drawing/2014/main" id="{1D6BE36F-F7B6-4086-A0CF-F8AFF4E82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3" t="17744" r="3089" b="16643"/>
          <a:stretch/>
        </p:blipFill>
        <p:spPr bwMode="auto">
          <a:xfrm>
            <a:off x="4139865" y="6039237"/>
            <a:ext cx="823952" cy="80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iley Face Scale Stock Illustrations – 845 Smiley Face Scale Stock  Illustrations, Vectors &amp; Clipart - Dreamstime">
            <a:extLst>
              <a:ext uri="{FF2B5EF4-FFF2-40B4-BE49-F238E27FC236}">
                <a16:creationId xmlns:a16="http://schemas.microsoft.com/office/drawing/2014/main" id="{32116B9B-4FDD-466D-B85F-FB86AD831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" t="19202" r="80591" b="18364"/>
          <a:stretch/>
        </p:blipFill>
        <p:spPr bwMode="auto">
          <a:xfrm>
            <a:off x="7476099" y="5961136"/>
            <a:ext cx="743041" cy="7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iley Face Scale Stock Illustrations – 845 Smiley Face Scale Stock  Illustrations, Vectors &amp; Clipart - Dreamstime">
            <a:extLst>
              <a:ext uri="{FF2B5EF4-FFF2-40B4-BE49-F238E27FC236}">
                <a16:creationId xmlns:a16="http://schemas.microsoft.com/office/drawing/2014/main" id="{A9DB8B06-7B43-415F-8CA8-6A638E417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9" t="15613" r="22689" b="18359"/>
          <a:stretch/>
        </p:blipFill>
        <p:spPr bwMode="auto">
          <a:xfrm>
            <a:off x="10545994" y="5875913"/>
            <a:ext cx="797856" cy="8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54882F-7199-4F2F-8226-0D0F708C72FB}"/>
              </a:ext>
            </a:extLst>
          </p:cNvPr>
          <p:cNvSpPr txBox="1"/>
          <p:nvPr/>
        </p:nvSpPr>
        <p:spPr>
          <a:xfrm>
            <a:off x="9529559" y="3956121"/>
            <a:ext cx="2424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( 5 mins prior 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020286-E4F7-4F74-8F51-D3204952D079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D53DC-9CA7-4ABA-94B5-1543A5B1E9C5}"/>
              </a:ext>
            </a:extLst>
          </p:cNvPr>
          <p:cNvSpPr txBox="1"/>
          <p:nvPr/>
        </p:nvSpPr>
        <p:spPr>
          <a:xfrm>
            <a:off x="172926" y="1778058"/>
            <a:ext cx="2852305" cy="3276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The solution won’t eliminate the failures 100%.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1400" b="1" dirty="0">
              <a:solidFill>
                <a:srgbClr val="24292F"/>
              </a:solidFill>
              <a:latin typeface="ui-monospac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b="1" dirty="0"/>
              <a:t>The solution will help us 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reduce the impact </a:t>
            </a:r>
            <a:r>
              <a:rPr lang="en-US" sz="1400" b="1" dirty="0"/>
              <a:t>by a large extend</a:t>
            </a:r>
          </a:p>
          <a:p>
            <a:pPr>
              <a:lnSpc>
                <a:spcPct val="200000"/>
              </a:lnSpc>
            </a:pPr>
            <a:endParaRPr lang="en-US" sz="1100" b="1" dirty="0">
              <a:solidFill>
                <a:srgbClr val="24292F"/>
              </a:solidFill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92498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3" grpId="0" animBg="1"/>
      <p:bldP spid="24" grpId="0"/>
      <p:bldP spid="25" grpId="0"/>
      <p:bldP spid="26" grpId="0"/>
      <p:bldP spid="28" grpId="0"/>
      <p:bldP spid="31" grpId="0"/>
      <p:bldP spid="34" grpId="0"/>
      <p:bldP spid="36" grpId="0" animBg="1"/>
      <p:bldP spid="37" grpId="0" animBg="1"/>
      <p:bldP spid="38" grpId="0" animBg="1"/>
      <p:bldP spid="39" grpId="0"/>
      <p:bldP spid="40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BC0919-0AD0-4270-8A92-09D522DFE4F7}"/>
              </a:ext>
            </a:extLst>
          </p:cNvPr>
          <p:cNvSpPr txBox="1"/>
          <p:nvPr/>
        </p:nvSpPr>
        <p:spPr>
          <a:xfrm>
            <a:off x="235884" y="284287"/>
            <a:ext cx="6096000" cy="4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400"/>
            </a:pPr>
            <a:r>
              <a:rPr lang="en-US" sz="1800" b="1" dirty="0">
                <a:solidFill>
                  <a:srgbClr val="4F81BD"/>
                </a:solidFill>
                <a:effectLst/>
                <a:latin typeface="Montserrat ExtraBold" panose="00000900000000000000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1.  Failover Expiry</a:t>
            </a:r>
            <a:endParaRPr lang="en-US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325EE-3F47-4902-8076-6AAEAE759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184" y="824071"/>
            <a:ext cx="11270316" cy="2729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790D43-89F5-4637-A9FE-8CB9043F2E5A}"/>
              </a:ext>
            </a:extLst>
          </p:cNvPr>
          <p:cNvSpPr txBox="1"/>
          <p:nvPr/>
        </p:nvSpPr>
        <p:spPr>
          <a:xfrm>
            <a:off x="350184" y="4065712"/>
            <a:ext cx="6096000" cy="4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400"/>
            </a:pPr>
            <a:r>
              <a:rPr lang="en-US" sz="1800" b="1" dirty="0">
                <a:solidFill>
                  <a:srgbClr val="4F81BD"/>
                </a:solidFill>
                <a:effectLst/>
                <a:latin typeface="Montserrat ExtraBold" panose="00000900000000000000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2.  Failover Rates</a:t>
            </a:r>
            <a:endParaRPr lang="en-US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E1867-896B-4E15-9968-AECF932C19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" y="4669155"/>
            <a:ext cx="11141710" cy="1817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97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494EF-9E7A-47D7-8F5D-01FBF11BCA0B}"/>
              </a:ext>
            </a:extLst>
          </p:cNvPr>
          <p:cNvSpPr txBox="1"/>
          <p:nvPr/>
        </p:nvSpPr>
        <p:spPr>
          <a:xfrm>
            <a:off x="371475" y="284287"/>
            <a:ext cx="6096000" cy="4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400"/>
            </a:pPr>
            <a:r>
              <a:rPr lang="en-US" sz="1800" b="1" dirty="0">
                <a:solidFill>
                  <a:srgbClr val="4F81BD"/>
                </a:solidFill>
                <a:effectLst/>
                <a:latin typeface="Montserrat ExtraBold" panose="00000900000000000000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3.  Failover Recovery Rates</a:t>
            </a:r>
            <a:endParaRPr lang="en-US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37624-FEF2-464F-BDEE-28173120C2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475" y="905192"/>
            <a:ext cx="11468100" cy="2219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30E52-AA82-42E3-AEE5-32E0902783E1}"/>
              </a:ext>
            </a:extLst>
          </p:cNvPr>
          <p:cNvSpPr txBox="1"/>
          <p:nvPr/>
        </p:nvSpPr>
        <p:spPr>
          <a:xfrm>
            <a:off x="285750" y="3579937"/>
            <a:ext cx="6096000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400"/>
              <a:buAutoNum type="arabicPeriod" startAt="4"/>
            </a:pPr>
            <a:r>
              <a:rPr lang="en-US" sz="1800" b="1" dirty="0">
                <a:solidFill>
                  <a:srgbClr val="4F81BD"/>
                </a:solidFill>
                <a:effectLst/>
                <a:latin typeface="Montserrat ExtraBold" panose="00000900000000000000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Failover Non-Recovery Rates (actual failure)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D3BD1-F5F3-4757-A129-672F4FE345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475" y="4214812"/>
            <a:ext cx="11468100" cy="21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2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 what is Open Source really? | SUSE Communities">
            <a:extLst>
              <a:ext uri="{FF2B5EF4-FFF2-40B4-BE49-F238E27FC236}">
                <a16:creationId xmlns:a16="http://schemas.microsoft.com/office/drawing/2014/main" id="{3AE6CDDC-41C6-4794-813C-19759527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7" y="2662607"/>
            <a:ext cx="2682376" cy="153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63318-5F04-4A4C-833C-97CD73A7ADD4}"/>
              </a:ext>
            </a:extLst>
          </p:cNvPr>
          <p:cNvSpPr txBox="1"/>
          <p:nvPr/>
        </p:nvSpPr>
        <p:spPr>
          <a:xfrm>
            <a:off x="178218" y="203430"/>
            <a:ext cx="6347012" cy="682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3600" b="1" dirty="0">
                <a:solidFill>
                  <a:srgbClr val="4F81BD"/>
                </a:solidFill>
                <a:effectLst/>
                <a:latin typeface="Montserrat ExtraBold" panose="00000900000000000000" pitchFamily="2" charset="0"/>
                <a:ea typeface="Arial" panose="020B0604020202020204" pitchFamily="34" charset="0"/>
              </a:rPr>
              <a:t>We Opensource it !</a:t>
            </a:r>
            <a:endParaRPr lang="en-US" sz="3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221B2-501B-4C86-BB34-F6129C7CD9B5}"/>
              </a:ext>
            </a:extLst>
          </p:cNvPr>
          <p:cNvSpPr txBox="1"/>
          <p:nvPr/>
        </p:nvSpPr>
        <p:spPr>
          <a:xfrm>
            <a:off x="6217920" y="5091157"/>
            <a:ext cx="470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https://github.com/societe-generale/failover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23D71-4D3C-4BD2-B152-9D4CB526423E}"/>
              </a:ext>
            </a:extLst>
          </p:cNvPr>
          <p:cNvSpPr txBox="1"/>
          <p:nvPr/>
        </p:nvSpPr>
        <p:spPr>
          <a:xfrm>
            <a:off x="428822" y="5941616"/>
            <a:ext cx="115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We welcome your suggestions and contributions to make it better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FCCB8-B364-4AAC-B345-6D7CDAA0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64" y="430324"/>
            <a:ext cx="6190200" cy="43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085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</p:cNvCxnSpPr>
          <p:nvPr/>
        </p:nvCxnSpPr>
        <p:spPr>
          <a:xfrm flipV="1">
            <a:off x="5877464" y="2548444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40978"/>
            <a:ext cx="2926507" cy="1134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5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68" grpId="0" animBg="1"/>
      <p:bldP spid="72" grpId="0"/>
      <p:bldP spid="81" grpId="0" animBg="1"/>
      <p:bldP spid="82" grpId="0"/>
      <p:bldP spid="83" grpId="0"/>
      <p:bldP spid="45" grpId="0" animBg="1"/>
      <p:bldP spid="47" grpId="0" animBg="1"/>
      <p:bldP spid="48" grpId="0"/>
      <p:bldP spid="50" grpId="0"/>
      <p:bldP spid="51" grpId="0" animBg="1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3233-CAE4-4C94-87D8-E1577A15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2679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948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085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</p:cNvCxnSpPr>
          <p:nvPr/>
        </p:nvCxnSpPr>
        <p:spPr>
          <a:xfrm flipV="1">
            <a:off x="5877464" y="2548444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40978"/>
            <a:ext cx="2926507" cy="1134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085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</p:cNvCxnSpPr>
          <p:nvPr/>
        </p:nvCxnSpPr>
        <p:spPr>
          <a:xfrm flipV="1">
            <a:off x="5877464" y="2548444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40978"/>
            <a:ext cx="2926507" cy="1134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9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085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5868" y="833691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2D4E204-B464-463C-AE5A-809BC79D3DA1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2DD8B-4538-471A-860A-DCF2676A650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A7B54-F7BA-4067-9D13-2881295AFDB4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A58F6-AE32-4D5A-9108-BAE0F5336FE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6CAD8A-7758-47A0-A7A6-831C831EBD5C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CF6525-0D1F-45CD-8662-27A059A5F3D9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</p:cNvCxnSpPr>
          <p:nvPr/>
        </p:nvCxnSpPr>
        <p:spPr>
          <a:xfrm flipV="1">
            <a:off x="5877464" y="2548444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40978"/>
            <a:ext cx="2926507" cy="1134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25D60F-3BB4-4AEC-9B85-37C36D5787A4}"/>
              </a:ext>
            </a:extLst>
          </p:cNvPr>
          <p:cNvSpPr txBox="1"/>
          <p:nvPr/>
        </p:nvSpPr>
        <p:spPr>
          <a:xfrm>
            <a:off x="4690872" y="2011771"/>
            <a:ext cx="300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Application Team has full control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6F36C-C770-4D26-843B-6D23F84495DA}"/>
              </a:ext>
            </a:extLst>
          </p:cNvPr>
          <p:cNvSpPr txBox="1"/>
          <p:nvPr/>
        </p:nvSpPr>
        <p:spPr>
          <a:xfrm>
            <a:off x="3493008" y="992511"/>
            <a:ext cx="551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Application does not have any control.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</a:rPr>
              <a:t>However, they have some influence on the referential service teams</a:t>
            </a:r>
          </a:p>
        </p:txBody>
      </p:sp>
    </p:spTree>
    <p:extLst>
      <p:ext uri="{BB962C8B-B14F-4D97-AF65-F5344CB8AC3E}">
        <p14:creationId xmlns:p14="http://schemas.microsoft.com/office/powerpoint/2010/main" val="416631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104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 flipV="1">
            <a:off x="5877464" y="2561818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59978"/>
            <a:ext cx="2926507" cy="1115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02CF77A-A93D-49E5-A2E8-86283D1663F5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FAC615-6B1F-46AA-8AA3-9E71C5AF862E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081F8-4A6A-4580-B88F-6A305D4FAC1F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50076D-2873-4653-A09A-F578C4A6BB95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A9513A-47DB-4EBD-9A97-CBF05BA09054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37A108-7D80-4986-9E78-40B18821363E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1497392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104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 flipV="1">
            <a:off x="5877464" y="2561818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59978"/>
            <a:ext cx="2926507" cy="1115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EC20764-9FF2-414D-979B-9977200F814C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BAC1F-3AE6-4363-8B63-E505CA28AAC6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A325A-D40B-476B-94B3-4BE7D82898A0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D423F8-4D7E-473C-8DFE-87277AB21B7E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A408C8-F0A2-4117-9A5E-D99E696C7D32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2F4B26-1100-46BD-ABD9-FA4ADB8E410F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618823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BD6D6-D6CB-487D-8B11-484814B25653}"/>
              </a:ext>
            </a:extLst>
          </p:cNvPr>
          <p:cNvSpPr/>
          <p:nvPr/>
        </p:nvSpPr>
        <p:spPr>
          <a:xfrm>
            <a:off x="5518030" y="2362982"/>
            <a:ext cx="1268085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DCA9B-A2B7-4B0E-A8E9-E3C4A5949E80}"/>
              </a:ext>
            </a:extLst>
          </p:cNvPr>
          <p:cNvSpPr/>
          <p:nvPr/>
        </p:nvSpPr>
        <p:spPr>
          <a:xfrm>
            <a:off x="8159409" y="2305900"/>
            <a:ext cx="635481" cy="511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0F3504-2FCF-4341-9637-4D374DAC79A6}"/>
              </a:ext>
            </a:extLst>
          </p:cNvPr>
          <p:cNvSpPr/>
          <p:nvPr/>
        </p:nvSpPr>
        <p:spPr>
          <a:xfrm>
            <a:off x="10186358" y="3104060"/>
            <a:ext cx="635481" cy="511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A7CB74-D145-4513-B89F-4C341571B0B7}"/>
              </a:ext>
            </a:extLst>
          </p:cNvPr>
          <p:cNvSpPr/>
          <p:nvPr/>
        </p:nvSpPr>
        <p:spPr>
          <a:xfrm>
            <a:off x="8189295" y="4219103"/>
            <a:ext cx="635481" cy="5118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E2759-2F0C-4527-B6DF-9F87A25643DC}"/>
              </a:ext>
            </a:extLst>
          </p:cNvPr>
          <p:cNvSpPr/>
          <p:nvPr/>
        </p:nvSpPr>
        <p:spPr>
          <a:xfrm>
            <a:off x="6540982" y="4134278"/>
            <a:ext cx="718869" cy="68148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818504-B981-414A-B9CA-62CAB8EC2D91}"/>
              </a:ext>
            </a:extLst>
          </p:cNvPr>
          <p:cNvSpPr/>
          <p:nvPr/>
        </p:nvSpPr>
        <p:spPr>
          <a:xfrm>
            <a:off x="5158595" y="4147651"/>
            <a:ext cx="718869" cy="6814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3BC2F-CEE1-4AC7-B453-10D89086E724}"/>
              </a:ext>
            </a:extLst>
          </p:cNvPr>
          <p:cNvCxnSpPr>
            <a:stCxn id="2" idx="2"/>
            <a:endCxn id="42" idx="0"/>
          </p:cNvCxnSpPr>
          <p:nvPr/>
        </p:nvCxnSpPr>
        <p:spPr>
          <a:xfrm flipH="1">
            <a:off x="5518030" y="3044469"/>
            <a:ext cx="634043" cy="1103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225D0E-465E-4446-8A24-F187879F55AD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6152073" y="3044469"/>
            <a:ext cx="748344" cy="108980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C27E5-F695-45B2-ABD5-72D6914C1C6B}"/>
              </a:ext>
            </a:extLst>
          </p:cNvPr>
          <p:cNvSpPr/>
          <p:nvPr/>
        </p:nvSpPr>
        <p:spPr>
          <a:xfrm>
            <a:off x="4594240" y="1959600"/>
            <a:ext cx="3206146" cy="33472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8451B3-CC31-4461-85EE-A1838F2858FD}"/>
              </a:ext>
            </a:extLst>
          </p:cNvPr>
          <p:cNvSpPr txBox="1"/>
          <p:nvPr/>
        </p:nvSpPr>
        <p:spPr>
          <a:xfrm>
            <a:off x="4871721" y="4967846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APPLICATION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4DC28F-D135-49A1-AA7E-03C2B83C455C}"/>
              </a:ext>
            </a:extLst>
          </p:cNvPr>
          <p:cNvSpPr/>
          <p:nvPr/>
        </p:nvSpPr>
        <p:spPr>
          <a:xfrm>
            <a:off x="2734574" y="834196"/>
            <a:ext cx="6918384" cy="5524737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CEA13-850C-4EE4-8214-068F8C4AA07E}"/>
              </a:ext>
            </a:extLst>
          </p:cNvPr>
          <p:cNvSpPr txBox="1"/>
          <p:nvPr/>
        </p:nvSpPr>
        <p:spPr>
          <a:xfrm>
            <a:off x="4826481" y="6023804"/>
            <a:ext cx="265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ORG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76D1AF-7238-4081-9E57-427468F0CA29}"/>
              </a:ext>
            </a:extLst>
          </p:cNvPr>
          <p:cNvSpPr txBox="1"/>
          <p:nvPr/>
        </p:nvSpPr>
        <p:spPr>
          <a:xfrm>
            <a:off x="10017067" y="3661991"/>
            <a:ext cx="97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658D-0E7A-4036-9EF5-2E72A0089766}"/>
              </a:ext>
            </a:extLst>
          </p:cNvPr>
          <p:cNvSpPr txBox="1"/>
          <p:nvPr/>
        </p:nvSpPr>
        <p:spPr>
          <a:xfrm>
            <a:off x="347472" y="30175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Graphic 34" descr="Internet with solid fill">
            <a:extLst>
              <a:ext uri="{FF2B5EF4-FFF2-40B4-BE49-F238E27FC236}">
                <a16:creationId xmlns:a16="http://schemas.microsoft.com/office/drawing/2014/main" id="{7F69BE87-2F8F-4B52-B85C-501D76B3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24" y="2267953"/>
            <a:ext cx="914400" cy="9144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3C212EDE-D5F2-4E93-AA89-EA6A98B3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8" y="2288770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A4B11A-98EF-42F8-A845-7B9146784973}"/>
              </a:ext>
            </a:extLst>
          </p:cNvPr>
          <p:cNvCxnSpPr>
            <a:cxnSpLocks/>
            <a:stCxn id="2" idx="1"/>
            <a:endCxn id="35" idx="3"/>
          </p:cNvCxnSpPr>
          <p:nvPr/>
        </p:nvCxnSpPr>
        <p:spPr>
          <a:xfrm flipH="1">
            <a:off x="1740324" y="2703726"/>
            <a:ext cx="3777706" cy="21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5419C-465B-48C8-9CF7-903358CC9313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V="1">
            <a:off x="7259851" y="4475021"/>
            <a:ext cx="929444" cy="1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7510B-89DC-489C-B25E-D340DBAC583B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 flipV="1">
            <a:off x="5877464" y="2561818"/>
            <a:ext cx="2281945" cy="1926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3B519-D2B2-4F04-A46F-4F1414D03D7C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7259851" y="3359978"/>
            <a:ext cx="2926507" cy="1115044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ADB3960-CC2E-4EBB-AAA6-5CB7A9696A99}"/>
              </a:ext>
            </a:extLst>
          </p:cNvPr>
          <p:cNvSpPr/>
          <p:nvPr/>
        </p:nvSpPr>
        <p:spPr>
          <a:xfrm>
            <a:off x="276221" y="5317673"/>
            <a:ext cx="337153" cy="319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175931-E811-4B89-875F-77E0ACC4CEE0}"/>
              </a:ext>
            </a:extLst>
          </p:cNvPr>
          <p:cNvSpPr/>
          <p:nvPr/>
        </p:nvSpPr>
        <p:spPr>
          <a:xfrm>
            <a:off x="276220" y="5786846"/>
            <a:ext cx="337153" cy="3196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F4606E-7C81-4DA9-BD72-9D3A6514D7FF}"/>
              </a:ext>
            </a:extLst>
          </p:cNvPr>
          <p:cNvSpPr txBox="1"/>
          <p:nvPr/>
        </p:nvSpPr>
        <p:spPr>
          <a:xfrm>
            <a:off x="678071" y="5348149"/>
            <a:ext cx="23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microservices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20AAA1-C423-4033-92E1-2239BBAC3D77}"/>
              </a:ext>
            </a:extLst>
          </p:cNvPr>
          <p:cNvSpPr txBox="1"/>
          <p:nvPr/>
        </p:nvSpPr>
        <p:spPr>
          <a:xfrm>
            <a:off x="678071" y="5807631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Referential Services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7F1486-4DD8-4A96-86FE-41426D97BB8E}"/>
              </a:ext>
            </a:extLst>
          </p:cNvPr>
          <p:cNvSpPr/>
          <p:nvPr/>
        </p:nvSpPr>
        <p:spPr>
          <a:xfrm>
            <a:off x="276220" y="6297494"/>
            <a:ext cx="337153" cy="3196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D20129-C218-48B1-A3A7-E301FD613A06}"/>
              </a:ext>
            </a:extLst>
          </p:cNvPr>
          <p:cNvSpPr txBox="1"/>
          <p:nvPr/>
        </p:nvSpPr>
        <p:spPr>
          <a:xfrm>
            <a:off x="678071" y="6308694"/>
            <a:ext cx="265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1853614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26862</TotalTime>
  <Words>787</Words>
  <Application>Microsoft Office PowerPoint</Application>
  <PresentationFormat>Widescreen</PresentationFormat>
  <Paragraphs>405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Montserrat ExtraBold</vt:lpstr>
      <vt:lpstr>ui-monospace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MANISSERY Anand GsciGbsFtbOsd</dc:creator>
  <cp:lastModifiedBy>MANISSERY Anand GsciGbsFtbOsd</cp:lastModifiedBy>
  <cp:revision>40</cp:revision>
  <dcterms:created xsi:type="dcterms:W3CDTF">2022-07-18T11:04:50Z</dcterms:created>
  <dcterms:modified xsi:type="dcterms:W3CDTF">2022-10-18T13:48:12Z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etDate">
    <vt:lpwstr>2022-07-18T11:51:00Z</vt:lpwstr>
  </property>
  <property fmtid="{D5CDD505-2E9C-101B-9397-08002B2CF9AE}" pid="4" name="MSIP_Label_a401b303-ecb1-4a9d-936a-70858c2d9a3e_Method">
    <vt:lpwstr>Privileged</vt:lpwstr>
  </property>
  <property fmtid="{D5CDD505-2E9C-101B-9397-08002B2CF9AE}" pid="5" name="MSIP_Label_a401b303-ecb1-4a9d-936a-70858c2d9a3e_Name">
    <vt:lpwstr>a401b303-ecb1-4a9d-936a-70858c2d9a3e</vt:lpwstr>
  </property>
  <property fmtid="{D5CDD505-2E9C-101B-9397-08002B2CF9AE}" pid="6" name="MSIP_Label_a401b303-ecb1-4a9d-936a-70858c2d9a3e_SiteId">
    <vt:lpwstr>c9a7d621-4bc4-4407-b730-f428e656aa9e</vt:lpwstr>
  </property>
  <property fmtid="{D5CDD505-2E9C-101B-9397-08002B2CF9AE}" pid="7" name="MSIP_Label_a401b303-ecb1-4a9d-936a-70858c2d9a3e_ActionId">
    <vt:lpwstr>e9c94b95-1e5b-4d65-8db6-a441d2dd5ef7</vt:lpwstr>
  </property>
  <property fmtid="{D5CDD505-2E9C-101B-9397-08002B2CF9AE}" pid="8" name="MSIP_Label_a401b303-ecb1-4a9d-936a-70858c2d9a3e_ContentBits">
    <vt:lpwstr>0</vt:lpwstr>
  </property>
</Properties>
</file>