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embeddedFontLst>
    <p:embeddedFont>
      <p:font typeface="Cabin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bin-bold.fntdata"/><Relationship Id="rId25" Type="http://schemas.openxmlformats.org/officeDocument/2006/relationships/font" Target="fonts/Cabin-regular.fntdata"/><Relationship Id="rId28" Type="http://schemas.openxmlformats.org/officeDocument/2006/relationships/font" Target="fonts/Cabin-boldItalic.fntdata"/><Relationship Id="rId27" Type="http://schemas.openxmlformats.org/officeDocument/2006/relationships/font" Target="fonts/Cab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2743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  <a:defRPr b="0" i="0" sz="2600" u="none" cap="none" strike="noStrik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Cabin"/>
              <a:buNone/>
              <a:defRPr b="1" i="0" sz="40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08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08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Cabin"/>
              <a:buNone/>
              <a:defRPr b="1" i="0" sz="45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5052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5052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Cabin"/>
              <a:buNone/>
              <a:defRPr b="1" i="0" sz="22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Cabin"/>
              <a:buNone/>
              <a:defRPr b="1" i="0" sz="21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599" lvl="2" marL="88696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73736" lvl="3" marL="10972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82880" lvl="4" marL="129844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82880" lvl="5" marL="1508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82880" lvl="6" marL="171907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82879" lvl="7" marL="19202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82879" lvl="8" marL="213055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2" name="Google Shape;82;p1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77777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◦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⚫"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" name="Google Shape;8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1295400" y="1752600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VIDEO RESUME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371600" y="3124200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2743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rPr>
              <a:t>Final Presentation – Team 1</a:t>
            </a:r>
            <a:endParaRPr b="0" i="0" sz="2600" u="none" cap="none" strike="noStrike">
              <a:solidFill>
                <a:srgbClr val="34110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User Story-3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There should be a page where the job seeker can record or upload video resume as well as paper resume</a:t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User Story-4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job seeker can search for job postings and can filter them according to his preferences</a:t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User Story-5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job seeker can record one-way interview questions</a:t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User Story-6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employer must have a sign up page containing his company details.</a:t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User Story-7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employer will be able to post jobs.</a:t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User Story-8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employer will be able to view the job seekers profile page and both the pages should be in different domain.</a:t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User Story-9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employer can type their one-way interview question and the job seeker can view the one-way interview questions.</a:t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User Story-10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employer will be able to view the video posted by the job-seeker.</a:t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Extra features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Apart from the user stories mentioned before we have also included some administrator functionalities.</a:t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Tools used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Eclipse Oxygen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My SQL workbench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Java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Media Recorder/Media Stream API </a:t>
            </a:r>
            <a:endParaRPr/>
          </a:p>
          <a:p>
            <a:pPr indent="-120903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Agenda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Introduction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Project Architecture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Job Seeker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Employer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Admin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User Stories1-10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Extra features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Tools Used</a:t>
            </a:r>
            <a:endParaRPr/>
          </a:p>
          <a:p>
            <a:pPr indent="-120903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1447800" y="281940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THANK YOU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Introduction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aim of this project is to build an online job portal with a facility to upload their video resume.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job seeker would be able to search and apply for jobs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employer will be able to post jobs and can go through job seekers profile page.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Administrator monitors all activities</a:t>
            </a:r>
            <a:endParaRPr/>
          </a:p>
          <a:p>
            <a:pPr indent="0" lvl="0" marL="8229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Project Architecture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deploymentdiagram1.jpg" id="119" name="Google Shape;119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2215" y="1447800"/>
            <a:ext cx="588512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Job Seeker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0903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4038600" y="3134962"/>
            <a:ext cx="2590800" cy="14478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Job Seeker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 rot="10800000">
            <a:off x="5334000" y="25146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7"/>
          <p:cNvSpPr/>
          <p:nvPr/>
        </p:nvSpPr>
        <p:spPr>
          <a:xfrm>
            <a:off x="4305300" y="1676400"/>
            <a:ext cx="2057400" cy="8382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Sign in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29" name="Google Shape;129;p17"/>
          <p:cNvCxnSpPr>
            <a:stCxn id="126" idx="7"/>
          </p:cNvCxnSpPr>
          <p:nvPr/>
        </p:nvCxnSpPr>
        <p:spPr>
          <a:xfrm flipH="1" rot="10800000">
            <a:off x="6249986" y="2791987"/>
            <a:ext cx="608100" cy="55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17"/>
          <p:cNvSpPr/>
          <p:nvPr/>
        </p:nvSpPr>
        <p:spPr>
          <a:xfrm>
            <a:off x="6553993" y="2209800"/>
            <a:ext cx="1828007" cy="762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Register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31" name="Google Shape;131;p17"/>
          <p:cNvCxnSpPr>
            <a:stCxn id="126" idx="6"/>
          </p:cNvCxnSpPr>
          <p:nvPr/>
        </p:nvCxnSpPr>
        <p:spPr>
          <a:xfrm>
            <a:off x="6629400" y="3858862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7"/>
          <p:cNvSpPr/>
          <p:nvPr/>
        </p:nvSpPr>
        <p:spPr>
          <a:xfrm>
            <a:off x="7162800" y="3412425"/>
            <a:ext cx="1752600" cy="8547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Update personal details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7010400" y="4876800"/>
            <a:ext cx="1905000" cy="914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Record Video Resume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34" name="Google Shape;134;p17"/>
          <p:cNvCxnSpPr>
            <a:stCxn id="126" idx="5"/>
          </p:cNvCxnSpPr>
          <p:nvPr/>
        </p:nvCxnSpPr>
        <p:spPr>
          <a:xfrm>
            <a:off x="6249986" y="4370737"/>
            <a:ext cx="1141500" cy="66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7"/>
          <p:cNvCxnSpPr>
            <a:stCxn id="126" idx="4"/>
          </p:cNvCxnSpPr>
          <p:nvPr/>
        </p:nvCxnSpPr>
        <p:spPr>
          <a:xfrm>
            <a:off x="5334000" y="4582762"/>
            <a:ext cx="0" cy="67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17"/>
          <p:cNvSpPr/>
          <p:nvPr/>
        </p:nvSpPr>
        <p:spPr>
          <a:xfrm>
            <a:off x="4381103" y="5257800"/>
            <a:ext cx="1905793" cy="914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Upload Video Resume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37" name="Google Shape;137;p17"/>
          <p:cNvCxnSpPr>
            <a:stCxn id="126" idx="3"/>
          </p:cNvCxnSpPr>
          <p:nvPr/>
        </p:nvCxnSpPr>
        <p:spPr>
          <a:xfrm flipH="1">
            <a:off x="3428914" y="4370737"/>
            <a:ext cx="989100" cy="66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17"/>
          <p:cNvSpPr/>
          <p:nvPr/>
        </p:nvSpPr>
        <p:spPr>
          <a:xfrm>
            <a:off x="1600200" y="4705349"/>
            <a:ext cx="1981200" cy="108585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 for jobs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 rot="10800000">
            <a:off x="3429000" y="3858862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17"/>
          <p:cNvSpPr/>
          <p:nvPr/>
        </p:nvSpPr>
        <p:spPr>
          <a:xfrm>
            <a:off x="1600200" y="3505199"/>
            <a:ext cx="1828800" cy="86553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Give one-way interview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41" name="Google Shape;141;p17"/>
          <p:cNvCxnSpPr>
            <a:stCxn id="126" idx="1"/>
          </p:cNvCxnSpPr>
          <p:nvPr/>
        </p:nvCxnSpPr>
        <p:spPr>
          <a:xfrm rot="10800000">
            <a:off x="3581314" y="2791987"/>
            <a:ext cx="836700" cy="55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17"/>
          <p:cNvSpPr/>
          <p:nvPr/>
        </p:nvSpPr>
        <p:spPr>
          <a:xfrm>
            <a:off x="1600200" y="2209800"/>
            <a:ext cx="1981200" cy="990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Add their skills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Employer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0903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3886200" y="3276600"/>
            <a:ext cx="2743200" cy="1524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Employer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0" name="Google Shape;150;p18"/>
          <p:cNvCxnSpPr>
            <a:stCxn id="149" idx="1"/>
          </p:cNvCxnSpPr>
          <p:nvPr/>
        </p:nvCxnSpPr>
        <p:spPr>
          <a:xfrm rot="10800000">
            <a:off x="3429032" y="3047985"/>
            <a:ext cx="858900" cy="45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18"/>
          <p:cNvSpPr/>
          <p:nvPr/>
        </p:nvSpPr>
        <p:spPr>
          <a:xfrm>
            <a:off x="1600200" y="2438400"/>
            <a:ext cx="1828800" cy="106138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Post Jobs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2" name="Google Shape;152;p18"/>
          <p:cNvCxnSpPr>
            <a:stCxn id="149" idx="7"/>
          </p:cNvCxnSpPr>
          <p:nvPr/>
        </p:nvCxnSpPr>
        <p:spPr>
          <a:xfrm flipH="1" rot="10800000">
            <a:off x="6227668" y="2895585"/>
            <a:ext cx="706500" cy="60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18"/>
          <p:cNvSpPr/>
          <p:nvPr/>
        </p:nvSpPr>
        <p:spPr>
          <a:xfrm>
            <a:off x="6705600" y="2286000"/>
            <a:ext cx="1905000" cy="911692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Register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4" name="Google Shape;154;p18"/>
          <p:cNvCxnSpPr>
            <a:stCxn id="149" idx="0"/>
          </p:cNvCxnSpPr>
          <p:nvPr/>
        </p:nvCxnSpPr>
        <p:spPr>
          <a:xfrm rot="10800000">
            <a:off x="5257800" y="2741700"/>
            <a:ext cx="0" cy="53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18"/>
          <p:cNvSpPr/>
          <p:nvPr/>
        </p:nvSpPr>
        <p:spPr>
          <a:xfrm>
            <a:off x="4287932" y="2057400"/>
            <a:ext cx="1939736" cy="68444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Sign in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6" name="Google Shape;156;p18"/>
          <p:cNvCxnSpPr/>
          <p:nvPr/>
        </p:nvCxnSpPr>
        <p:spPr>
          <a:xfrm>
            <a:off x="6629400" y="4038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18"/>
          <p:cNvSpPr/>
          <p:nvPr/>
        </p:nvSpPr>
        <p:spPr>
          <a:xfrm>
            <a:off x="7239000" y="3643745"/>
            <a:ext cx="1676400" cy="914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View job seekers profile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8" name="Google Shape;158;p18"/>
          <p:cNvCxnSpPr>
            <a:stCxn id="149" idx="5"/>
          </p:cNvCxnSpPr>
          <p:nvPr/>
        </p:nvCxnSpPr>
        <p:spPr>
          <a:xfrm>
            <a:off x="6227668" y="4577415"/>
            <a:ext cx="706500" cy="60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18"/>
          <p:cNvSpPr/>
          <p:nvPr/>
        </p:nvSpPr>
        <p:spPr>
          <a:xfrm>
            <a:off x="6920345" y="4800600"/>
            <a:ext cx="1981200" cy="914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Update his profile page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60" name="Google Shape;160;p18"/>
          <p:cNvCxnSpPr>
            <a:stCxn id="149" idx="4"/>
          </p:cNvCxnSpPr>
          <p:nvPr/>
        </p:nvCxnSpPr>
        <p:spPr>
          <a:xfrm>
            <a:off x="5257800" y="48006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18"/>
          <p:cNvSpPr/>
          <p:nvPr/>
        </p:nvSpPr>
        <p:spPr>
          <a:xfrm>
            <a:off x="4305300" y="5257800"/>
            <a:ext cx="1905000" cy="8382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One-way interview questions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62" name="Google Shape;162;p18"/>
          <p:cNvCxnSpPr>
            <a:stCxn id="149" idx="3"/>
          </p:cNvCxnSpPr>
          <p:nvPr/>
        </p:nvCxnSpPr>
        <p:spPr>
          <a:xfrm flipH="1">
            <a:off x="3276632" y="4577415"/>
            <a:ext cx="1011300" cy="60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18"/>
          <p:cNvSpPr/>
          <p:nvPr/>
        </p:nvSpPr>
        <p:spPr>
          <a:xfrm>
            <a:off x="1600200" y="5029200"/>
            <a:ext cx="1981200" cy="914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View the video resume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64" name="Google Shape;164;p18"/>
          <p:cNvCxnSpPr>
            <a:stCxn id="149" idx="2"/>
          </p:cNvCxnSpPr>
          <p:nvPr/>
        </p:nvCxnSpPr>
        <p:spPr>
          <a:xfrm rot="10800000">
            <a:off x="3276600" y="4038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8"/>
          <p:cNvSpPr/>
          <p:nvPr/>
        </p:nvSpPr>
        <p:spPr>
          <a:xfrm>
            <a:off x="1600200" y="3643745"/>
            <a:ext cx="1752600" cy="100445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View job seekers application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Admin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0903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3810000" y="3200400"/>
            <a:ext cx="2514600" cy="16002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Admin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73" name="Google Shape;173;p19"/>
          <p:cNvCxnSpPr>
            <a:stCxn id="172" idx="7"/>
          </p:cNvCxnSpPr>
          <p:nvPr/>
        </p:nvCxnSpPr>
        <p:spPr>
          <a:xfrm flipH="1" rot="10800000">
            <a:off x="5956345" y="2819444"/>
            <a:ext cx="673200" cy="61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19"/>
          <p:cNvSpPr/>
          <p:nvPr/>
        </p:nvSpPr>
        <p:spPr>
          <a:xfrm>
            <a:off x="6324600" y="2133600"/>
            <a:ext cx="2133600" cy="914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Sign in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75" name="Google Shape;175;p19"/>
          <p:cNvCxnSpPr>
            <a:stCxn id="172" idx="5"/>
          </p:cNvCxnSpPr>
          <p:nvPr/>
        </p:nvCxnSpPr>
        <p:spPr>
          <a:xfrm>
            <a:off x="5956345" y="4566256"/>
            <a:ext cx="901800" cy="53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19"/>
          <p:cNvSpPr/>
          <p:nvPr/>
        </p:nvSpPr>
        <p:spPr>
          <a:xfrm>
            <a:off x="6823364" y="4749533"/>
            <a:ext cx="1981200" cy="879172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View videos posted by job seeker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77" name="Google Shape;177;p19"/>
          <p:cNvCxnSpPr>
            <a:stCxn id="172" idx="3"/>
          </p:cNvCxnSpPr>
          <p:nvPr/>
        </p:nvCxnSpPr>
        <p:spPr>
          <a:xfrm flipH="1">
            <a:off x="3428855" y="4566256"/>
            <a:ext cx="749400" cy="53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19"/>
          <p:cNvSpPr/>
          <p:nvPr/>
        </p:nvSpPr>
        <p:spPr>
          <a:xfrm>
            <a:off x="1577963" y="2168828"/>
            <a:ext cx="1905000" cy="879172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Remove unwanted videos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79" name="Google Shape;179;p19"/>
          <p:cNvCxnSpPr>
            <a:stCxn id="172" idx="1"/>
          </p:cNvCxnSpPr>
          <p:nvPr/>
        </p:nvCxnSpPr>
        <p:spPr>
          <a:xfrm rot="10800000">
            <a:off x="3047855" y="2819444"/>
            <a:ext cx="1130400" cy="61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19"/>
          <p:cNvSpPr/>
          <p:nvPr/>
        </p:nvSpPr>
        <p:spPr>
          <a:xfrm>
            <a:off x="1447800" y="4566256"/>
            <a:ext cx="2165327" cy="106244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Send warning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User Story-1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Sign up feature for the job seekers to provide name, email address, phone number </a:t>
            </a:r>
            <a:endParaRPr/>
          </a:p>
          <a:p>
            <a:pPr indent="-283464" lvl="0" marL="365760" marR="0" rtl="0" algn="l">
              <a:lnSpc>
                <a:spcPct val="1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job seeker must be able to provide username and password </a:t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User Story-2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job seeker must have a profile page which provides their personal details along with their education and other skills.</a:t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