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988A-ADD4-0349-BA0F-428F67376F3A}" type="datetimeFigureOut">
              <a:t>26.02.17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78CF-DE2E-A44B-907F-486DB6E749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444" y="1030110"/>
            <a:ext cx="1340556" cy="3203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2904065" y="1030110"/>
            <a:ext cx="3206045" cy="320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MviPresenter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6222" y="1030110"/>
            <a:ext cx="1543756" cy="32032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Business </a:t>
            </a:r>
          </a:p>
          <a:p>
            <a:pPr algn="ctr"/>
            <a:r>
              <a:rPr lang="en-US" sz="2400" b="1"/>
              <a:t>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4065" y="1213554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Intent 1 PublishSubject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4065" y="1693333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Intent 2 PublishSubject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6000" y="1213554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Intent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000" y="1693333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Intent 2</a:t>
            </a:r>
          </a:p>
        </p:txBody>
      </p:sp>
      <p:cxnSp>
        <p:nvCxnSpPr>
          <p:cNvPr id="13" name="Straight Arrow Connector 12"/>
          <p:cNvCxnSpPr>
            <a:stCxn id="10" idx="3"/>
            <a:endCxn id="7" idx="1"/>
          </p:cNvCxnSpPr>
          <p:nvPr/>
        </p:nvCxnSpPr>
        <p:spPr>
          <a:xfrm>
            <a:off x="2159000" y="1453444"/>
            <a:ext cx="74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59000" y="2000956"/>
            <a:ext cx="745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04065" y="3567288"/>
            <a:ext cx="1890889" cy="4797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rgbClr val="000000"/>
                </a:solidFill>
              </a:rPr>
              <a:t>BehaviorSubject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6000" y="3567289"/>
            <a:ext cx="1143000" cy="4797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render()</a:t>
            </a:r>
          </a:p>
        </p:txBody>
      </p:sp>
      <p:cxnSp>
        <p:nvCxnSpPr>
          <p:cNvPr id="17" name="Straight Arrow Connector 16"/>
          <p:cNvCxnSpPr>
            <a:stCxn id="15" idx="1"/>
            <a:endCxn id="16" idx="3"/>
          </p:cNvCxnSpPr>
          <p:nvPr/>
        </p:nvCxnSpPr>
        <p:spPr>
          <a:xfrm flipH="1">
            <a:off x="2159000" y="3807178"/>
            <a:ext cx="74506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86778" y="1693333"/>
            <a:ext cx="1199444" cy="479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</p:cNvCxnSpPr>
          <p:nvPr/>
        </p:nvCxnSpPr>
        <p:spPr>
          <a:xfrm>
            <a:off x="4794954" y="1453444"/>
            <a:ext cx="891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</p:cNvCxnSpPr>
          <p:nvPr/>
        </p:nvCxnSpPr>
        <p:spPr>
          <a:xfrm>
            <a:off x="4794954" y="1933223"/>
            <a:ext cx="891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94954" y="3400778"/>
            <a:ext cx="2091268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86778" y="1453445"/>
            <a:ext cx="0" cy="479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86222" y="3193029"/>
            <a:ext cx="1227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Updates Model</a:t>
            </a:r>
          </a:p>
          <a:p>
            <a:r>
              <a:rPr lang="en-US" sz="1050"/>
              <a:t>a.k.a. ViewState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59000" y="2046154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Input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59000" y="1495820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59000" y="3874955"/>
            <a:ext cx="122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9856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29777" y="1876776"/>
            <a:ext cx="1543756" cy="24976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Business </a:t>
            </a:r>
          </a:p>
          <a:p>
            <a:pPr algn="ctr"/>
            <a:r>
              <a:rPr lang="en-US" sz="2400" b="1"/>
              <a:t>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2664" y="1876776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2664" y="2833509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664" y="3725333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944" y="187478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1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881944" y="283350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2</a:t>
            </a:r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881944" y="3725333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3</a:t>
            </a:r>
            <a:endParaRPr lang="en-US" b="1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97688" y="2187222"/>
            <a:ext cx="1199444" cy="2539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497688" y="3090333"/>
            <a:ext cx="119944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97688" y="3725333"/>
            <a:ext cx="1199444" cy="2935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774400">
            <a:off x="5678267" y="1940870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observe</a:t>
            </a:r>
          </a:p>
        </p:txBody>
      </p:sp>
      <p:sp>
        <p:nvSpPr>
          <p:cNvPr id="21" name="TextBox 20"/>
          <p:cNvSpPr txBox="1"/>
          <p:nvPr/>
        </p:nvSpPr>
        <p:spPr>
          <a:xfrm rot="20584587">
            <a:off x="5585336" y="3496461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6371" y="2709176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observe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42444" y="2187222"/>
            <a:ext cx="625121" cy="0"/>
          </a:xfrm>
          <a:prstGeom prst="straightConnector1">
            <a:avLst/>
          </a:prstGeom>
          <a:ln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42444" y="3129845"/>
            <a:ext cx="625121" cy="0"/>
          </a:xfrm>
          <a:prstGeom prst="straightConnector1">
            <a:avLst/>
          </a:prstGeom>
          <a:ln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42444" y="4041424"/>
            <a:ext cx="625121" cy="0"/>
          </a:xfrm>
          <a:prstGeom prst="straightConnector1">
            <a:avLst/>
          </a:prstGeom>
          <a:ln>
            <a:headEnd type="arrow" w="lg" len="med"/>
            <a:tailEnd type="arrow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29777" y="1876776"/>
            <a:ext cx="1543756" cy="24976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Business </a:t>
            </a:r>
          </a:p>
          <a:p>
            <a:pPr algn="ctr"/>
            <a:r>
              <a:rPr lang="en-US" sz="2400" b="1"/>
              <a:t>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2664" y="1876776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2664" y="2833509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664" y="3725333"/>
            <a:ext cx="2252135" cy="564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Presenter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944" y="187478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1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881944" y="2833509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2</a:t>
            </a:r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881944" y="3725333"/>
            <a:ext cx="1340556" cy="564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View 3</a:t>
            </a:r>
            <a:endParaRPr lang="en-US" b="1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97688" y="2142332"/>
            <a:ext cx="1199444" cy="29888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908311">
            <a:off x="5682287" y="1942272"/>
            <a:ext cx="9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 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97687" y="2760299"/>
            <a:ext cx="162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Updated Model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87599" y="2201332"/>
            <a:ext cx="632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50723" y="1876776"/>
            <a:ext cx="88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 X</a:t>
            </a:r>
          </a:p>
        </p:txBody>
      </p:sp>
      <p:cxnSp>
        <p:nvCxnSpPr>
          <p:cNvPr id="27" name="Straight Arrow Connector 26"/>
          <p:cNvCxnSpPr>
            <a:stCxn id="5" idx="1"/>
            <a:endCxn id="8" idx="3"/>
          </p:cNvCxnSpPr>
          <p:nvPr/>
        </p:nvCxnSpPr>
        <p:spPr>
          <a:xfrm flipH="1" flipV="1">
            <a:off x="5384799" y="3115732"/>
            <a:ext cx="1444978" cy="987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84799" y="3866444"/>
            <a:ext cx="1444978" cy="20602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117042">
            <a:off x="5511214" y="3577309"/>
            <a:ext cx="162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Updated Model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50723" y="3139721"/>
            <a:ext cx="797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4278" y="2783042"/>
            <a:ext cx="1080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</a:t>
            </a:r>
            <a:r>
              <a:rPr lang="en-US" sz="1400"/>
              <a:t>pdate 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6056" y="3761593"/>
            <a:ext cx="1080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</a:t>
            </a:r>
            <a:r>
              <a:rPr lang="en-US" sz="1400"/>
              <a:t>pdate UI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250723" y="4103506"/>
            <a:ext cx="797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2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</dc:creator>
  <cp:lastModifiedBy>Hannes</cp:lastModifiedBy>
  <cp:revision>8</cp:revision>
  <dcterms:created xsi:type="dcterms:W3CDTF">2017-01-19T15:23:26Z</dcterms:created>
  <dcterms:modified xsi:type="dcterms:W3CDTF">2017-02-26T01:41:24Z</dcterms:modified>
</cp:coreProperties>
</file>