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403" r:id="rId7"/>
    <p:sldId id="404" r:id="rId8"/>
    <p:sldId id="405" r:id="rId9"/>
    <p:sldId id="433" r:id="rId10"/>
    <p:sldId id="411" r:id="rId11"/>
    <p:sldId id="406" r:id="rId12"/>
    <p:sldId id="408" r:id="rId13"/>
    <p:sldId id="409" r:id="rId14"/>
    <p:sldId id="410" r:id="rId15"/>
    <p:sldId id="412" r:id="rId16"/>
    <p:sldId id="417" r:id="rId17"/>
    <p:sldId id="418" r:id="rId18"/>
    <p:sldId id="419" r:id="rId19"/>
    <p:sldId id="420" r:id="rId20"/>
    <p:sldId id="426" r:id="rId21"/>
    <p:sldId id="421" r:id="rId22"/>
    <p:sldId id="422" r:id="rId23"/>
    <p:sldId id="423" r:id="rId24"/>
    <p:sldId id="424" r:id="rId25"/>
    <p:sldId id="425" r:id="rId26"/>
    <p:sldId id="427" r:id="rId27"/>
    <p:sldId id="428" r:id="rId28"/>
    <p:sldId id="430" r:id="rId29"/>
    <p:sldId id="432" r:id="rId30"/>
    <p:sldId id="431" r:id="rId31"/>
    <p:sldId id="413" r:id="rId32"/>
    <p:sldId id="414" r:id="rId33"/>
    <p:sldId id="415" r:id="rId34"/>
    <p:sldId id="416" r:id="rId35"/>
    <p:sldId id="434" r:id="rId36"/>
    <p:sldId id="357" r:id="rId37"/>
    <p:sldId id="359" r:id="rId38"/>
    <p:sldId id="358" r:id="rId39"/>
    <p:sldId id="336" r:id="rId40"/>
    <p:sldId id="337" r:id="rId41"/>
    <p:sldId id="338" r:id="rId42"/>
    <p:sldId id="376" r:id="rId43"/>
    <p:sldId id="377" r:id="rId44"/>
    <p:sldId id="378" r:id="rId45"/>
    <p:sldId id="379" r:id="rId46"/>
    <p:sldId id="380" r:id="rId47"/>
    <p:sldId id="361" r:id="rId48"/>
    <p:sldId id="362" r:id="rId49"/>
    <p:sldId id="364" r:id="rId50"/>
    <p:sldId id="365" r:id="rId51"/>
    <p:sldId id="367" r:id="rId52"/>
    <p:sldId id="366" r:id="rId53"/>
    <p:sldId id="368" r:id="rId54"/>
    <p:sldId id="369" r:id="rId55"/>
    <p:sldId id="370" r:id="rId56"/>
    <p:sldId id="371" r:id="rId57"/>
    <p:sldId id="372" r:id="rId58"/>
    <p:sldId id="373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19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21" r:id="rId81"/>
    <p:sldId id="322" r:id="rId82"/>
    <p:sldId id="323" r:id="rId83"/>
    <p:sldId id="324" r:id="rId84"/>
    <p:sldId id="328" r:id="rId85"/>
    <p:sldId id="329" r:id="rId86"/>
    <p:sldId id="330" r:id="rId87"/>
    <p:sldId id="331" r:id="rId88"/>
    <p:sldId id="273" r:id="rId89"/>
    <p:sldId id="320" r:id="rId90"/>
    <p:sldId id="325" r:id="rId91"/>
    <p:sldId id="326" r:id="rId92"/>
    <p:sldId id="327" r:id="rId93"/>
    <p:sldId id="344" r:id="rId94"/>
    <p:sldId id="346" r:id="rId95"/>
    <p:sldId id="347" r:id="rId96"/>
    <p:sldId id="345" r:id="rId97"/>
    <p:sldId id="348" r:id="rId98"/>
    <p:sldId id="349" r:id="rId99"/>
    <p:sldId id="356" r:id="rId100"/>
    <p:sldId id="350" r:id="rId101"/>
    <p:sldId id="352" r:id="rId102"/>
    <p:sldId id="353" r:id="rId103"/>
    <p:sldId id="351" r:id="rId104"/>
    <p:sldId id="355" r:id="rId105"/>
    <p:sldId id="354" r:id="rId106"/>
    <p:sldId id="374" r:id="rId107"/>
    <p:sldId id="375" r:id="rId108"/>
    <p:sldId id="390" r:id="rId109"/>
    <p:sldId id="391" r:id="rId110"/>
    <p:sldId id="396" r:id="rId111"/>
    <p:sldId id="397" r:id="rId112"/>
    <p:sldId id="394" r:id="rId113"/>
    <p:sldId id="395" r:id="rId114"/>
    <p:sldId id="398" r:id="rId115"/>
    <p:sldId id="399" r:id="rId116"/>
    <p:sldId id="318" r:id="rId117"/>
    <p:sldId id="381" r:id="rId118"/>
    <p:sldId id="382" r:id="rId119"/>
    <p:sldId id="383" r:id="rId120"/>
    <p:sldId id="384" r:id="rId121"/>
    <p:sldId id="386" r:id="rId122"/>
    <p:sldId id="387" r:id="rId123"/>
    <p:sldId id="388" r:id="rId124"/>
    <p:sldId id="389" r:id="rId1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printerSettings" Target="printerSettings/printerSettings1.bin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25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Oval Callout 40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Changing the one thing shouldn’t be hard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 18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Oval Callout 248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One down, 14567 to go…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tangle 25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2514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205528" y="3444018"/>
            <a:ext cx="2082213" cy="675073"/>
          </a:xfrm>
          <a:prstGeom prst="wedgeRectCallout">
            <a:avLst>
              <a:gd name="adj1" fmla="val 35211"/>
              <a:gd name="adj2" fmla="val -1493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Click here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365107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69507" y="2425687"/>
            <a:ext cx="2025220" cy="20252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 Types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366" y="1755538"/>
            <a:ext cx="14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Numeric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195" y="3253631"/>
            <a:ext cx="85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4670" y="5456665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220" y="1755537"/>
            <a:ext cx="107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Email*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40" y="4534324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93" y="4534324"/>
            <a:ext cx="101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Link*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8674" y="3253631"/>
            <a:ext cx="10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Date*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178" y="943298"/>
            <a:ext cx="244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Files &amp; Images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Elbow Connector 25"/>
          <p:cNvCxnSpPr>
            <a:stCxn id="3" idx="1"/>
            <a:endCxn id="4" idx="3"/>
          </p:cNvCxnSpPr>
          <p:nvPr/>
        </p:nvCxnSpPr>
        <p:spPr>
          <a:xfrm rot="16200000" flipV="1">
            <a:off x="3109392" y="1965572"/>
            <a:ext cx="782070" cy="73133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25"/>
          <p:cNvCxnSpPr>
            <a:stCxn id="3" idx="0"/>
            <a:endCxn id="11" idx="2"/>
          </p:cNvCxnSpPr>
          <p:nvPr/>
        </p:nvCxnSpPr>
        <p:spPr>
          <a:xfrm rot="16200000" flipV="1">
            <a:off x="4018577" y="1862147"/>
            <a:ext cx="1113057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5"/>
          <p:cNvCxnSpPr>
            <a:stCxn id="3" idx="7"/>
            <a:endCxn id="7" idx="1"/>
          </p:cNvCxnSpPr>
          <p:nvPr/>
        </p:nvCxnSpPr>
        <p:spPr>
          <a:xfrm rot="5400000" flipH="1" flipV="1">
            <a:off x="5324145" y="1914199"/>
            <a:ext cx="782071" cy="834080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5"/>
          <p:cNvCxnSpPr>
            <a:stCxn id="3" idx="2"/>
            <a:endCxn id="5" idx="3"/>
          </p:cNvCxnSpPr>
          <p:nvPr/>
        </p:nvCxnSpPr>
        <p:spPr>
          <a:xfrm rot="10800000">
            <a:off x="2333909" y="3438297"/>
            <a:ext cx="1235598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5"/>
          <p:cNvCxnSpPr>
            <a:stCxn id="3" idx="6"/>
            <a:endCxn id="10" idx="1"/>
          </p:cNvCxnSpPr>
          <p:nvPr/>
        </p:nvCxnSpPr>
        <p:spPr>
          <a:xfrm>
            <a:off x="5594727" y="3438297"/>
            <a:ext cx="1223947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5"/>
          <p:cNvCxnSpPr>
            <a:stCxn id="3" idx="3"/>
            <a:endCxn id="8" idx="3"/>
          </p:cNvCxnSpPr>
          <p:nvPr/>
        </p:nvCxnSpPr>
        <p:spPr>
          <a:xfrm rot="5400000">
            <a:off x="3301955" y="4154851"/>
            <a:ext cx="564670" cy="563609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5"/>
          <p:cNvCxnSpPr>
            <a:stCxn id="3" idx="5"/>
            <a:endCxn id="9" idx="1"/>
          </p:cNvCxnSpPr>
          <p:nvPr/>
        </p:nvCxnSpPr>
        <p:spPr>
          <a:xfrm rot="16200000" flipH="1">
            <a:off x="5489831" y="3962628"/>
            <a:ext cx="564670" cy="948053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25"/>
          <p:cNvCxnSpPr>
            <a:stCxn id="3" idx="4"/>
            <a:endCxn id="6" idx="0"/>
          </p:cNvCxnSpPr>
          <p:nvPr/>
        </p:nvCxnSpPr>
        <p:spPr>
          <a:xfrm rot="5400000">
            <a:off x="4072226" y="4946774"/>
            <a:ext cx="1005758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3907" y="514886"/>
            <a:ext cx="9144000" cy="57649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89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4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53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88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Crud.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 Blobs are {back}.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TextBox 12"/>
          <p:cNvSpPr txBox="1"/>
          <p:nvPr/>
        </p:nvSpPr>
        <p:spPr>
          <a:xfrm rot="20700000">
            <a:off x="1338566" y="1659079"/>
            <a:ext cx="245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I’m here for your little fields too!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116671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9339150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07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4, this time in space.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75854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18677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76290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24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912312" y="4909328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6520004" y="3903337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47332" y="3874957"/>
            <a:ext cx="1262156" cy="1267961"/>
            <a:chOff x="1794427" y="4275874"/>
            <a:chExt cx="1262156" cy="1267961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886561" y="4006070"/>
            <a:ext cx="610491" cy="2787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9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3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1061382" y="5695742"/>
            <a:ext cx="180259" cy="93570"/>
            <a:chOff x="7733858" y="5684300"/>
            <a:chExt cx="180259" cy="93570"/>
          </a:xfrm>
        </p:grpSpPr>
        <p:sp>
          <p:nvSpPr>
            <p:cNvPr id="28" name="Oval 2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Callout 32"/>
          <p:cNvSpPr/>
          <p:nvPr/>
        </p:nvSpPr>
        <p:spPr>
          <a:xfrm>
            <a:off x="235523" y="3204120"/>
            <a:ext cx="3402628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Some of these aren’t just the same kind of data…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1936652" y="5043805"/>
            <a:ext cx="3360404" cy="1303873"/>
          </a:xfrm>
          <a:prstGeom prst="wedgeEllipseCallout">
            <a:avLst>
              <a:gd name="adj1" fmla="val -57216"/>
              <a:gd name="adj2" fmla="val -132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They {are} the same data.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6478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68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3219" y="3222988"/>
            <a:ext cx="2397560" cy="412022"/>
            <a:chOff x="3077050" y="4812354"/>
            <a:chExt cx="2397560" cy="412022"/>
          </a:xfrm>
        </p:grpSpPr>
        <p:sp>
          <p:nvSpPr>
            <p:cNvPr id="3" name="Rectangle 2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45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52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2" name="Oval Callout 91"/>
          <p:cNvSpPr/>
          <p:nvPr/>
        </p:nvSpPr>
        <p:spPr>
          <a:xfrm>
            <a:off x="235523" y="3424972"/>
            <a:ext cx="2618710" cy="1541751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“field” is also multi-part.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46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073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4326" y="3381273"/>
            <a:ext cx="277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“                ”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5518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918" y="1628200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1088" y="4029942"/>
            <a:ext cx="1099742" cy="96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43352" y="3579690"/>
            <a:ext cx="1848980" cy="339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10" name="L-Shape 9"/>
          <p:cNvSpPr/>
          <p:nvPr/>
        </p:nvSpPr>
        <p:spPr>
          <a:xfrm rot="2700000">
            <a:off x="1366315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900000" flipH="1">
            <a:off x="3790704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381" y="4194851"/>
            <a:ext cx="2664922" cy="4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99199" y="2041978"/>
            <a:ext cx="1937286" cy="661527"/>
            <a:chOff x="3405660" y="2041978"/>
            <a:chExt cx="1937286" cy="661527"/>
          </a:xfrm>
        </p:grpSpPr>
        <p:sp>
          <p:nvSpPr>
            <p:cNvPr id="15" name="Rectangle 14"/>
            <p:cNvSpPr/>
            <p:nvPr/>
          </p:nvSpPr>
          <p:spPr>
            <a:xfrm>
              <a:off x="3405660" y="2128120"/>
              <a:ext cx="1937286" cy="489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49849" y="2087870"/>
              <a:ext cx="1448908" cy="5697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2745" y="2041978"/>
              <a:ext cx="983117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35381" y="2801892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50731" y="4725512"/>
            <a:ext cx="2924649" cy="66486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3534" y="4851062"/>
            <a:ext cx="1887158" cy="411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3"/>
          <p:cNvSpPr/>
          <p:nvPr/>
        </p:nvSpPr>
        <p:spPr>
          <a:xfrm>
            <a:off x="5503132" y="5052111"/>
            <a:ext cx="321626" cy="210038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73672" y="4850127"/>
            <a:ext cx="207498" cy="2019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31089" y="4730403"/>
            <a:ext cx="2664922" cy="531746"/>
          </a:xfrm>
          <a:prstGeom prst="rect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5" idx="3"/>
            <a:endCxn id="20" idx="1"/>
          </p:cNvCxnSpPr>
          <p:nvPr/>
        </p:nvCxnSpPr>
        <p:spPr>
          <a:xfrm>
            <a:off x="3996011" y="4996276"/>
            <a:ext cx="1354720" cy="6167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Callout 46"/>
          <p:cNvSpPr/>
          <p:nvPr/>
        </p:nvSpPr>
        <p:spPr>
          <a:xfrm>
            <a:off x="2780944" y="2351779"/>
            <a:ext cx="3863855" cy="2030475"/>
          </a:xfrm>
          <a:prstGeom prst="wedgeEllipseCallout">
            <a:avLst>
              <a:gd name="adj1" fmla="val -30117"/>
              <a:gd name="adj2" fmla="val 1130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All of these are just imperfect copies of the ideal!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1973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44638" y="4006606"/>
            <a:ext cx="988319" cy="1433846"/>
            <a:chOff x="3640946" y="1953190"/>
            <a:chExt cx="2272954" cy="3297585"/>
          </a:xfrm>
        </p:grpSpPr>
        <p:sp>
          <p:nvSpPr>
            <p:cNvPr id="3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9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8442296" y="5057856"/>
            <a:ext cx="228814" cy="228814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97875" y="5376176"/>
            <a:ext cx="141139" cy="141139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 rot="5400000" flipH="1">
            <a:off x="6358418" y="3627619"/>
            <a:ext cx="2383000" cy="1922042"/>
          </a:xfrm>
          <a:prstGeom prst="cloud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1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79158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57861" y="5949920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17616" y="5791582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98902" y="1267577"/>
            <a:ext cx="4178775" cy="4178775"/>
            <a:chOff x="1380132" y="2599233"/>
            <a:chExt cx="1049810" cy="1049810"/>
          </a:xfrm>
        </p:grpSpPr>
        <p:sp>
          <p:nvSpPr>
            <p:cNvPr id="26" name="Folded Corner 2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077456" y="2869538"/>
              <a:ext cx="128610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607232" y="2869538"/>
              <a:ext cx="127672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80743" y="5961362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63380" y="5825908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4770783" y="3444018"/>
            <a:ext cx="4034810" cy="1758532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chairs are boring, let’s build something {smarter}.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949125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9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3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066" y="515251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User Interface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4576290" y="4405139"/>
            <a:ext cx="1" cy="7473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1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2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rot="21001232">
            <a:off x="7024856" y="2691612"/>
            <a:ext cx="253378" cy="199963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272329 w 409575"/>
              <a:gd name="connsiteY5" fmla="*/ 172993 h 422275"/>
              <a:gd name="connsiteX6" fmla="*/ 85725 w 409575"/>
              <a:gd name="connsiteY6" fmla="*/ 349250 h 422275"/>
              <a:gd name="connsiteX7" fmla="*/ 165100 w 409575"/>
              <a:gd name="connsiteY7" fmla="*/ 422275 h 422275"/>
              <a:gd name="connsiteX8" fmla="*/ 0 w 409575"/>
              <a:gd name="connsiteY8" fmla="*/ 342900 h 422275"/>
              <a:gd name="connsiteX0" fmla="*/ 0 w 409575"/>
              <a:gd name="connsiteY0" fmla="*/ 342900 h 422275"/>
              <a:gd name="connsiteX1" fmla="*/ 190371 w 409575"/>
              <a:gd name="connsiteY1" fmla="*/ 147416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272329 w 409575"/>
              <a:gd name="connsiteY4" fmla="*/ 172993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79375 w 323850"/>
              <a:gd name="connsiteY0" fmla="*/ 422275 h 422275"/>
              <a:gd name="connsiteX1" fmla="*/ 104646 w 323850"/>
              <a:gd name="connsiteY1" fmla="*/ 147416 h 422275"/>
              <a:gd name="connsiteX2" fmla="*/ 323850 w 323850"/>
              <a:gd name="connsiteY2" fmla="*/ 0 h 422275"/>
              <a:gd name="connsiteX3" fmla="*/ 314325 w 323850"/>
              <a:gd name="connsiteY3" fmla="*/ 66675 h 422275"/>
              <a:gd name="connsiteX4" fmla="*/ 186604 w 323850"/>
              <a:gd name="connsiteY4" fmla="*/ 172993 h 422275"/>
              <a:gd name="connsiteX5" fmla="*/ 0 w 323850"/>
              <a:gd name="connsiteY5" fmla="*/ 349250 h 422275"/>
              <a:gd name="connsiteX6" fmla="*/ 79375 w 323850"/>
              <a:gd name="connsiteY6" fmla="*/ 422275 h 422275"/>
              <a:gd name="connsiteX0" fmla="*/ 0 w 244475"/>
              <a:gd name="connsiteY0" fmla="*/ 422275 h 422275"/>
              <a:gd name="connsiteX1" fmla="*/ 25271 w 244475"/>
              <a:gd name="connsiteY1" fmla="*/ 147416 h 422275"/>
              <a:gd name="connsiteX2" fmla="*/ 244475 w 244475"/>
              <a:gd name="connsiteY2" fmla="*/ 0 h 422275"/>
              <a:gd name="connsiteX3" fmla="*/ 234950 w 244475"/>
              <a:gd name="connsiteY3" fmla="*/ 66675 h 422275"/>
              <a:gd name="connsiteX4" fmla="*/ 107229 w 244475"/>
              <a:gd name="connsiteY4" fmla="*/ 172993 h 422275"/>
              <a:gd name="connsiteX5" fmla="*/ 0 w 244475"/>
              <a:gd name="connsiteY5" fmla="*/ 422275 h 422275"/>
              <a:gd name="connsiteX0" fmla="*/ 81958 w 219204"/>
              <a:gd name="connsiteY0" fmla="*/ 172993 h 172993"/>
              <a:gd name="connsiteX1" fmla="*/ 0 w 219204"/>
              <a:gd name="connsiteY1" fmla="*/ 147416 h 172993"/>
              <a:gd name="connsiteX2" fmla="*/ 219204 w 219204"/>
              <a:gd name="connsiteY2" fmla="*/ 0 h 172993"/>
              <a:gd name="connsiteX3" fmla="*/ 209679 w 219204"/>
              <a:gd name="connsiteY3" fmla="*/ 66675 h 172993"/>
              <a:gd name="connsiteX4" fmla="*/ 81958 w 219204"/>
              <a:gd name="connsiteY4" fmla="*/ 172993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04" h="172993">
                <a:moveTo>
                  <a:pt x="81958" y="172993"/>
                </a:moveTo>
                <a:lnTo>
                  <a:pt x="0" y="147416"/>
                </a:lnTo>
                <a:lnTo>
                  <a:pt x="219204" y="0"/>
                </a:lnTo>
                <a:lnTo>
                  <a:pt x="209679" y="66675"/>
                </a:lnTo>
                <a:lnTo>
                  <a:pt x="81958" y="172993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1149" y="4717374"/>
            <a:ext cx="893198" cy="1013780"/>
            <a:chOff x="7433017" y="5495527"/>
            <a:chExt cx="893198" cy="1013780"/>
          </a:xfrm>
        </p:grpSpPr>
        <p:sp>
          <p:nvSpPr>
            <p:cNvPr id="24" name="Oval 23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75769" y="1111271"/>
            <a:ext cx="797947" cy="1085118"/>
            <a:chOff x="4134566" y="2599234"/>
            <a:chExt cx="797947" cy="1085118"/>
          </a:xfrm>
        </p:grpSpPr>
        <p:sp>
          <p:nvSpPr>
            <p:cNvPr id="43" name="Freeform 4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 50"/>
          <p:cNvSpPr/>
          <p:nvPr/>
        </p:nvSpPr>
        <p:spPr>
          <a:xfrm>
            <a:off x="6696821" y="3440530"/>
            <a:ext cx="789163" cy="513375"/>
          </a:xfrm>
          <a:custGeom>
            <a:avLst/>
            <a:gdLst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9425 w 777875"/>
              <a:gd name="connsiteY3" fmla="*/ 88900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482600 w 777875"/>
              <a:gd name="connsiteY7" fmla="*/ 463550 h 498475"/>
              <a:gd name="connsiteX8" fmla="*/ 0 w 777875"/>
              <a:gd name="connsiteY8" fmla="*/ 406400 h 498475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396875 h 536575"/>
              <a:gd name="connsiteX1" fmla="*/ 44450 w 777875"/>
              <a:gd name="connsiteY1" fmla="*/ 3492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6875 h 536575"/>
              <a:gd name="connsiteX1" fmla="*/ 63500 w 777875"/>
              <a:gd name="connsiteY1" fmla="*/ 4127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3700 h 533400"/>
              <a:gd name="connsiteX1" fmla="*/ 63500 w 777875"/>
              <a:gd name="connsiteY1" fmla="*/ 38100 h 533400"/>
              <a:gd name="connsiteX2" fmla="*/ 200025 w 777875"/>
              <a:gd name="connsiteY2" fmla="*/ 0 h 533400"/>
              <a:gd name="connsiteX3" fmla="*/ 476250 w 777875"/>
              <a:gd name="connsiteY3" fmla="*/ 85725 h 533400"/>
              <a:gd name="connsiteX4" fmla="*/ 654050 w 777875"/>
              <a:gd name="connsiteY4" fmla="*/ 60325 h 533400"/>
              <a:gd name="connsiteX5" fmla="*/ 777875 w 777875"/>
              <a:gd name="connsiteY5" fmla="*/ 123825 h 533400"/>
              <a:gd name="connsiteX6" fmla="*/ 777875 w 777875"/>
              <a:gd name="connsiteY6" fmla="*/ 485775 h 533400"/>
              <a:gd name="connsiteX7" fmla="*/ 577850 w 777875"/>
              <a:gd name="connsiteY7" fmla="*/ 533400 h 533400"/>
              <a:gd name="connsiteX8" fmla="*/ 0 w 777875"/>
              <a:gd name="connsiteY8" fmla="*/ 393700 h 53340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76250 w 777875"/>
              <a:gd name="connsiteY3" fmla="*/ 66675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85775 w 777875"/>
              <a:gd name="connsiteY3" fmla="*/ 95250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29285"/>
              <a:gd name="connsiteX1" fmla="*/ 63500 w 789163"/>
              <a:gd name="connsiteY1" fmla="*/ 19050 h 529285"/>
              <a:gd name="connsiteX2" fmla="*/ 203200 w 789163"/>
              <a:gd name="connsiteY2" fmla="*/ 0 h 529285"/>
              <a:gd name="connsiteX3" fmla="*/ 485775 w 789163"/>
              <a:gd name="connsiteY3" fmla="*/ 95250 h 529285"/>
              <a:gd name="connsiteX4" fmla="*/ 654050 w 789163"/>
              <a:gd name="connsiteY4" fmla="*/ 41275 h 529285"/>
              <a:gd name="connsiteX5" fmla="*/ 777875 w 789163"/>
              <a:gd name="connsiteY5" fmla="*/ 104775 h 529285"/>
              <a:gd name="connsiteX6" fmla="*/ 777875 w 789163"/>
              <a:gd name="connsiteY6" fmla="*/ 466725 h 529285"/>
              <a:gd name="connsiteX7" fmla="*/ 568192 w 789163"/>
              <a:gd name="connsiteY7" fmla="*/ 529285 h 529285"/>
              <a:gd name="connsiteX8" fmla="*/ 0 w 789163"/>
              <a:gd name="connsiteY8" fmla="*/ 374650 h 52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163" h="529285">
                <a:moveTo>
                  <a:pt x="0" y="374650"/>
                </a:moveTo>
                <a:cubicBezTo>
                  <a:pt x="21167" y="256117"/>
                  <a:pt x="26458" y="137583"/>
                  <a:pt x="63500" y="19050"/>
                </a:cubicBezTo>
                <a:cubicBezTo>
                  <a:pt x="116417" y="3175"/>
                  <a:pt x="156633" y="6350"/>
                  <a:pt x="203200" y="0"/>
                </a:cubicBezTo>
                <a:cubicBezTo>
                  <a:pt x="275696" y="7408"/>
                  <a:pt x="410104" y="83079"/>
                  <a:pt x="485775" y="95250"/>
                </a:cubicBezTo>
                <a:cubicBezTo>
                  <a:pt x="567796" y="91546"/>
                  <a:pt x="604308" y="33337"/>
                  <a:pt x="654050" y="41275"/>
                </a:cubicBezTo>
                <a:lnTo>
                  <a:pt x="777875" y="104775"/>
                </a:lnTo>
                <a:cubicBezTo>
                  <a:pt x="803275" y="222250"/>
                  <a:pt x="777875" y="346075"/>
                  <a:pt x="777875" y="466725"/>
                </a:cubicBezTo>
                <a:cubicBezTo>
                  <a:pt x="711200" y="482600"/>
                  <a:pt x="653917" y="522935"/>
                  <a:pt x="568192" y="529285"/>
                </a:cubicBezTo>
                <a:cubicBezTo>
                  <a:pt x="400975" y="504943"/>
                  <a:pt x="160867" y="462492"/>
                  <a:pt x="0" y="374650"/>
                </a:cubicBezTo>
                <a:close/>
              </a:path>
            </a:pathLst>
          </a:cu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212872" y="331568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212872" y="1688343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212872" y="498899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826007" y="2884558"/>
            <a:ext cx="558947" cy="571744"/>
          </a:xfrm>
          <a:custGeom>
            <a:avLst/>
            <a:gdLst>
              <a:gd name="connsiteX0" fmla="*/ 0 w 557661"/>
              <a:gd name="connsiteY0" fmla="*/ 112474 h 576430"/>
              <a:gd name="connsiteX1" fmla="*/ 18745 w 557661"/>
              <a:gd name="connsiteY1" fmla="*/ 454583 h 576430"/>
              <a:gd name="connsiteX2" fmla="*/ 356153 w 557661"/>
              <a:gd name="connsiteY2" fmla="*/ 576430 h 576430"/>
              <a:gd name="connsiteX3" fmla="*/ 557661 w 557661"/>
              <a:gd name="connsiteY3" fmla="*/ 492074 h 576430"/>
              <a:gd name="connsiteX4" fmla="*/ 538916 w 557661"/>
              <a:gd name="connsiteY4" fmla="*/ 84355 h 576430"/>
              <a:gd name="connsiteX5" fmla="*/ 215566 w 557661"/>
              <a:gd name="connsiteY5" fmla="*/ 0 h 576430"/>
              <a:gd name="connsiteX6" fmla="*/ 0 w 557661"/>
              <a:gd name="connsiteY6" fmla="*/ 112474 h 576430"/>
              <a:gd name="connsiteX0" fmla="*/ 0 w 557661"/>
              <a:gd name="connsiteY0" fmla="*/ 117161 h 581117"/>
              <a:gd name="connsiteX1" fmla="*/ 18745 w 557661"/>
              <a:gd name="connsiteY1" fmla="*/ 459270 h 581117"/>
              <a:gd name="connsiteX2" fmla="*/ 356153 w 557661"/>
              <a:gd name="connsiteY2" fmla="*/ 581117 h 581117"/>
              <a:gd name="connsiteX3" fmla="*/ 557661 w 557661"/>
              <a:gd name="connsiteY3" fmla="*/ 496761 h 581117"/>
              <a:gd name="connsiteX4" fmla="*/ 538916 w 557661"/>
              <a:gd name="connsiteY4" fmla="*/ 89042 h 581117"/>
              <a:gd name="connsiteX5" fmla="*/ 224939 w 557661"/>
              <a:gd name="connsiteY5" fmla="*/ 0 h 581117"/>
              <a:gd name="connsiteX6" fmla="*/ 0 w 557661"/>
              <a:gd name="connsiteY6" fmla="*/ 117161 h 581117"/>
              <a:gd name="connsiteX0" fmla="*/ 0 w 552975"/>
              <a:gd name="connsiteY0" fmla="*/ 98415 h 581117"/>
              <a:gd name="connsiteX1" fmla="*/ 14059 w 552975"/>
              <a:gd name="connsiteY1" fmla="*/ 459270 h 581117"/>
              <a:gd name="connsiteX2" fmla="*/ 351467 w 552975"/>
              <a:gd name="connsiteY2" fmla="*/ 581117 h 581117"/>
              <a:gd name="connsiteX3" fmla="*/ 552975 w 552975"/>
              <a:gd name="connsiteY3" fmla="*/ 496761 h 581117"/>
              <a:gd name="connsiteX4" fmla="*/ 534230 w 552975"/>
              <a:gd name="connsiteY4" fmla="*/ 89042 h 581117"/>
              <a:gd name="connsiteX5" fmla="*/ 220253 w 552975"/>
              <a:gd name="connsiteY5" fmla="*/ 0 h 581117"/>
              <a:gd name="connsiteX6" fmla="*/ 0 w 552975"/>
              <a:gd name="connsiteY6" fmla="*/ 98415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0 w 548288"/>
              <a:gd name="connsiteY0" fmla="*/ 93729 h 581117"/>
              <a:gd name="connsiteX1" fmla="*/ 9372 w 548288"/>
              <a:gd name="connsiteY1" fmla="*/ 459270 h 581117"/>
              <a:gd name="connsiteX2" fmla="*/ 346780 w 548288"/>
              <a:gd name="connsiteY2" fmla="*/ 581117 h 581117"/>
              <a:gd name="connsiteX3" fmla="*/ 548288 w 548288"/>
              <a:gd name="connsiteY3" fmla="*/ 496761 h 581117"/>
              <a:gd name="connsiteX4" fmla="*/ 529543 w 548288"/>
              <a:gd name="connsiteY4" fmla="*/ 89042 h 581117"/>
              <a:gd name="connsiteX5" fmla="*/ 215566 w 548288"/>
              <a:gd name="connsiteY5" fmla="*/ 0 h 581117"/>
              <a:gd name="connsiteX6" fmla="*/ 0 w 548288"/>
              <a:gd name="connsiteY6" fmla="*/ 93729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0171 w 538916"/>
              <a:gd name="connsiteY4" fmla="*/ 79669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57660"/>
              <a:gd name="connsiteY0" fmla="*/ 93729 h 571744"/>
              <a:gd name="connsiteX1" fmla="*/ 0 w 557660"/>
              <a:gd name="connsiteY1" fmla="*/ 449897 h 571744"/>
              <a:gd name="connsiteX2" fmla="*/ 337408 w 557660"/>
              <a:gd name="connsiteY2" fmla="*/ 571744 h 571744"/>
              <a:gd name="connsiteX3" fmla="*/ 538916 w 557660"/>
              <a:gd name="connsiteY3" fmla="*/ 487388 h 571744"/>
              <a:gd name="connsiteX4" fmla="*/ 557660 w 557660"/>
              <a:gd name="connsiteY4" fmla="*/ 107788 h 571744"/>
              <a:gd name="connsiteX5" fmla="*/ 229626 w 557660"/>
              <a:gd name="connsiteY5" fmla="*/ 0 h 571744"/>
              <a:gd name="connsiteX6" fmla="*/ 4686 w 557660"/>
              <a:gd name="connsiteY6" fmla="*/ 93729 h 571744"/>
              <a:gd name="connsiteX0" fmla="*/ 4686 w 543602"/>
              <a:gd name="connsiteY0" fmla="*/ 93729 h 571744"/>
              <a:gd name="connsiteX1" fmla="*/ 0 w 543602"/>
              <a:gd name="connsiteY1" fmla="*/ 449897 h 571744"/>
              <a:gd name="connsiteX2" fmla="*/ 337408 w 543602"/>
              <a:gd name="connsiteY2" fmla="*/ 571744 h 571744"/>
              <a:gd name="connsiteX3" fmla="*/ 538916 w 543602"/>
              <a:gd name="connsiteY3" fmla="*/ 487388 h 571744"/>
              <a:gd name="connsiteX4" fmla="*/ 543602 w 543602"/>
              <a:gd name="connsiteY4" fmla="*/ 126534 h 571744"/>
              <a:gd name="connsiteX5" fmla="*/ 229626 w 543602"/>
              <a:gd name="connsiteY5" fmla="*/ 0 h 571744"/>
              <a:gd name="connsiteX6" fmla="*/ 4686 w 543602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10798 w 538916"/>
              <a:gd name="connsiteY4" fmla="*/ 131220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41557"/>
              <a:gd name="connsiteY0" fmla="*/ 93729 h 571744"/>
              <a:gd name="connsiteX1" fmla="*/ 0 w 541557"/>
              <a:gd name="connsiteY1" fmla="*/ 449897 h 571744"/>
              <a:gd name="connsiteX2" fmla="*/ 337408 w 541557"/>
              <a:gd name="connsiteY2" fmla="*/ 571744 h 571744"/>
              <a:gd name="connsiteX3" fmla="*/ 538916 w 541557"/>
              <a:gd name="connsiteY3" fmla="*/ 487388 h 571744"/>
              <a:gd name="connsiteX4" fmla="*/ 529543 w 541557"/>
              <a:gd name="connsiteY4" fmla="*/ 117161 h 571744"/>
              <a:gd name="connsiteX5" fmla="*/ 229626 w 541557"/>
              <a:gd name="connsiteY5" fmla="*/ 0 h 571744"/>
              <a:gd name="connsiteX6" fmla="*/ 4686 w 541557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6071 w 558947"/>
              <a:gd name="connsiteY0" fmla="*/ 93729 h 571744"/>
              <a:gd name="connsiteX1" fmla="*/ 11385 w 558947"/>
              <a:gd name="connsiteY1" fmla="*/ 449897 h 571744"/>
              <a:gd name="connsiteX2" fmla="*/ 348793 w 558947"/>
              <a:gd name="connsiteY2" fmla="*/ 571744 h 571744"/>
              <a:gd name="connsiteX3" fmla="*/ 550301 w 558947"/>
              <a:gd name="connsiteY3" fmla="*/ 487388 h 571744"/>
              <a:gd name="connsiteX4" fmla="*/ 540928 w 558947"/>
              <a:gd name="connsiteY4" fmla="*/ 117161 h 571744"/>
              <a:gd name="connsiteX5" fmla="*/ 241011 w 558947"/>
              <a:gd name="connsiteY5" fmla="*/ 0 h 571744"/>
              <a:gd name="connsiteX6" fmla="*/ 16071 w 558947"/>
              <a:gd name="connsiteY6" fmla="*/ 93729 h 57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947" h="571744">
                <a:moveTo>
                  <a:pt x="16071" y="93729"/>
                </a:moveTo>
                <a:cubicBezTo>
                  <a:pt x="1809" y="212452"/>
                  <a:pt x="-9278" y="327999"/>
                  <a:pt x="11385" y="449897"/>
                </a:cubicBezTo>
                <a:cubicBezTo>
                  <a:pt x="101629" y="503213"/>
                  <a:pt x="207749" y="553353"/>
                  <a:pt x="348793" y="571744"/>
                </a:cubicBezTo>
                <a:cubicBezTo>
                  <a:pt x="415962" y="565850"/>
                  <a:pt x="483132" y="537732"/>
                  <a:pt x="550301" y="487388"/>
                </a:cubicBezTo>
                <a:cubicBezTo>
                  <a:pt x="563052" y="363979"/>
                  <a:pt x="563102" y="246920"/>
                  <a:pt x="540928" y="117161"/>
                </a:cubicBezTo>
                <a:cubicBezTo>
                  <a:pt x="450481" y="62232"/>
                  <a:pt x="344158" y="13654"/>
                  <a:pt x="241011" y="0"/>
                </a:cubicBezTo>
                <a:cubicBezTo>
                  <a:pt x="153331" y="21718"/>
                  <a:pt x="94226" y="49786"/>
                  <a:pt x="16071" y="93729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478913">
            <a:off x="7285914" y="2856911"/>
            <a:ext cx="364734" cy="488109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75" h="422275">
                <a:moveTo>
                  <a:pt x="0" y="342900"/>
                </a:moveTo>
                <a:lnTo>
                  <a:pt x="82550" y="228600"/>
                </a:lnTo>
                <a:lnTo>
                  <a:pt x="409575" y="0"/>
                </a:lnTo>
                <a:lnTo>
                  <a:pt x="400050" y="66675"/>
                </a:lnTo>
                <a:lnTo>
                  <a:pt x="85725" y="349250"/>
                </a:lnTo>
                <a:lnTo>
                  <a:pt x="165100" y="422275"/>
                </a:lnTo>
                <a:lnTo>
                  <a:pt x="0" y="3429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9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Wait,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why do we need getters and setters?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6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Wait,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why do we need getters and setters?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3638152" y="5270062"/>
            <a:ext cx="3112320" cy="1379608"/>
          </a:xfrm>
          <a:prstGeom prst="wedgeEllipseCallout">
            <a:avLst>
              <a:gd name="adj1" fmla="val 69763"/>
              <a:gd name="adj2" fmla="val -160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Can’t we just, use the variable?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7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ectangle 105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1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6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1777279" y="1488026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368694" y="4339323"/>
            <a:ext cx="1359718" cy="1564488"/>
            <a:chOff x="3896502" y="385455"/>
            <a:chExt cx="1359718" cy="1564488"/>
          </a:xfrm>
        </p:grpSpPr>
        <p:sp>
          <p:nvSpPr>
            <p:cNvPr id="106" name="TextBox 10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5220050" y="1508321"/>
            <a:ext cx="1359718" cy="1564488"/>
            <a:chOff x="3896502" y="385455"/>
            <a:chExt cx="1359718" cy="1564488"/>
          </a:xfrm>
        </p:grpSpPr>
        <p:sp>
          <p:nvSpPr>
            <p:cNvPr id="117" name="TextBox 11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/>
          <p:cNvGrpSpPr/>
          <p:nvPr/>
        </p:nvGrpSpPr>
        <p:grpSpPr>
          <a:xfrm>
            <a:off x="2592954" y="767169"/>
            <a:ext cx="1359718" cy="1564488"/>
            <a:chOff x="3896502" y="385455"/>
            <a:chExt cx="1359718" cy="1564488"/>
          </a:xfrm>
        </p:grpSpPr>
        <p:sp>
          <p:nvSpPr>
            <p:cNvPr id="128" name="TextBox 12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2019137" y="3230017"/>
            <a:ext cx="1359718" cy="1564488"/>
            <a:chOff x="3896502" y="385455"/>
            <a:chExt cx="1359718" cy="1564488"/>
          </a:xfrm>
        </p:grpSpPr>
        <p:sp>
          <p:nvSpPr>
            <p:cNvPr id="139" name="TextBox 13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5703846" y="2737430"/>
            <a:ext cx="1359718" cy="1564488"/>
            <a:chOff x="3896502" y="385455"/>
            <a:chExt cx="1359718" cy="1564488"/>
          </a:xfrm>
        </p:grpSpPr>
        <p:sp>
          <p:nvSpPr>
            <p:cNvPr id="150" name="TextBox 14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2745354" y="4122852"/>
            <a:ext cx="1359718" cy="1564488"/>
            <a:chOff x="3896502" y="385455"/>
            <a:chExt cx="1359718" cy="1564488"/>
          </a:xfrm>
        </p:grpSpPr>
        <p:sp>
          <p:nvSpPr>
            <p:cNvPr id="161" name="TextBox 16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2167781" y="4275423"/>
            <a:ext cx="1359718" cy="1564488"/>
            <a:chOff x="3896502" y="385455"/>
            <a:chExt cx="1359718" cy="1564488"/>
          </a:xfrm>
        </p:grpSpPr>
        <p:sp>
          <p:nvSpPr>
            <p:cNvPr id="172" name="TextBox 171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3124168" y="2447773"/>
            <a:ext cx="1359718" cy="1564488"/>
            <a:chOff x="3896502" y="385455"/>
            <a:chExt cx="1359718" cy="1564488"/>
          </a:xfrm>
        </p:grpSpPr>
        <p:sp>
          <p:nvSpPr>
            <p:cNvPr id="183" name="TextBox 182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/>
          <p:cNvGrpSpPr/>
          <p:nvPr/>
        </p:nvGrpSpPr>
        <p:grpSpPr>
          <a:xfrm>
            <a:off x="5655255" y="426052"/>
            <a:ext cx="1359718" cy="1564488"/>
            <a:chOff x="3896502" y="385455"/>
            <a:chExt cx="1359718" cy="1564488"/>
          </a:xfrm>
        </p:grpSpPr>
        <p:sp>
          <p:nvSpPr>
            <p:cNvPr id="194" name="TextBox 19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4477434" y="3775954"/>
            <a:ext cx="1359718" cy="1564488"/>
            <a:chOff x="3896502" y="385455"/>
            <a:chExt cx="1359718" cy="1564488"/>
          </a:xfrm>
        </p:grpSpPr>
        <p:sp>
          <p:nvSpPr>
            <p:cNvPr id="205" name="TextBox 204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>
            <a:off x="1319874" y="301241"/>
            <a:ext cx="1359718" cy="1564488"/>
            <a:chOff x="3896502" y="385455"/>
            <a:chExt cx="1359718" cy="1564488"/>
          </a:xfrm>
        </p:grpSpPr>
        <p:sp>
          <p:nvSpPr>
            <p:cNvPr id="216" name="TextBox 21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4105072" y="2846188"/>
            <a:ext cx="1359718" cy="1564488"/>
            <a:chOff x="3896502" y="385455"/>
            <a:chExt cx="1359718" cy="1564488"/>
          </a:xfrm>
        </p:grpSpPr>
        <p:sp>
          <p:nvSpPr>
            <p:cNvPr id="227" name="TextBox 22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6311905" y="4924435"/>
            <a:ext cx="1359718" cy="1564488"/>
            <a:chOff x="3896502" y="385455"/>
            <a:chExt cx="1359718" cy="1564488"/>
          </a:xfrm>
        </p:grpSpPr>
        <p:sp>
          <p:nvSpPr>
            <p:cNvPr id="238" name="TextBox 23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8" name="Group 247"/>
          <p:cNvGrpSpPr/>
          <p:nvPr/>
        </p:nvGrpSpPr>
        <p:grpSpPr>
          <a:xfrm>
            <a:off x="3746495" y="1704963"/>
            <a:ext cx="1359718" cy="1564488"/>
            <a:chOff x="3896502" y="385455"/>
            <a:chExt cx="1359718" cy="1564488"/>
          </a:xfrm>
        </p:grpSpPr>
        <p:sp>
          <p:nvSpPr>
            <p:cNvPr id="249" name="TextBox 24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9540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578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751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1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67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46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20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611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60" name="Rectangle 59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Block Arc 60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4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Freeform 63"/>
          <p:cNvSpPr/>
          <p:nvPr/>
        </p:nvSpPr>
        <p:spPr>
          <a:xfrm>
            <a:off x="3013249" y="3654579"/>
            <a:ext cx="2585603" cy="1673812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342748"/>
              <a:gd name="connsiteX1" fmla="*/ 0 w 2585603"/>
              <a:gd name="connsiteY1" fmla="*/ 743725 h 1342748"/>
              <a:gd name="connsiteX2" fmla="*/ 583475 w 2585603"/>
              <a:gd name="connsiteY2" fmla="*/ 240280 h 1342748"/>
              <a:gd name="connsiteX3" fmla="*/ 1075427 w 2585603"/>
              <a:gd name="connsiteY3" fmla="*/ 1086982 h 1342748"/>
              <a:gd name="connsiteX4" fmla="*/ 983901 w 2585603"/>
              <a:gd name="connsiteY4" fmla="*/ 0 h 1342748"/>
              <a:gd name="connsiteX5" fmla="*/ 1658904 w 2585603"/>
              <a:gd name="connsiteY5" fmla="*/ 0 h 1342748"/>
              <a:gd name="connsiteX6" fmla="*/ 1475852 w 2585603"/>
              <a:gd name="connsiteY6" fmla="*/ 1075540 h 1342748"/>
              <a:gd name="connsiteX7" fmla="*/ 2036448 w 2585603"/>
              <a:gd name="connsiteY7" fmla="*/ 228838 h 1342748"/>
              <a:gd name="connsiteX8" fmla="*/ 2585603 w 2585603"/>
              <a:gd name="connsiteY8" fmla="*/ 697957 h 1342748"/>
              <a:gd name="connsiteX9" fmla="*/ 1853862 w 2585603"/>
              <a:gd name="connsiteY9" fmla="*/ 1302226 h 1342748"/>
              <a:gd name="connsiteX10" fmla="*/ 1282312 w 2585603"/>
              <a:gd name="connsiteY10" fmla="*/ 1342748 h 1342748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53862 w 2585603"/>
              <a:gd name="connsiteY9" fmla="*/ 1302226 h 1359340"/>
              <a:gd name="connsiteX10" fmla="*/ 1282312 w 2585603"/>
              <a:gd name="connsiteY10" fmla="*/ 1342748 h 1359340"/>
              <a:gd name="connsiteX0" fmla="*/ 727439 w 2585603"/>
              <a:gd name="connsiteY0" fmla="*/ 1359340 h 1376655"/>
              <a:gd name="connsiteX1" fmla="*/ 0 w 2585603"/>
              <a:gd name="connsiteY1" fmla="*/ 743725 h 1376655"/>
              <a:gd name="connsiteX2" fmla="*/ 583475 w 2585603"/>
              <a:gd name="connsiteY2" fmla="*/ 240280 h 1376655"/>
              <a:gd name="connsiteX3" fmla="*/ 1075427 w 2585603"/>
              <a:gd name="connsiteY3" fmla="*/ 1086982 h 1376655"/>
              <a:gd name="connsiteX4" fmla="*/ 983901 w 2585603"/>
              <a:gd name="connsiteY4" fmla="*/ 0 h 1376655"/>
              <a:gd name="connsiteX5" fmla="*/ 1658904 w 2585603"/>
              <a:gd name="connsiteY5" fmla="*/ 0 h 1376655"/>
              <a:gd name="connsiteX6" fmla="*/ 1475852 w 2585603"/>
              <a:gd name="connsiteY6" fmla="*/ 1075540 h 1376655"/>
              <a:gd name="connsiteX7" fmla="*/ 2036448 w 2585603"/>
              <a:gd name="connsiteY7" fmla="*/ 228838 h 1376655"/>
              <a:gd name="connsiteX8" fmla="*/ 2585603 w 2585603"/>
              <a:gd name="connsiteY8" fmla="*/ 697957 h 1376655"/>
              <a:gd name="connsiteX9" fmla="*/ 1880479 w 2585603"/>
              <a:gd name="connsiteY9" fmla="*/ 1357809 h 1376655"/>
              <a:gd name="connsiteX10" fmla="*/ 1282312 w 2585603"/>
              <a:gd name="connsiteY10" fmla="*/ 1342748 h 1376655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80479 w 2585603"/>
              <a:gd name="connsiteY9" fmla="*/ 1357809 h 135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5603" h="1359340">
                <a:moveTo>
                  <a:pt x="727439" y="1359340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80479" y="1357809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6016390" y="3725678"/>
            <a:ext cx="2223046" cy="1387989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it is!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9" name="Group 58"/>
          <p:cNvGrpSpPr/>
          <p:nvPr/>
        </p:nvGrpSpPr>
        <p:grpSpPr>
          <a:xfrm flipH="1">
            <a:off x="7747883" y="5668409"/>
            <a:ext cx="199023" cy="165003"/>
            <a:chOff x="2303521" y="3385007"/>
            <a:chExt cx="199023" cy="165003"/>
          </a:xfrm>
        </p:grpSpPr>
        <p:sp>
          <p:nvSpPr>
            <p:cNvPr id="60" name="Arc 59"/>
            <p:cNvSpPr/>
            <p:nvPr/>
          </p:nvSpPr>
          <p:spPr>
            <a:xfrm flipH="1">
              <a:off x="2303521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2369862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flipH="1">
              <a:off x="2338272" y="3389556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3" name="Rectangle 2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7" name="Rectangle 6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13" name="Rectangle 12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lock Arc 13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16" name="Rectangle 15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19" name="Rectangle 18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lock Arc 19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22" name="Rectangle 2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rapezoid 2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27" name="Rectangle 26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rapezoid 28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32" name="Rectangle 3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rapezoid 3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3" name="Oval 4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699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53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92653" y="5685248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Callout 48"/>
          <p:cNvSpPr/>
          <p:nvPr/>
        </p:nvSpPr>
        <p:spPr>
          <a:xfrm>
            <a:off x="4773187" y="3127696"/>
            <a:ext cx="3466250" cy="1985972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Now I can find what I need and work more effectively.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5544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94" y="2414210"/>
            <a:ext cx="31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“Lessons from the issue queue”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222" y="2414210"/>
            <a:ext cx="2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“Flag module recipes”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146" y="5269614"/>
            <a:ext cx="34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“Me by the lake”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222" y="5269614"/>
            <a:ext cx="2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“About US”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840" y="2414210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215" y="2414210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828" y="5269614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4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681574" y="1019089"/>
            <a:ext cx="1262156" cy="1267961"/>
            <a:chOff x="5838401" y="4420455"/>
            <a:chExt cx="1820768" cy="1829142"/>
          </a:xfrm>
        </p:grpSpPr>
        <p:sp>
          <p:nvSpPr>
            <p:cNvPr id="43" name="Parallelogram 4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6216487" y="1019089"/>
            <a:ext cx="1262156" cy="1267961"/>
            <a:chOff x="5838401" y="4420455"/>
            <a:chExt cx="1820768" cy="1829142"/>
          </a:xfrm>
        </p:grpSpPr>
        <p:sp>
          <p:nvSpPr>
            <p:cNvPr id="47" name="Parallelogram 4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681574" y="3877350"/>
            <a:ext cx="1262156" cy="1267961"/>
            <a:chOff x="5838401" y="4420455"/>
            <a:chExt cx="1820768" cy="1829142"/>
          </a:xfrm>
        </p:grpSpPr>
        <p:sp>
          <p:nvSpPr>
            <p:cNvPr id="51" name="Parallelogram 5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6137910" y="3846436"/>
            <a:ext cx="1262156" cy="1267961"/>
            <a:chOff x="5838401" y="4420455"/>
            <a:chExt cx="1820768" cy="1829142"/>
          </a:xfrm>
        </p:grpSpPr>
        <p:sp>
          <p:nvSpPr>
            <p:cNvPr id="55" name="Parallelogram 5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18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55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633494" y="5338714"/>
            <a:ext cx="2200732" cy="920016"/>
          </a:xfrm>
          <a:prstGeom prst="wedgeEllipseCallout">
            <a:avLst>
              <a:gd name="adj1" fmla="val 68148"/>
              <a:gd name="adj2" fmla="val -83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Right?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609236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8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4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071592" y="5930770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1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9892" y="618629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22674" y="6093285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 rot="8730139">
            <a:off x="8502392" y="4681603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32184" y="497207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6944" y="620573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8819022">
            <a:off x="8333952" y="4274284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19022">
            <a:off x="8216576" y="43187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8819022">
            <a:off x="8109332" y="43695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860095" y="1835742"/>
            <a:ext cx="2651806" cy="1646496"/>
          </a:xfrm>
          <a:prstGeom prst="wedgeEllipseCallout">
            <a:avLst>
              <a:gd name="adj1" fmla="val -45214"/>
              <a:gd name="adj2" fmla="val -86326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You’re daft, man. It’s all in front of us.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025" y="3482238"/>
            <a:ext cx="1689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And stop trying to get me into your realm.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84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7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86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56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Callout 63"/>
          <p:cNvSpPr/>
          <p:nvPr/>
        </p:nvSpPr>
        <p:spPr>
          <a:xfrm rot="1068238">
            <a:off x="7264620" y="2098719"/>
            <a:ext cx="1732260" cy="1277763"/>
          </a:xfrm>
          <a:prstGeom prst="wedgeEllipseCallout">
            <a:avLst>
              <a:gd name="adj1" fmla="val 13571"/>
              <a:gd name="adj2" fmla="val 78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SPARE US, LORD CONTENT!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000991"/>
            <a:ext cx="5964340" cy="24404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31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332831"/>
            <a:ext cx="5964340" cy="21085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71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650321"/>
            <a:ext cx="5964340" cy="17910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60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977441"/>
            <a:ext cx="5964340" cy="146397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929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3144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3582" y="3650320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000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2150" y="3650320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6434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858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26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6211" y="1216145"/>
            <a:ext cx="2343850" cy="1132227"/>
          </a:xfrm>
          <a:prstGeom prst="wedgeEllipseCallout">
            <a:avLst>
              <a:gd name="adj1" fmla="val 32720"/>
              <a:gd name="adj2" fmla="val 5923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Yesssss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773660" y="1551272"/>
            <a:ext cx="2134408" cy="1685359"/>
          </a:xfrm>
          <a:prstGeom prst="wedgeEllipseCallout">
            <a:avLst>
              <a:gd name="adj1" fmla="val -59231"/>
              <a:gd name="adj2" fmla="val 3176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FEED me more WYSIWYG buttons!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40" name="Group 39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hevron 43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ctagon 45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48" name="Group 47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What’s all this have to do with OOP?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77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5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5837281" y="3370070"/>
            <a:ext cx="2452024" cy="1525189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Good thing I only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need one thing.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66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Callout 62"/>
          <p:cNvSpPr/>
          <p:nvPr/>
        </p:nvSpPr>
        <p:spPr>
          <a:xfrm>
            <a:off x="5276890" y="3243844"/>
            <a:ext cx="3012415" cy="1651416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never going to find all the pieces I need in this!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4" name="Group 63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3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54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5"/>
          <p:cNvCxnSpPr>
            <a:stCxn id="24" idx="2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8272" y="3498693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486398" y="2087870"/>
            <a:ext cx="347492" cy="3136506"/>
          </a:xfrm>
          <a:prstGeom prst="leftBrace">
            <a:avLst>
              <a:gd name="adj1" fmla="val 103078"/>
              <a:gd name="adj2" fmla="val 50000"/>
            </a:avLst>
          </a:prstGeom>
          <a:ln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12213</TotalTime>
  <Words>963</Words>
  <Application>Microsoft Macintosh PowerPoint</Application>
  <PresentationFormat>On-screen Show (4:3)</PresentationFormat>
  <Paragraphs>346</Paragraphs>
  <Slides>124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175</cp:revision>
  <dcterms:created xsi:type="dcterms:W3CDTF">2015-03-21T17:40:45Z</dcterms:created>
  <dcterms:modified xsi:type="dcterms:W3CDTF">2015-07-26T03:50:13Z</dcterms:modified>
</cp:coreProperties>
</file>