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8" r:id="rId2"/>
    <p:sldId id="265" r:id="rId3"/>
    <p:sldId id="266" r:id="rId4"/>
    <p:sldId id="267" r:id="rId5"/>
    <p:sldId id="268" r:id="rId6"/>
    <p:sldId id="269" r:id="rId7"/>
    <p:sldId id="497" r:id="rId8"/>
    <p:sldId id="403" r:id="rId9"/>
    <p:sldId id="404" r:id="rId10"/>
    <p:sldId id="405" r:id="rId11"/>
    <p:sldId id="433" r:id="rId12"/>
    <p:sldId id="411" r:id="rId13"/>
    <p:sldId id="406" r:id="rId14"/>
    <p:sldId id="408" r:id="rId15"/>
    <p:sldId id="409" r:id="rId16"/>
    <p:sldId id="410" r:id="rId17"/>
    <p:sldId id="412" r:id="rId18"/>
    <p:sldId id="417" r:id="rId19"/>
    <p:sldId id="418" r:id="rId20"/>
    <p:sldId id="419" r:id="rId21"/>
    <p:sldId id="420" r:id="rId22"/>
    <p:sldId id="426" r:id="rId23"/>
    <p:sldId id="421" r:id="rId24"/>
    <p:sldId id="422" r:id="rId25"/>
    <p:sldId id="423" r:id="rId26"/>
    <p:sldId id="424" r:id="rId27"/>
    <p:sldId id="425" r:id="rId28"/>
    <p:sldId id="451" r:id="rId29"/>
    <p:sldId id="427" r:id="rId30"/>
    <p:sldId id="428" r:id="rId31"/>
    <p:sldId id="430" r:id="rId32"/>
    <p:sldId id="432" r:id="rId33"/>
    <p:sldId id="431" r:id="rId34"/>
    <p:sldId id="435" r:id="rId35"/>
    <p:sldId id="440" r:id="rId36"/>
    <p:sldId id="441" r:id="rId37"/>
    <p:sldId id="442" r:id="rId38"/>
    <p:sldId id="436" r:id="rId39"/>
    <p:sldId id="437" r:id="rId40"/>
    <p:sldId id="443" r:id="rId41"/>
    <p:sldId id="445" r:id="rId42"/>
    <p:sldId id="446" r:id="rId43"/>
    <p:sldId id="439" r:id="rId44"/>
    <p:sldId id="447" r:id="rId45"/>
    <p:sldId id="448" r:id="rId46"/>
    <p:sldId id="438" r:id="rId47"/>
    <p:sldId id="449" r:id="rId48"/>
    <p:sldId id="450" r:id="rId49"/>
    <p:sldId id="456" r:id="rId50"/>
    <p:sldId id="452" r:id="rId51"/>
    <p:sldId id="457" r:id="rId52"/>
    <p:sldId id="413" r:id="rId53"/>
    <p:sldId id="414" r:id="rId54"/>
    <p:sldId id="415" r:id="rId55"/>
    <p:sldId id="491" r:id="rId56"/>
    <p:sldId id="492" r:id="rId57"/>
    <p:sldId id="493" r:id="rId58"/>
    <p:sldId id="494" r:id="rId59"/>
    <p:sldId id="495" r:id="rId60"/>
    <p:sldId id="496" r:id="rId61"/>
    <p:sldId id="484" r:id="rId62"/>
    <p:sldId id="485" r:id="rId63"/>
    <p:sldId id="486" r:id="rId64"/>
    <p:sldId id="487" r:id="rId65"/>
    <p:sldId id="488" r:id="rId66"/>
    <p:sldId id="489" r:id="rId67"/>
    <p:sldId id="460" r:id="rId68"/>
    <p:sldId id="461" r:id="rId69"/>
    <p:sldId id="462" r:id="rId70"/>
    <p:sldId id="463" r:id="rId71"/>
    <p:sldId id="464" r:id="rId72"/>
    <p:sldId id="465" r:id="rId73"/>
    <p:sldId id="466" r:id="rId74"/>
    <p:sldId id="467" r:id="rId75"/>
    <p:sldId id="468" r:id="rId76"/>
    <p:sldId id="469" r:id="rId77"/>
    <p:sldId id="471" r:id="rId78"/>
    <p:sldId id="479" r:id="rId79"/>
    <p:sldId id="470" r:id="rId80"/>
    <p:sldId id="477" r:id="rId81"/>
    <p:sldId id="478" r:id="rId82"/>
    <p:sldId id="472" r:id="rId83"/>
    <p:sldId id="473" r:id="rId84"/>
    <p:sldId id="474" r:id="rId85"/>
    <p:sldId id="475" r:id="rId86"/>
    <p:sldId id="476" r:id="rId87"/>
    <p:sldId id="480" r:id="rId88"/>
    <p:sldId id="481" r:id="rId89"/>
    <p:sldId id="482" r:id="rId90"/>
    <p:sldId id="490" r:id="rId91"/>
    <p:sldId id="483" r:id="rId92"/>
    <p:sldId id="434" r:id="rId9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3" d="100"/>
          <a:sy n="223" d="100"/>
        </p:scale>
        <p:origin x="4216" y="4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48108" y="5381388"/>
            <a:ext cx="523033" cy="523088"/>
            <a:chOff x="2860181" y="812376"/>
            <a:chExt cx="711550" cy="711624"/>
          </a:xfrm>
        </p:grpSpPr>
        <p:grpSp>
          <p:nvGrpSpPr>
            <p:cNvPr id="20" name="Group 19"/>
            <p:cNvGrpSpPr/>
            <p:nvPr/>
          </p:nvGrpSpPr>
          <p:grpSpPr>
            <a:xfrm>
              <a:off x="2860181" y="812376"/>
              <a:ext cx="711550" cy="711624"/>
              <a:chOff x="2860181" y="812376"/>
              <a:chExt cx="2208060" cy="2208290"/>
            </a:xfrm>
          </p:grpSpPr>
          <p:sp>
            <p:nvSpPr>
              <p:cNvPr id="22" name="Rounded Rectangle 1"/>
              <p:cNvSpPr/>
              <p:nvPr/>
            </p:nvSpPr>
            <p:spPr>
              <a:xfrm>
                <a:off x="2860181" y="823817"/>
                <a:ext cx="2208060" cy="2196849"/>
              </a:xfrm>
              <a:custGeom>
                <a:avLst/>
                <a:gdLst>
                  <a:gd name="connsiteX0" fmla="*/ 0 w 2208060"/>
                  <a:gd name="connsiteY0" fmla="*/ 347079 h 2082430"/>
                  <a:gd name="connsiteX1" fmla="*/ 347079 w 2208060"/>
                  <a:gd name="connsiteY1" fmla="*/ 0 h 2082430"/>
                  <a:gd name="connsiteX2" fmla="*/ 1860981 w 2208060"/>
                  <a:gd name="connsiteY2" fmla="*/ 0 h 2082430"/>
                  <a:gd name="connsiteX3" fmla="*/ 2208060 w 2208060"/>
                  <a:gd name="connsiteY3" fmla="*/ 347079 h 2082430"/>
                  <a:gd name="connsiteX4" fmla="*/ 2208060 w 2208060"/>
                  <a:gd name="connsiteY4" fmla="*/ 1735351 h 2082430"/>
                  <a:gd name="connsiteX5" fmla="*/ 1860981 w 2208060"/>
                  <a:gd name="connsiteY5" fmla="*/ 2082430 h 2082430"/>
                  <a:gd name="connsiteX6" fmla="*/ 347079 w 2208060"/>
                  <a:gd name="connsiteY6" fmla="*/ 2082430 h 2082430"/>
                  <a:gd name="connsiteX7" fmla="*/ 0 w 2208060"/>
                  <a:gd name="connsiteY7" fmla="*/ 1735351 h 2082430"/>
                  <a:gd name="connsiteX8" fmla="*/ 0 w 2208060"/>
                  <a:gd name="connsiteY8" fmla="*/ 347079 h 2082430"/>
                  <a:gd name="connsiteX0" fmla="*/ 0 w 2208060"/>
                  <a:gd name="connsiteY0" fmla="*/ 450056 h 2185407"/>
                  <a:gd name="connsiteX1" fmla="*/ 427164 w 2208060"/>
                  <a:gd name="connsiteY1" fmla="*/ 0 h 2185407"/>
                  <a:gd name="connsiteX2" fmla="*/ 1860981 w 2208060"/>
                  <a:gd name="connsiteY2" fmla="*/ 102977 h 2185407"/>
                  <a:gd name="connsiteX3" fmla="*/ 2208060 w 2208060"/>
                  <a:gd name="connsiteY3" fmla="*/ 450056 h 2185407"/>
                  <a:gd name="connsiteX4" fmla="*/ 2208060 w 2208060"/>
                  <a:gd name="connsiteY4" fmla="*/ 1838328 h 2185407"/>
                  <a:gd name="connsiteX5" fmla="*/ 1860981 w 2208060"/>
                  <a:gd name="connsiteY5" fmla="*/ 2185407 h 2185407"/>
                  <a:gd name="connsiteX6" fmla="*/ 347079 w 2208060"/>
                  <a:gd name="connsiteY6" fmla="*/ 2185407 h 2185407"/>
                  <a:gd name="connsiteX7" fmla="*/ 0 w 2208060"/>
                  <a:gd name="connsiteY7" fmla="*/ 1838328 h 2185407"/>
                  <a:gd name="connsiteX8" fmla="*/ 0 w 2208060"/>
                  <a:gd name="connsiteY8" fmla="*/ 450056 h 2185407"/>
                  <a:gd name="connsiteX0" fmla="*/ 0 w 2208060"/>
                  <a:gd name="connsiteY0" fmla="*/ 461498 h 2196849"/>
                  <a:gd name="connsiteX1" fmla="*/ 427164 w 2208060"/>
                  <a:gd name="connsiteY1" fmla="*/ 11442 h 2196849"/>
                  <a:gd name="connsiteX2" fmla="*/ 1769455 w 2208060"/>
                  <a:gd name="connsiteY2" fmla="*/ 0 h 2196849"/>
                  <a:gd name="connsiteX3" fmla="*/ 2208060 w 2208060"/>
                  <a:gd name="connsiteY3" fmla="*/ 461498 h 2196849"/>
                  <a:gd name="connsiteX4" fmla="*/ 2208060 w 2208060"/>
                  <a:gd name="connsiteY4" fmla="*/ 1849770 h 2196849"/>
                  <a:gd name="connsiteX5" fmla="*/ 1860981 w 2208060"/>
                  <a:gd name="connsiteY5" fmla="*/ 2196849 h 2196849"/>
                  <a:gd name="connsiteX6" fmla="*/ 347079 w 2208060"/>
                  <a:gd name="connsiteY6" fmla="*/ 2196849 h 2196849"/>
                  <a:gd name="connsiteX7" fmla="*/ 0 w 2208060"/>
                  <a:gd name="connsiteY7" fmla="*/ 1849770 h 2196849"/>
                  <a:gd name="connsiteX8" fmla="*/ 0 w 2208060"/>
                  <a:gd name="connsiteY8" fmla="*/ 461498 h 219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8060" h="2196849">
                    <a:moveTo>
                      <a:pt x="0" y="461498"/>
                    </a:moveTo>
                    <a:cubicBezTo>
                      <a:pt x="0" y="269812"/>
                      <a:pt x="235478" y="11442"/>
                      <a:pt x="427164" y="11442"/>
                    </a:cubicBezTo>
                    <a:lnTo>
                      <a:pt x="1769455" y="0"/>
                    </a:lnTo>
                    <a:cubicBezTo>
                      <a:pt x="1961141" y="0"/>
                      <a:pt x="2208060" y="269812"/>
                      <a:pt x="2208060" y="461498"/>
                    </a:cubicBezTo>
                    <a:lnTo>
                      <a:pt x="2208060" y="1849770"/>
                    </a:lnTo>
                    <a:cubicBezTo>
                      <a:pt x="2208060" y="2041456"/>
                      <a:pt x="2052667" y="2196849"/>
                      <a:pt x="1860981" y="2196849"/>
                    </a:cubicBezTo>
                    <a:lnTo>
                      <a:pt x="347079" y="2196849"/>
                    </a:lnTo>
                    <a:cubicBezTo>
                      <a:pt x="155393" y="2196849"/>
                      <a:pt x="0" y="2041456"/>
                      <a:pt x="0" y="1849770"/>
                    </a:cubicBezTo>
                    <a:lnTo>
                      <a:pt x="0" y="461498"/>
                    </a:lnTo>
                    <a:close/>
                  </a:path>
                </a:pathLst>
              </a:custGeom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092666" y="812376"/>
                <a:ext cx="1735320" cy="1636587"/>
              </a:xfrm>
              <a:prstGeom prst="roundRect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rot="5400000">
              <a:off x="3031791" y="1075540"/>
              <a:ext cx="366103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146237" y="5850502"/>
            <a:ext cx="523033" cy="523088"/>
            <a:chOff x="2860181" y="812376"/>
            <a:chExt cx="711550" cy="711624"/>
          </a:xfrm>
        </p:grpSpPr>
        <p:grpSp>
          <p:nvGrpSpPr>
            <p:cNvPr id="6" name="Group 5"/>
            <p:cNvGrpSpPr/>
            <p:nvPr/>
          </p:nvGrpSpPr>
          <p:grpSpPr>
            <a:xfrm>
              <a:off x="2860181" y="812376"/>
              <a:ext cx="711550" cy="711624"/>
              <a:chOff x="2860181" y="812376"/>
              <a:chExt cx="2208060" cy="220829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2860181" y="823817"/>
                <a:ext cx="2208060" cy="2196849"/>
              </a:xfrm>
              <a:custGeom>
                <a:avLst/>
                <a:gdLst>
                  <a:gd name="connsiteX0" fmla="*/ 0 w 2208060"/>
                  <a:gd name="connsiteY0" fmla="*/ 347079 h 2082430"/>
                  <a:gd name="connsiteX1" fmla="*/ 347079 w 2208060"/>
                  <a:gd name="connsiteY1" fmla="*/ 0 h 2082430"/>
                  <a:gd name="connsiteX2" fmla="*/ 1860981 w 2208060"/>
                  <a:gd name="connsiteY2" fmla="*/ 0 h 2082430"/>
                  <a:gd name="connsiteX3" fmla="*/ 2208060 w 2208060"/>
                  <a:gd name="connsiteY3" fmla="*/ 347079 h 2082430"/>
                  <a:gd name="connsiteX4" fmla="*/ 2208060 w 2208060"/>
                  <a:gd name="connsiteY4" fmla="*/ 1735351 h 2082430"/>
                  <a:gd name="connsiteX5" fmla="*/ 1860981 w 2208060"/>
                  <a:gd name="connsiteY5" fmla="*/ 2082430 h 2082430"/>
                  <a:gd name="connsiteX6" fmla="*/ 347079 w 2208060"/>
                  <a:gd name="connsiteY6" fmla="*/ 2082430 h 2082430"/>
                  <a:gd name="connsiteX7" fmla="*/ 0 w 2208060"/>
                  <a:gd name="connsiteY7" fmla="*/ 1735351 h 2082430"/>
                  <a:gd name="connsiteX8" fmla="*/ 0 w 2208060"/>
                  <a:gd name="connsiteY8" fmla="*/ 347079 h 2082430"/>
                  <a:gd name="connsiteX0" fmla="*/ 0 w 2208060"/>
                  <a:gd name="connsiteY0" fmla="*/ 450056 h 2185407"/>
                  <a:gd name="connsiteX1" fmla="*/ 427164 w 2208060"/>
                  <a:gd name="connsiteY1" fmla="*/ 0 h 2185407"/>
                  <a:gd name="connsiteX2" fmla="*/ 1860981 w 2208060"/>
                  <a:gd name="connsiteY2" fmla="*/ 102977 h 2185407"/>
                  <a:gd name="connsiteX3" fmla="*/ 2208060 w 2208060"/>
                  <a:gd name="connsiteY3" fmla="*/ 450056 h 2185407"/>
                  <a:gd name="connsiteX4" fmla="*/ 2208060 w 2208060"/>
                  <a:gd name="connsiteY4" fmla="*/ 1838328 h 2185407"/>
                  <a:gd name="connsiteX5" fmla="*/ 1860981 w 2208060"/>
                  <a:gd name="connsiteY5" fmla="*/ 2185407 h 2185407"/>
                  <a:gd name="connsiteX6" fmla="*/ 347079 w 2208060"/>
                  <a:gd name="connsiteY6" fmla="*/ 2185407 h 2185407"/>
                  <a:gd name="connsiteX7" fmla="*/ 0 w 2208060"/>
                  <a:gd name="connsiteY7" fmla="*/ 1838328 h 2185407"/>
                  <a:gd name="connsiteX8" fmla="*/ 0 w 2208060"/>
                  <a:gd name="connsiteY8" fmla="*/ 450056 h 2185407"/>
                  <a:gd name="connsiteX0" fmla="*/ 0 w 2208060"/>
                  <a:gd name="connsiteY0" fmla="*/ 461498 h 2196849"/>
                  <a:gd name="connsiteX1" fmla="*/ 427164 w 2208060"/>
                  <a:gd name="connsiteY1" fmla="*/ 11442 h 2196849"/>
                  <a:gd name="connsiteX2" fmla="*/ 1769455 w 2208060"/>
                  <a:gd name="connsiteY2" fmla="*/ 0 h 2196849"/>
                  <a:gd name="connsiteX3" fmla="*/ 2208060 w 2208060"/>
                  <a:gd name="connsiteY3" fmla="*/ 461498 h 2196849"/>
                  <a:gd name="connsiteX4" fmla="*/ 2208060 w 2208060"/>
                  <a:gd name="connsiteY4" fmla="*/ 1849770 h 2196849"/>
                  <a:gd name="connsiteX5" fmla="*/ 1860981 w 2208060"/>
                  <a:gd name="connsiteY5" fmla="*/ 2196849 h 2196849"/>
                  <a:gd name="connsiteX6" fmla="*/ 347079 w 2208060"/>
                  <a:gd name="connsiteY6" fmla="*/ 2196849 h 2196849"/>
                  <a:gd name="connsiteX7" fmla="*/ 0 w 2208060"/>
                  <a:gd name="connsiteY7" fmla="*/ 1849770 h 2196849"/>
                  <a:gd name="connsiteX8" fmla="*/ 0 w 2208060"/>
                  <a:gd name="connsiteY8" fmla="*/ 461498 h 219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8060" h="2196849">
                    <a:moveTo>
                      <a:pt x="0" y="461498"/>
                    </a:moveTo>
                    <a:cubicBezTo>
                      <a:pt x="0" y="269812"/>
                      <a:pt x="235478" y="11442"/>
                      <a:pt x="427164" y="11442"/>
                    </a:cubicBezTo>
                    <a:lnTo>
                      <a:pt x="1769455" y="0"/>
                    </a:lnTo>
                    <a:cubicBezTo>
                      <a:pt x="1961141" y="0"/>
                      <a:pt x="2208060" y="269812"/>
                      <a:pt x="2208060" y="461498"/>
                    </a:cubicBezTo>
                    <a:lnTo>
                      <a:pt x="2208060" y="1849770"/>
                    </a:lnTo>
                    <a:cubicBezTo>
                      <a:pt x="2208060" y="2041456"/>
                      <a:pt x="2052667" y="2196849"/>
                      <a:pt x="1860981" y="2196849"/>
                    </a:cubicBezTo>
                    <a:lnTo>
                      <a:pt x="347079" y="2196849"/>
                    </a:lnTo>
                    <a:cubicBezTo>
                      <a:pt x="155393" y="2196849"/>
                      <a:pt x="0" y="2041456"/>
                      <a:pt x="0" y="1849770"/>
                    </a:cubicBezTo>
                    <a:lnTo>
                      <a:pt x="0" y="461498"/>
                    </a:lnTo>
                    <a:close/>
                  </a:path>
                </a:pathLst>
              </a:custGeom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3092666" y="812376"/>
                <a:ext cx="1735320" cy="1636587"/>
              </a:xfrm>
              <a:prstGeom prst="roundRect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3031792" y="1075540"/>
              <a:ext cx="366103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742589" y="5850502"/>
            <a:ext cx="523033" cy="523088"/>
            <a:chOff x="2860181" y="812376"/>
            <a:chExt cx="711550" cy="711624"/>
          </a:xfrm>
        </p:grpSpPr>
        <p:grpSp>
          <p:nvGrpSpPr>
            <p:cNvPr id="10" name="Group 9"/>
            <p:cNvGrpSpPr/>
            <p:nvPr/>
          </p:nvGrpSpPr>
          <p:grpSpPr>
            <a:xfrm>
              <a:off x="2860181" y="812376"/>
              <a:ext cx="711550" cy="711624"/>
              <a:chOff x="2860181" y="812376"/>
              <a:chExt cx="2208060" cy="2208290"/>
            </a:xfrm>
          </p:grpSpPr>
          <p:sp>
            <p:nvSpPr>
              <p:cNvPr id="12" name="Rounded Rectangle 1"/>
              <p:cNvSpPr/>
              <p:nvPr/>
            </p:nvSpPr>
            <p:spPr>
              <a:xfrm>
                <a:off x="2860181" y="823817"/>
                <a:ext cx="2208060" cy="2196849"/>
              </a:xfrm>
              <a:custGeom>
                <a:avLst/>
                <a:gdLst>
                  <a:gd name="connsiteX0" fmla="*/ 0 w 2208060"/>
                  <a:gd name="connsiteY0" fmla="*/ 347079 h 2082430"/>
                  <a:gd name="connsiteX1" fmla="*/ 347079 w 2208060"/>
                  <a:gd name="connsiteY1" fmla="*/ 0 h 2082430"/>
                  <a:gd name="connsiteX2" fmla="*/ 1860981 w 2208060"/>
                  <a:gd name="connsiteY2" fmla="*/ 0 h 2082430"/>
                  <a:gd name="connsiteX3" fmla="*/ 2208060 w 2208060"/>
                  <a:gd name="connsiteY3" fmla="*/ 347079 h 2082430"/>
                  <a:gd name="connsiteX4" fmla="*/ 2208060 w 2208060"/>
                  <a:gd name="connsiteY4" fmla="*/ 1735351 h 2082430"/>
                  <a:gd name="connsiteX5" fmla="*/ 1860981 w 2208060"/>
                  <a:gd name="connsiteY5" fmla="*/ 2082430 h 2082430"/>
                  <a:gd name="connsiteX6" fmla="*/ 347079 w 2208060"/>
                  <a:gd name="connsiteY6" fmla="*/ 2082430 h 2082430"/>
                  <a:gd name="connsiteX7" fmla="*/ 0 w 2208060"/>
                  <a:gd name="connsiteY7" fmla="*/ 1735351 h 2082430"/>
                  <a:gd name="connsiteX8" fmla="*/ 0 w 2208060"/>
                  <a:gd name="connsiteY8" fmla="*/ 347079 h 2082430"/>
                  <a:gd name="connsiteX0" fmla="*/ 0 w 2208060"/>
                  <a:gd name="connsiteY0" fmla="*/ 450056 h 2185407"/>
                  <a:gd name="connsiteX1" fmla="*/ 427164 w 2208060"/>
                  <a:gd name="connsiteY1" fmla="*/ 0 h 2185407"/>
                  <a:gd name="connsiteX2" fmla="*/ 1860981 w 2208060"/>
                  <a:gd name="connsiteY2" fmla="*/ 102977 h 2185407"/>
                  <a:gd name="connsiteX3" fmla="*/ 2208060 w 2208060"/>
                  <a:gd name="connsiteY3" fmla="*/ 450056 h 2185407"/>
                  <a:gd name="connsiteX4" fmla="*/ 2208060 w 2208060"/>
                  <a:gd name="connsiteY4" fmla="*/ 1838328 h 2185407"/>
                  <a:gd name="connsiteX5" fmla="*/ 1860981 w 2208060"/>
                  <a:gd name="connsiteY5" fmla="*/ 2185407 h 2185407"/>
                  <a:gd name="connsiteX6" fmla="*/ 347079 w 2208060"/>
                  <a:gd name="connsiteY6" fmla="*/ 2185407 h 2185407"/>
                  <a:gd name="connsiteX7" fmla="*/ 0 w 2208060"/>
                  <a:gd name="connsiteY7" fmla="*/ 1838328 h 2185407"/>
                  <a:gd name="connsiteX8" fmla="*/ 0 w 2208060"/>
                  <a:gd name="connsiteY8" fmla="*/ 450056 h 2185407"/>
                  <a:gd name="connsiteX0" fmla="*/ 0 w 2208060"/>
                  <a:gd name="connsiteY0" fmla="*/ 461498 h 2196849"/>
                  <a:gd name="connsiteX1" fmla="*/ 427164 w 2208060"/>
                  <a:gd name="connsiteY1" fmla="*/ 11442 h 2196849"/>
                  <a:gd name="connsiteX2" fmla="*/ 1769455 w 2208060"/>
                  <a:gd name="connsiteY2" fmla="*/ 0 h 2196849"/>
                  <a:gd name="connsiteX3" fmla="*/ 2208060 w 2208060"/>
                  <a:gd name="connsiteY3" fmla="*/ 461498 h 2196849"/>
                  <a:gd name="connsiteX4" fmla="*/ 2208060 w 2208060"/>
                  <a:gd name="connsiteY4" fmla="*/ 1849770 h 2196849"/>
                  <a:gd name="connsiteX5" fmla="*/ 1860981 w 2208060"/>
                  <a:gd name="connsiteY5" fmla="*/ 2196849 h 2196849"/>
                  <a:gd name="connsiteX6" fmla="*/ 347079 w 2208060"/>
                  <a:gd name="connsiteY6" fmla="*/ 2196849 h 2196849"/>
                  <a:gd name="connsiteX7" fmla="*/ 0 w 2208060"/>
                  <a:gd name="connsiteY7" fmla="*/ 1849770 h 2196849"/>
                  <a:gd name="connsiteX8" fmla="*/ 0 w 2208060"/>
                  <a:gd name="connsiteY8" fmla="*/ 461498 h 219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8060" h="2196849">
                    <a:moveTo>
                      <a:pt x="0" y="461498"/>
                    </a:moveTo>
                    <a:cubicBezTo>
                      <a:pt x="0" y="269812"/>
                      <a:pt x="235478" y="11442"/>
                      <a:pt x="427164" y="11442"/>
                    </a:cubicBezTo>
                    <a:lnTo>
                      <a:pt x="1769455" y="0"/>
                    </a:lnTo>
                    <a:cubicBezTo>
                      <a:pt x="1961141" y="0"/>
                      <a:pt x="2208060" y="269812"/>
                      <a:pt x="2208060" y="461498"/>
                    </a:cubicBezTo>
                    <a:lnTo>
                      <a:pt x="2208060" y="1849770"/>
                    </a:lnTo>
                    <a:cubicBezTo>
                      <a:pt x="2208060" y="2041456"/>
                      <a:pt x="2052667" y="2196849"/>
                      <a:pt x="1860981" y="2196849"/>
                    </a:cubicBezTo>
                    <a:lnTo>
                      <a:pt x="347079" y="2196849"/>
                    </a:lnTo>
                    <a:cubicBezTo>
                      <a:pt x="155393" y="2196849"/>
                      <a:pt x="0" y="2041456"/>
                      <a:pt x="0" y="1849770"/>
                    </a:cubicBezTo>
                    <a:lnTo>
                      <a:pt x="0" y="461498"/>
                    </a:lnTo>
                    <a:close/>
                  </a:path>
                </a:pathLst>
              </a:custGeom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092666" y="812376"/>
                <a:ext cx="1735320" cy="1636587"/>
              </a:xfrm>
              <a:prstGeom prst="roundRect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rot="5400000">
              <a:off x="3031791" y="1075540"/>
              <a:ext cx="366103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340697" y="5850502"/>
            <a:ext cx="523033" cy="523088"/>
            <a:chOff x="2860181" y="812376"/>
            <a:chExt cx="711550" cy="711624"/>
          </a:xfrm>
        </p:grpSpPr>
        <p:grpSp>
          <p:nvGrpSpPr>
            <p:cNvPr id="15" name="Group 14"/>
            <p:cNvGrpSpPr/>
            <p:nvPr/>
          </p:nvGrpSpPr>
          <p:grpSpPr>
            <a:xfrm>
              <a:off x="2860181" y="812376"/>
              <a:ext cx="711550" cy="711624"/>
              <a:chOff x="2860181" y="812376"/>
              <a:chExt cx="2208060" cy="2208290"/>
            </a:xfrm>
          </p:grpSpPr>
          <p:sp>
            <p:nvSpPr>
              <p:cNvPr id="17" name="Rounded Rectangle 1"/>
              <p:cNvSpPr/>
              <p:nvPr/>
            </p:nvSpPr>
            <p:spPr>
              <a:xfrm>
                <a:off x="2860181" y="823817"/>
                <a:ext cx="2208060" cy="2196849"/>
              </a:xfrm>
              <a:custGeom>
                <a:avLst/>
                <a:gdLst>
                  <a:gd name="connsiteX0" fmla="*/ 0 w 2208060"/>
                  <a:gd name="connsiteY0" fmla="*/ 347079 h 2082430"/>
                  <a:gd name="connsiteX1" fmla="*/ 347079 w 2208060"/>
                  <a:gd name="connsiteY1" fmla="*/ 0 h 2082430"/>
                  <a:gd name="connsiteX2" fmla="*/ 1860981 w 2208060"/>
                  <a:gd name="connsiteY2" fmla="*/ 0 h 2082430"/>
                  <a:gd name="connsiteX3" fmla="*/ 2208060 w 2208060"/>
                  <a:gd name="connsiteY3" fmla="*/ 347079 h 2082430"/>
                  <a:gd name="connsiteX4" fmla="*/ 2208060 w 2208060"/>
                  <a:gd name="connsiteY4" fmla="*/ 1735351 h 2082430"/>
                  <a:gd name="connsiteX5" fmla="*/ 1860981 w 2208060"/>
                  <a:gd name="connsiteY5" fmla="*/ 2082430 h 2082430"/>
                  <a:gd name="connsiteX6" fmla="*/ 347079 w 2208060"/>
                  <a:gd name="connsiteY6" fmla="*/ 2082430 h 2082430"/>
                  <a:gd name="connsiteX7" fmla="*/ 0 w 2208060"/>
                  <a:gd name="connsiteY7" fmla="*/ 1735351 h 2082430"/>
                  <a:gd name="connsiteX8" fmla="*/ 0 w 2208060"/>
                  <a:gd name="connsiteY8" fmla="*/ 347079 h 2082430"/>
                  <a:gd name="connsiteX0" fmla="*/ 0 w 2208060"/>
                  <a:gd name="connsiteY0" fmla="*/ 450056 h 2185407"/>
                  <a:gd name="connsiteX1" fmla="*/ 427164 w 2208060"/>
                  <a:gd name="connsiteY1" fmla="*/ 0 h 2185407"/>
                  <a:gd name="connsiteX2" fmla="*/ 1860981 w 2208060"/>
                  <a:gd name="connsiteY2" fmla="*/ 102977 h 2185407"/>
                  <a:gd name="connsiteX3" fmla="*/ 2208060 w 2208060"/>
                  <a:gd name="connsiteY3" fmla="*/ 450056 h 2185407"/>
                  <a:gd name="connsiteX4" fmla="*/ 2208060 w 2208060"/>
                  <a:gd name="connsiteY4" fmla="*/ 1838328 h 2185407"/>
                  <a:gd name="connsiteX5" fmla="*/ 1860981 w 2208060"/>
                  <a:gd name="connsiteY5" fmla="*/ 2185407 h 2185407"/>
                  <a:gd name="connsiteX6" fmla="*/ 347079 w 2208060"/>
                  <a:gd name="connsiteY6" fmla="*/ 2185407 h 2185407"/>
                  <a:gd name="connsiteX7" fmla="*/ 0 w 2208060"/>
                  <a:gd name="connsiteY7" fmla="*/ 1838328 h 2185407"/>
                  <a:gd name="connsiteX8" fmla="*/ 0 w 2208060"/>
                  <a:gd name="connsiteY8" fmla="*/ 450056 h 2185407"/>
                  <a:gd name="connsiteX0" fmla="*/ 0 w 2208060"/>
                  <a:gd name="connsiteY0" fmla="*/ 461498 h 2196849"/>
                  <a:gd name="connsiteX1" fmla="*/ 427164 w 2208060"/>
                  <a:gd name="connsiteY1" fmla="*/ 11442 h 2196849"/>
                  <a:gd name="connsiteX2" fmla="*/ 1769455 w 2208060"/>
                  <a:gd name="connsiteY2" fmla="*/ 0 h 2196849"/>
                  <a:gd name="connsiteX3" fmla="*/ 2208060 w 2208060"/>
                  <a:gd name="connsiteY3" fmla="*/ 461498 h 2196849"/>
                  <a:gd name="connsiteX4" fmla="*/ 2208060 w 2208060"/>
                  <a:gd name="connsiteY4" fmla="*/ 1849770 h 2196849"/>
                  <a:gd name="connsiteX5" fmla="*/ 1860981 w 2208060"/>
                  <a:gd name="connsiteY5" fmla="*/ 2196849 h 2196849"/>
                  <a:gd name="connsiteX6" fmla="*/ 347079 w 2208060"/>
                  <a:gd name="connsiteY6" fmla="*/ 2196849 h 2196849"/>
                  <a:gd name="connsiteX7" fmla="*/ 0 w 2208060"/>
                  <a:gd name="connsiteY7" fmla="*/ 1849770 h 2196849"/>
                  <a:gd name="connsiteX8" fmla="*/ 0 w 2208060"/>
                  <a:gd name="connsiteY8" fmla="*/ 461498 h 219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8060" h="2196849">
                    <a:moveTo>
                      <a:pt x="0" y="461498"/>
                    </a:moveTo>
                    <a:cubicBezTo>
                      <a:pt x="0" y="269812"/>
                      <a:pt x="235478" y="11442"/>
                      <a:pt x="427164" y="11442"/>
                    </a:cubicBezTo>
                    <a:lnTo>
                      <a:pt x="1769455" y="0"/>
                    </a:lnTo>
                    <a:cubicBezTo>
                      <a:pt x="1961141" y="0"/>
                      <a:pt x="2208060" y="269812"/>
                      <a:pt x="2208060" y="461498"/>
                    </a:cubicBezTo>
                    <a:lnTo>
                      <a:pt x="2208060" y="1849770"/>
                    </a:lnTo>
                    <a:cubicBezTo>
                      <a:pt x="2208060" y="2041456"/>
                      <a:pt x="2052667" y="2196849"/>
                      <a:pt x="1860981" y="2196849"/>
                    </a:cubicBezTo>
                    <a:lnTo>
                      <a:pt x="347079" y="2196849"/>
                    </a:lnTo>
                    <a:cubicBezTo>
                      <a:pt x="155393" y="2196849"/>
                      <a:pt x="0" y="2041456"/>
                      <a:pt x="0" y="1849770"/>
                    </a:cubicBezTo>
                    <a:lnTo>
                      <a:pt x="0" y="461498"/>
                    </a:lnTo>
                    <a:close/>
                  </a:path>
                </a:pathLst>
              </a:custGeom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092666" y="812376"/>
                <a:ext cx="1735320" cy="1636587"/>
              </a:xfrm>
              <a:prstGeom prst="roundRect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031792" y="1075540"/>
              <a:ext cx="366103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296842" y="5846807"/>
            <a:ext cx="2002896" cy="530478"/>
            <a:chOff x="5296842" y="5844963"/>
            <a:chExt cx="2002896" cy="530478"/>
          </a:xfrm>
        </p:grpSpPr>
        <p:sp>
          <p:nvSpPr>
            <p:cNvPr id="29" name="Rounded Rectangle 28"/>
            <p:cNvSpPr/>
            <p:nvPr/>
          </p:nvSpPr>
          <p:spPr>
            <a:xfrm>
              <a:off x="5296842" y="5844963"/>
              <a:ext cx="2002896" cy="530478"/>
            </a:xfrm>
            <a:custGeom>
              <a:avLst/>
              <a:gdLst>
                <a:gd name="connsiteX0" fmla="*/ 0 w 2365794"/>
                <a:gd name="connsiteY0" fmla="*/ 92718 h 556297"/>
                <a:gd name="connsiteX1" fmla="*/ 92718 w 2365794"/>
                <a:gd name="connsiteY1" fmla="*/ 0 h 556297"/>
                <a:gd name="connsiteX2" fmla="*/ 2273076 w 2365794"/>
                <a:gd name="connsiteY2" fmla="*/ 0 h 556297"/>
                <a:gd name="connsiteX3" fmla="*/ 2365794 w 2365794"/>
                <a:gd name="connsiteY3" fmla="*/ 92718 h 556297"/>
                <a:gd name="connsiteX4" fmla="*/ 2365794 w 2365794"/>
                <a:gd name="connsiteY4" fmla="*/ 463579 h 556297"/>
                <a:gd name="connsiteX5" fmla="*/ 2273076 w 2365794"/>
                <a:gd name="connsiteY5" fmla="*/ 556297 h 556297"/>
                <a:gd name="connsiteX6" fmla="*/ 92718 w 2365794"/>
                <a:gd name="connsiteY6" fmla="*/ 556297 h 556297"/>
                <a:gd name="connsiteX7" fmla="*/ 0 w 2365794"/>
                <a:gd name="connsiteY7" fmla="*/ 463579 h 556297"/>
                <a:gd name="connsiteX8" fmla="*/ 0 w 2365794"/>
                <a:gd name="connsiteY8" fmla="*/ 92718 h 556297"/>
                <a:gd name="connsiteX0" fmla="*/ 0 w 2365794"/>
                <a:gd name="connsiteY0" fmla="*/ 158328 h 621907"/>
                <a:gd name="connsiteX1" fmla="*/ 172384 w 2365794"/>
                <a:gd name="connsiteY1" fmla="*/ 0 h 621907"/>
                <a:gd name="connsiteX2" fmla="*/ 2273076 w 2365794"/>
                <a:gd name="connsiteY2" fmla="*/ 65610 h 621907"/>
                <a:gd name="connsiteX3" fmla="*/ 2365794 w 2365794"/>
                <a:gd name="connsiteY3" fmla="*/ 158328 h 621907"/>
                <a:gd name="connsiteX4" fmla="*/ 2365794 w 2365794"/>
                <a:gd name="connsiteY4" fmla="*/ 529189 h 621907"/>
                <a:gd name="connsiteX5" fmla="*/ 2273076 w 2365794"/>
                <a:gd name="connsiteY5" fmla="*/ 621907 h 621907"/>
                <a:gd name="connsiteX6" fmla="*/ 92718 w 2365794"/>
                <a:gd name="connsiteY6" fmla="*/ 621907 h 621907"/>
                <a:gd name="connsiteX7" fmla="*/ 0 w 2365794"/>
                <a:gd name="connsiteY7" fmla="*/ 529189 h 621907"/>
                <a:gd name="connsiteX8" fmla="*/ 0 w 2365794"/>
                <a:gd name="connsiteY8" fmla="*/ 158328 h 621907"/>
                <a:gd name="connsiteX0" fmla="*/ 0 w 2365794"/>
                <a:gd name="connsiteY0" fmla="*/ 163014 h 626593"/>
                <a:gd name="connsiteX1" fmla="*/ 172384 w 2365794"/>
                <a:gd name="connsiteY1" fmla="*/ 4686 h 626593"/>
                <a:gd name="connsiteX2" fmla="*/ 2221527 w 2365794"/>
                <a:gd name="connsiteY2" fmla="*/ 0 h 626593"/>
                <a:gd name="connsiteX3" fmla="*/ 2365794 w 2365794"/>
                <a:gd name="connsiteY3" fmla="*/ 163014 h 626593"/>
                <a:gd name="connsiteX4" fmla="*/ 2365794 w 2365794"/>
                <a:gd name="connsiteY4" fmla="*/ 533875 h 626593"/>
                <a:gd name="connsiteX5" fmla="*/ 2273076 w 2365794"/>
                <a:gd name="connsiteY5" fmla="*/ 626593 h 626593"/>
                <a:gd name="connsiteX6" fmla="*/ 92718 w 2365794"/>
                <a:gd name="connsiteY6" fmla="*/ 626593 h 626593"/>
                <a:gd name="connsiteX7" fmla="*/ 0 w 2365794"/>
                <a:gd name="connsiteY7" fmla="*/ 533875 h 626593"/>
                <a:gd name="connsiteX8" fmla="*/ 0 w 2365794"/>
                <a:gd name="connsiteY8" fmla="*/ 163014 h 62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5794" h="626593">
                  <a:moveTo>
                    <a:pt x="0" y="163014"/>
                  </a:moveTo>
                  <a:cubicBezTo>
                    <a:pt x="0" y="111807"/>
                    <a:pt x="121177" y="4686"/>
                    <a:pt x="172384" y="4686"/>
                  </a:cubicBezTo>
                  <a:lnTo>
                    <a:pt x="2221527" y="0"/>
                  </a:lnTo>
                  <a:cubicBezTo>
                    <a:pt x="2272734" y="0"/>
                    <a:pt x="2365794" y="111807"/>
                    <a:pt x="2365794" y="163014"/>
                  </a:cubicBezTo>
                  <a:lnTo>
                    <a:pt x="2365794" y="533875"/>
                  </a:lnTo>
                  <a:cubicBezTo>
                    <a:pt x="2365794" y="585082"/>
                    <a:pt x="2324283" y="626593"/>
                    <a:pt x="2273076" y="626593"/>
                  </a:cubicBezTo>
                  <a:lnTo>
                    <a:pt x="92718" y="626593"/>
                  </a:lnTo>
                  <a:cubicBezTo>
                    <a:pt x="41511" y="626593"/>
                    <a:pt x="0" y="585082"/>
                    <a:pt x="0" y="533875"/>
                  </a:cubicBezTo>
                  <a:lnTo>
                    <a:pt x="0" y="163014"/>
                  </a:lnTo>
                  <a:close/>
                </a:path>
              </a:pathLst>
            </a:cu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68747" y="5850231"/>
              <a:ext cx="1868047" cy="387666"/>
            </a:xfrm>
            <a:prstGeom prst="roundRect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nime Ace 2.0 BB"/>
                  <a:cs typeface="Anime Ace 2.0 BB"/>
                </a:rPr>
                <a:t>Space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62796" y="5927380"/>
            <a:ext cx="63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or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4839932"/>
            <a:ext cx="9144000" cy="201806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860095" y="1835742"/>
            <a:ext cx="2651806" cy="1646496"/>
          </a:xfrm>
          <a:prstGeom prst="wedgeEllipseCallout">
            <a:avLst>
              <a:gd name="adj1" fmla="val -45214"/>
              <a:gd name="adj2" fmla="val -86326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You’re daft, man. It’s all in front of us.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025" y="3482238"/>
            <a:ext cx="1689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And stop trying to get me into your realm.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What’s all this have to do with OOP?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3996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Callout 46"/>
          <p:cNvSpPr/>
          <p:nvPr/>
        </p:nvSpPr>
        <p:spPr>
          <a:xfrm>
            <a:off x="2780944" y="2351779"/>
            <a:ext cx="3863855" cy="2030475"/>
          </a:xfrm>
          <a:prstGeom prst="wedgeEllipseCallout">
            <a:avLst>
              <a:gd name="adj1" fmla="val -30117"/>
              <a:gd name="adj2" fmla="val 1130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All of these are just imperfect copies of the ideal!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19739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44638" y="4006606"/>
            <a:ext cx="988319" cy="1433846"/>
            <a:chOff x="3640946" y="1953190"/>
            <a:chExt cx="2272954" cy="3297585"/>
          </a:xfrm>
        </p:grpSpPr>
        <p:sp>
          <p:nvSpPr>
            <p:cNvPr id="3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9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Oval 14"/>
          <p:cNvSpPr/>
          <p:nvPr/>
        </p:nvSpPr>
        <p:spPr>
          <a:xfrm>
            <a:off x="8442296" y="5057856"/>
            <a:ext cx="228814" cy="228814"/>
          </a:xfrm>
          <a:prstGeom prst="ellipse">
            <a:avLst/>
          </a:prstGeom>
          <a:ln w="12700" cmpd="sng"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97875" y="5376176"/>
            <a:ext cx="141139" cy="141139"/>
          </a:xfrm>
          <a:prstGeom prst="ellipse">
            <a:avLst/>
          </a:prstGeom>
          <a:ln w="12700" cmpd="sng"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 rot="5400000" flipH="1">
            <a:off x="6358418" y="3627619"/>
            <a:ext cx="2383000" cy="1922042"/>
          </a:xfrm>
          <a:prstGeom prst="cloud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3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1929202" y="5155188"/>
            <a:ext cx="1869119" cy="1589463"/>
          </a:xfrm>
          <a:prstGeom prst="wedgeEllipseCallout">
            <a:avLst>
              <a:gd name="adj1" fmla="val -88536"/>
              <a:gd name="adj2" fmla="val 79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2454531" y="5334954"/>
            <a:ext cx="909042" cy="1229931"/>
            <a:chOff x="2137710" y="113073"/>
            <a:chExt cx="4887143" cy="6612287"/>
          </a:xfrm>
        </p:grpSpPr>
        <p:sp>
          <p:nvSpPr>
            <p:cNvPr id="37" name="Freeform 3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1929202" y="5155188"/>
            <a:ext cx="1869119" cy="1589463"/>
          </a:xfrm>
          <a:prstGeom prst="wedgeEllipseCallout">
            <a:avLst>
              <a:gd name="adj1" fmla="val -88536"/>
              <a:gd name="adj2" fmla="val 79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2454531" y="5334954"/>
            <a:ext cx="909042" cy="1229931"/>
            <a:chOff x="2137710" y="113073"/>
            <a:chExt cx="4887143" cy="6612287"/>
          </a:xfrm>
        </p:grpSpPr>
        <p:sp>
          <p:nvSpPr>
            <p:cNvPr id="37" name="Freeform 3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50" name="Freeform 49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7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396597" y="5159072"/>
            <a:ext cx="3097082" cy="1553332"/>
          </a:xfrm>
          <a:prstGeom prst="wedgeEllipseCallout">
            <a:avLst>
              <a:gd name="adj1" fmla="val 69666"/>
              <a:gd name="adj2" fmla="val 6335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don’t want to lose “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chairness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”, just extend.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396597" y="5159072"/>
            <a:ext cx="3097082" cy="1553332"/>
          </a:xfrm>
          <a:prstGeom prst="wedgeEllipseCallout">
            <a:avLst>
              <a:gd name="adj1" fmla="val 69666"/>
              <a:gd name="adj2" fmla="val 6335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don’t want to lose “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chairness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”, just extend.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79158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21516" y="5698676"/>
            <a:ext cx="791321" cy="1013728"/>
            <a:chOff x="5381882" y="3117129"/>
            <a:chExt cx="1231640" cy="1577804"/>
          </a:xfrm>
        </p:grpSpPr>
        <p:sp>
          <p:nvSpPr>
            <p:cNvPr id="2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257861" y="5949920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17616" y="5791582"/>
            <a:ext cx="180259" cy="93570"/>
            <a:chOff x="7733858" y="5684300"/>
            <a:chExt cx="180259" cy="93570"/>
          </a:xfrm>
        </p:grpSpPr>
        <p:sp>
          <p:nvSpPr>
            <p:cNvPr id="20" name="Oval 1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6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73052" y="2073133"/>
            <a:ext cx="3397896" cy="2711735"/>
            <a:chOff x="2997469" y="2219732"/>
            <a:chExt cx="3397896" cy="2711735"/>
          </a:xfrm>
        </p:grpSpPr>
        <p:sp>
          <p:nvSpPr>
            <p:cNvPr id="2" name="Rectangle 1"/>
            <p:cNvSpPr/>
            <p:nvPr/>
          </p:nvSpPr>
          <p:spPr>
            <a:xfrm>
              <a:off x="2997469" y="2219732"/>
              <a:ext cx="3397896" cy="617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Chair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97469" y="4313603"/>
              <a:ext cx="3397896" cy="617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OfficeChair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5" name="Straight Arrow Connector 4"/>
            <p:cNvCxnSpPr>
              <a:stCxn id="3" idx="0"/>
              <a:endCxn id="2" idx="2"/>
            </p:cNvCxnSpPr>
            <p:nvPr/>
          </p:nvCxnSpPr>
          <p:spPr>
            <a:xfrm flipV="1">
              <a:off x="4696417" y="2837596"/>
              <a:ext cx="0" cy="1476007"/>
            </a:xfrm>
            <a:prstGeom prst="straightConnector1">
              <a:avLst/>
            </a:prstGeom>
            <a:ln>
              <a:solidFill>
                <a:srgbClr val="CAC9FF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923454" y="3980445"/>
              <a:ext cx="102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nime Ace 2.0 BB"/>
                  <a:cs typeface="Anime Ace 2.0 BB"/>
                </a:rPr>
                <a:t>Child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3454" y="2860480"/>
              <a:ext cx="102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30931" y="2847766"/>
              <a:ext cx="330972" cy="322916"/>
            </a:xfrm>
            <a:prstGeom prst="triangle">
              <a:avLst/>
            </a:prstGeom>
            <a:solidFill>
              <a:srgbClr val="CAC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98902" y="1267577"/>
            <a:ext cx="4178775" cy="4178775"/>
            <a:chOff x="1380132" y="2599233"/>
            <a:chExt cx="1049810" cy="1049810"/>
          </a:xfrm>
        </p:grpSpPr>
        <p:sp>
          <p:nvSpPr>
            <p:cNvPr id="26" name="Folded Corner 2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077456" y="2869538"/>
              <a:ext cx="128610" cy="105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607232" y="2869538"/>
              <a:ext cx="127672" cy="105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21516" y="5698676"/>
            <a:ext cx="791321" cy="1013728"/>
            <a:chOff x="5381882" y="3117129"/>
            <a:chExt cx="1231640" cy="1577804"/>
          </a:xfrm>
        </p:grpSpPr>
        <p:sp>
          <p:nvSpPr>
            <p:cNvPr id="2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280743" y="5961362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63380" y="5825908"/>
            <a:ext cx="180259" cy="93570"/>
            <a:chOff x="7733858" y="5684300"/>
            <a:chExt cx="180259" cy="93570"/>
          </a:xfrm>
        </p:grpSpPr>
        <p:sp>
          <p:nvSpPr>
            <p:cNvPr id="20" name="Oval 1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4770783" y="3444018"/>
            <a:ext cx="4034810" cy="1758532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chairs are boring, let’s build something {smarter}.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94912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9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3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0137" y="1571196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Internal logic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594515" y="2217527"/>
            <a:ext cx="1513847" cy="808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3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0137" y="1571196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Internal logic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066" y="515251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User Interface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594515" y="2217527"/>
            <a:ext cx="1513847" cy="808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4576290" y="4405139"/>
            <a:ext cx="1" cy="7473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1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0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0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9797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Optional initial value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547766" y="3089319"/>
            <a:ext cx="240256" cy="8924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2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8225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Access </a:t>
            </a:r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Specifier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V="1">
            <a:off x="2036450" y="3008868"/>
            <a:ext cx="251695" cy="9729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9797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Optional initial value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547766" y="3089319"/>
            <a:ext cx="240256" cy="8924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2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1366" y="1407356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1366" y="3501227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CleaningRobot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1366" y="4119091"/>
            <a:ext cx="3397896" cy="858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: String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Can 4"/>
          <p:cNvSpPr/>
          <p:nvPr/>
        </p:nvSpPr>
        <p:spPr>
          <a:xfrm>
            <a:off x="6797770" y="5876080"/>
            <a:ext cx="1201276" cy="513375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95791" y="6171469"/>
            <a:ext cx="512535" cy="208642"/>
          </a:xfrm>
          <a:custGeom>
            <a:avLst/>
            <a:gdLst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35" h="208642">
                <a:moveTo>
                  <a:pt x="0" y="0"/>
                </a:moveTo>
                <a:cubicBezTo>
                  <a:pt x="116417" y="72571"/>
                  <a:pt x="328083" y="104322"/>
                  <a:pt x="512535" y="95250"/>
                </a:cubicBezTo>
                <a:lnTo>
                  <a:pt x="512535" y="208642"/>
                </a:lnTo>
                <a:lnTo>
                  <a:pt x="512535" y="208642"/>
                </a:lnTo>
                <a:lnTo>
                  <a:pt x="512535" y="20864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2755" y="6130647"/>
            <a:ext cx="353786" cy="3492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6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24" name="Oval 2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00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8" name="Oval 3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3848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070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43542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it, but I see yours.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47251" y="4065917"/>
            <a:ext cx="304801" cy="41716"/>
            <a:chOff x="4202559" y="5392323"/>
            <a:chExt cx="304801" cy="41716"/>
          </a:xfrm>
        </p:grpSpPr>
        <p:grpSp>
          <p:nvGrpSpPr>
            <p:cNvPr id="46" name="Group 45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52" name="Arc 51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098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75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or see that.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40" name="Oval 3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84760" y="4092729"/>
            <a:ext cx="304801" cy="41716"/>
            <a:chOff x="4202559" y="5392323"/>
            <a:chExt cx="304801" cy="41716"/>
          </a:xfrm>
        </p:grpSpPr>
        <p:grpSp>
          <p:nvGrpSpPr>
            <p:cNvPr id="64" name="Group 63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6268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or see that.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74210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Me either.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84760" y="4092729"/>
            <a:ext cx="304801" cy="41716"/>
            <a:chOff x="4202559" y="5392323"/>
            <a:chExt cx="304801" cy="41716"/>
          </a:xfrm>
        </p:grpSpPr>
        <p:grpSp>
          <p:nvGrpSpPr>
            <p:cNvPr id="44" name="Group 43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6882509" y="4073578"/>
            <a:ext cx="304801" cy="41716"/>
            <a:chOff x="4202559" y="5392323"/>
            <a:chExt cx="304801" cy="41716"/>
          </a:xfrm>
        </p:grpSpPr>
        <p:grpSp>
          <p:nvGrpSpPr>
            <p:cNvPr id="51" name="Group 50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0945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357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40" name="Oval 3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43" name="Arc 42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971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74210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are you two talking about!?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40" name="Oval 3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44" name="Arc 43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919945" y="4003960"/>
            <a:ext cx="175932" cy="37310"/>
            <a:chOff x="1924797" y="3386667"/>
            <a:chExt cx="175932" cy="373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676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53689" y="2700292"/>
            <a:ext cx="3247184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3689" y="3318156"/>
            <a:ext cx="3247184" cy="858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: string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Can 4"/>
          <p:cNvSpPr/>
          <p:nvPr/>
        </p:nvSpPr>
        <p:spPr>
          <a:xfrm>
            <a:off x="6797770" y="5876080"/>
            <a:ext cx="1201276" cy="513375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95791" y="6171469"/>
            <a:ext cx="512535" cy="208642"/>
          </a:xfrm>
          <a:custGeom>
            <a:avLst/>
            <a:gdLst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35" h="208642">
                <a:moveTo>
                  <a:pt x="0" y="0"/>
                </a:moveTo>
                <a:cubicBezTo>
                  <a:pt x="116417" y="72571"/>
                  <a:pt x="328083" y="104322"/>
                  <a:pt x="512535" y="95250"/>
                </a:cubicBezTo>
                <a:lnTo>
                  <a:pt x="512535" y="208642"/>
                </a:lnTo>
                <a:lnTo>
                  <a:pt x="512535" y="208642"/>
                </a:lnTo>
                <a:lnTo>
                  <a:pt x="512535" y="20864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2755" y="6130647"/>
            <a:ext cx="353786" cy="3492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445972"/>
            <a:ext cx="9144000" cy="3966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1771" y="2382064"/>
            <a:ext cx="3120458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string</a:t>
            </a:r>
          </a:p>
          <a:p>
            <a:pPr algn="ctr">
              <a:lnSpc>
                <a:spcPct val="60000"/>
              </a:lnSpc>
            </a:pP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powerCell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Battery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3052" y="4475936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Battery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3472" y="2651362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0..1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2565536" y="2793809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1771" y="1744973"/>
            <a:ext cx="3120458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0" name="Elbow Connector 9"/>
          <p:cNvCxnSpPr>
            <a:stCxn id="3" idx="0"/>
            <a:endCxn id="4" idx="1"/>
          </p:cNvCxnSpPr>
          <p:nvPr/>
        </p:nvCxnSpPr>
        <p:spPr>
          <a:xfrm rot="16200000" flipV="1">
            <a:off x="2839264" y="2743200"/>
            <a:ext cx="1459009" cy="2006464"/>
          </a:xfrm>
          <a:prstGeom prst="bentConnector4">
            <a:avLst>
              <a:gd name="adj1" fmla="val 42354"/>
              <a:gd name="adj2" fmla="val 111393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42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5413" y="2839742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string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5413" y="2202651"/>
            <a:ext cx="4333174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05413" y="3745164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myMethod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param:string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 :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int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219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3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33595" y="3108020"/>
            <a:ext cx="180259" cy="93570"/>
            <a:chOff x="7733858" y="5684300"/>
            <a:chExt cx="180259" cy="93570"/>
          </a:xfrm>
        </p:grpSpPr>
        <p:sp>
          <p:nvSpPr>
            <p:cNvPr id="59" name="Oval 5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32063" y="4875981"/>
            <a:ext cx="180259" cy="93570"/>
            <a:chOff x="7733858" y="5684300"/>
            <a:chExt cx="180259" cy="93570"/>
          </a:xfrm>
        </p:grpSpPr>
        <p:sp>
          <p:nvSpPr>
            <p:cNvPr id="68" name="Oval 6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872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rot="21001232">
            <a:off x="7024856" y="2691612"/>
            <a:ext cx="253378" cy="199963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272329 w 409575"/>
              <a:gd name="connsiteY5" fmla="*/ 172993 h 422275"/>
              <a:gd name="connsiteX6" fmla="*/ 85725 w 409575"/>
              <a:gd name="connsiteY6" fmla="*/ 349250 h 422275"/>
              <a:gd name="connsiteX7" fmla="*/ 165100 w 409575"/>
              <a:gd name="connsiteY7" fmla="*/ 422275 h 422275"/>
              <a:gd name="connsiteX8" fmla="*/ 0 w 409575"/>
              <a:gd name="connsiteY8" fmla="*/ 342900 h 422275"/>
              <a:gd name="connsiteX0" fmla="*/ 0 w 409575"/>
              <a:gd name="connsiteY0" fmla="*/ 342900 h 422275"/>
              <a:gd name="connsiteX1" fmla="*/ 190371 w 409575"/>
              <a:gd name="connsiteY1" fmla="*/ 147416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272329 w 409575"/>
              <a:gd name="connsiteY4" fmla="*/ 172993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79375 w 323850"/>
              <a:gd name="connsiteY0" fmla="*/ 422275 h 422275"/>
              <a:gd name="connsiteX1" fmla="*/ 104646 w 323850"/>
              <a:gd name="connsiteY1" fmla="*/ 147416 h 422275"/>
              <a:gd name="connsiteX2" fmla="*/ 323850 w 323850"/>
              <a:gd name="connsiteY2" fmla="*/ 0 h 422275"/>
              <a:gd name="connsiteX3" fmla="*/ 314325 w 323850"/>
              <a:gd name="connsiteY3" fmla="*/ 66675 h 422275"/>
              <a:gd name="connsiteX4" fmla="*/ 186604 w 323850"/>
              <a:gd name="connsiteY4" fmla="*/ 172993 h 422275"/>
              <a:gd name="connsiteX5" fmla="*/ 0 w 323850"/>
              <a:gd name="connsiteY5" fmla="*/ 349250 h 422275"/>
              <a:gd name="connsiteX6" fmla="*/ 79375 w 323850"/>
              <a:gd name="connsiteY6" fmla="*/ 422275 h 422275"/>
              <a:gd name="connsiteX0" fmla="*/ 0 w 244475"/>
              <a:gd name="connsiteY0" fmla="*/ 422275 h 422275"/>
              <a:gd name="connsiteX1" fmla="*/ 25271 w 244475"/>
              <a:gd name="connsiteY1" fmla="*/ 147416 h 422275"/>
              <a:gd name="connsiteX2" fmla="*/ 244475 w 244475"/>
              <a:gd name="connsiteY2" fmla="*/ 0 h 422275"/>
              <a:gd name="connsiteX3" fmla="*/ 234950 w 244475"/>
              <a:gd name="connsiteY3" fmla="*/ 66675 h 422275"/>
              <a:gd name="connsiteX4" fmla="*/ 107229 w 244475"/>
              <a:gd name="connsiteY4" fmla="*/ 172993 h 422275"/>
              <a:gd name="connsiteX5" fmla="*/ 0 w 244475"/>
              <a:gd name="connsiteY5" fmla="*/ 422275 h 422275"/>
              <a:gd name="connsiteX0" fmla="*/ 81958 w 219204"/>
              <a:gd name="connsiteY0" fmla="*/ 172993 h 172993"/>
              <a:gd name="connsiteX1" fmla="*/ 0 w 219204"/>
              <a:gd name="connsiteY1" fmla="*/ 147416 h 172993"/>
              <a:gd name="connsiteX2" fmla="*/ 219204 w 219204"/>
              <a:gd name="connsiteY2" fmla="*/ 0 h 172993"/>
              <a:gd name="connsiteX3" fmla="*/ 209679 w 219204"/>
              <a:gd name="connsiteY3" fmla="*/ 66675 h 172993"/>
              <a:gd name="connsiteX4" fmla="*/ 81958 w 219204"/>
              <a:gd name="connsiteY4" fmla="*/ 172993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04" h="172993">
                <a:moveTo>
                  <a:pt x="81958" y="172993"/>
                </a:moveTo>
                <a:lnTo>
                  <a:pt x="0" y="147416"/>
                </a:lnTo>
                <a:lnTo>
                  <a:pt x="219204" y="0"/>
                </a:lnTo>
                <a:lnTo>
                  <a:pt x="209679" y="66675"/>
                </a:lnTo>
                <a:lnTo>
                  <a:pt x="81958" y="172993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1149" y="4717374"/>
            <a:ext cx="893198" cy="1013780"/>
            <a:chOff x="7433017" y="5495527"/>
            <a:chExt cx="893198" cy="1013780"/>
          </a:xfrm>
        </p:grpSpPr>
        <p:sp>
          <p:nvSpPr>
            <p:cNvPr id="24" name="Oval 23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75769" y="1111271"/>
            <a:ext cx="797947" cy="1085118"/>
            <a:chOff x="4134566" y="2599234"/>
            <a:chExt cx="797947" cy="1085118"/>
          </a:xfrm>
        </p:grpSpPr>
        <p:sp>
          <p:nvSpPr>
            <p:cNvPr id="43" name="Freeform 4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 50"/>
          <p:cNvSpPr/>
          <p:nvPr/>
        </p:nvSpPr>
        <p:spPr>
          <a:xfrm>
            <a:off x="6696821" y="3440530"/>
            <a:ext cx="789163" cy="513375"/>
          </a:xfrm>
          <a:custGeom>
            <a:avLst/>
            <a:gdLst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9425 w 777875"/>
              <a:gd name="connsiteY3" fmla="*/ 88900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482600 w 777875"/>
              <a:gd name="connsiteY7" fmla="*/ 463550 h 498475"/>
              <a:gd name="connsiteX8" fmla="*/ 0 w 777875"/>
              <a:gd name="connsiteY8" fmla="*/ 406400 h 498475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396875 h 536575"/>
              <a:gd name="connsiteX1" fmla="*/ 44450 w 777875"/>
              <a:gd name="connsiteY1" fmla="*/ 3492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6875 h 536575"/>
              <a:gd name="connsiteX1" fmla="*/ 63500 w 777875"/>
              <a:gd name="connsiteY1" fmla="*/ 4127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3700 h 533400"/>
              <a:gd name="connsiteX1" fmla="*/ 63500 w 777875"/>
              <a:gd name="connsiteY1" fmla="*/ 38100 h 533400"/>
              <a:gd name="connsiteX2" fmla="*/ 200025 w 777875"/>
              <a:gd name="connsiteY2" fmla="*/ 0 h 533400"/>
              <a:gd name="connsiteX3" fmla="*/ 476250 w 777875"/>
              <a:gd name="connsiteY3" fmla="*/ 85725 h 533400"/>
              <a:gd name="connsiteX4" fmla="*/ 654050 w 777875"/>
              <a:gd name="connsiteY4" fmla="*/ 60325 h 533400"/>
              <a:gd name="connsiteX5" fmla="*/ 777875 w 777875"/>
              <a:gd name="connsiteY5" fmla="*/ 123825 h 533400"/>
              <a:gd name="connsiteX6" fmla="*/ 777875 w 777875"/>
              <a:gd name="connsiteY6" fmla="*/ 485775 h 533400"/>
              <a:gd name="connsiteX7" fmla="*/ 577850 w 777875"/>
              <a:gd name="connsiteY7" fmla="*/ 533400 h 533400"/>
              <a:gd name="connsiteX8" fmla="*/ 0 w 777875"/>
              <a:gd name="connsiteY8" fmla="*/ 393700 h 53340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76250 w 777875"/>
              <a:gd name="connsiteY3" fmla="*/ 66675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85775 w 777875"/>
              <a:gd name="connsiteY3" fmla="*/ 95250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29285"/>
              <a:gd name="connsiteX1" fmla="*/ 63500 w 789163"/>
              <a:gd name="connsiteY1" fmla="*/ 19050 h 529285"/>
              <a:gd name="connsiteX2" fmla="*/ 203200 w 789163"/>
              <a:gd name="connsiteY2" fmla="*/ 0 h 529285"/>
              <a:gd name="connsiteX3" fmla="*/ 485775 w 789163"/>
              <a:gd name="connsiteY3" fmla="*/ 95250 h 529285"/>
              <a:gd name="connsiteX4" fmla="*/ 654050 w 789163"/>
              <a:gd name="connsiteY4" fmla="*/ 41275 h 529285"/>
              <a:gd name="connsiteX5" fmla="*/ 777875 w 789163"/>
              <a:gd name="connsiteY5" fmla="*/ 104775 h 529285"/>
              <a:gd name="connsiteX6" fmla="*/ 777875 w 789163"/>
              <a:gd name="connsiteY6" fmla="*/ 466725 h 529285"/>
              <a:gd name="connsiteX7" fmla="*/ 568192 w 789163"/>
              <a:gd name="connsiteY7" fmla="*/ 529285 h 529285"/>
              <a:gd name="connsiteX8" fmla="*/ 0 w 789163"/>
              <a:gd name="connsiteY8" fmla="*/ 374650 h 52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163" h="529285">
                <a:moveTo>
                  <a:pt x="0" y="374650"/>
                </a:moveTo>
                <a:cubicBezTo>
                  <a:pt x="21167" y="256117"/>
                  <a:pt x="26458" y="137583"/>
                  <a:pt x="63500" y="19050"/>
                </a:cubicBezTo>
                <a:cubicBezTo>
                  <a:pt x="116417" y="3175"/>
                  <a:pt x="156633" y="6350"/>
                  <a:pt x="203200" y="0"/>
                </a:cubicBezTo>
                <a:cubicBezTo>
                  <a:pt x="275696" y="7408"/>
                  <a:pt x="410104" y="83079"/>
                  <a:pt x="485775" y="95250"/>
                </a:cubicBezTo>
                <a:cubicBezTo>
                  <a:pt x="567796" y="91546"/>
                  <a:pt x="604308" y="33337"/>
                  <a:pt x="654050" y="41275"/>
                </a:cubicBezTo>
                <a:lnTo>
                  <a:pt x="777875" y="104775"/>
                </a:lnTo>
                <a:cubicBezTo>
                  <a:pt x="803275" y="222250"/>
                  <a:pt x="777875" y="346075"/>
                  <a:pt x="777875" y="466725"/>
                </a:cubicBezTo>
                <a:cubicBezTo>
                  <a:pt x="711200" y="482600"/>
                  <a:pt x="653917" y="522935"/>
                  <a:pt x="568192" y="529285"/>
                </a:cubicBezTo>
                <a:cubicBezTo>
                  <a:pt x="400975" y="504943"/>
                  <a:pt x="160867" y="462492"/>
                  <a:pt x="0" y="374650"/>
                </a:cubicBezTo>
                <a:close/>
              </a:path>
            </a:pathLst>
          </a:cu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212872" y="331568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212872" y="1688343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212872" y="498899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826007" y="2884558"/>
            <a:ext cx="558947" cy="571744"/>
          </a:xfrm>
          <a:custGeom>
            <a:avLst/>
            <a:gdLst>
              <a:gd name="connsiteX0" fmla="*/ 0 w 557661"/>
              <a:gd name="connsiteY0" fmla="*/ 112474 h 576430"/>
              <a:gd name="connsiteX1" fmla="*/ 18745 w 557661"/>
              <a:gd name="connsiteY1" fmla="*/ 454583 h 576430"/>
              <a:gd name="connsiteX2" fmla="*/ 356153 w 557661"/>
              <a:gd name="connsiteY2" fmla="*/ 576430 h 576430"/>
              <a:gd name="connsiteX3" fmla="*/ 557661 w 557661"/>
              <a:gd name="connsiteY3" fmla="*/ 492074 h 576430"/>
              <a:gd name="connsiteX4" fmla="*/ 538916 w 557661"/>
              <a:gd name="connsiteY4" fmla="*/ 84355 h 576430"/>
              <a:gd name="connsiteX5" fmla="*/ 215566 w 557661"/>
              <a:gd name="connsiteY5" fmla="*/ 0 h 576430"/>
              <a:gd name="connsiteX6" fmla="*/ 0 w 557661"/>
              <a:gd name="connsiteY6" fmla="*/ 112474 h 576430"/>
              <a:gd name="connsiteX0" fmla="*/ 0 w 557661"/>
              <a:gd name="connsiteY0" fmla="*/ 117161 h 581117"/>
              <a:gd name="connsiteX1" fmla="*/ 18745 w 557661"/>
              <a:gd name="connsiteY1" fmla="*/ 459270 h 581117"/>
              <a:gd name="connsiteX2" fmla="*/ 356153 w 557661"/>
              <a:gd name="connsiteY2" fmla="*/ 581117 h 581117"/>
              <a:gd name="connsiteX3" fmla="*/ 557661 w 557661"/>
              <a:gd name="connsiteY3" fmla="*/ 496761 h 581117"/>
              <a:gd name="connsiteX4" fmla="*/ 538916 w 557661"/>
              <a:gd name="connsiteY4" fmla="*/ 89042 h 581117"/>
              <a:gd name="connsiteX5" fmla="*/ 224939 w 557661"/>
              <a:gd name="connsiteY5" fmla="*/ 0 h 581117"/>
              <a:gd name="connsiteX6" fmla="*/ 0 w 557661"/>
              <a:gd name="connsiteY6" fmla="*/ 117161 h 581117"/>
              <a:gd name="connsiteX0" fmla="*/ 0 w 552975"/>
              <a:gd name="connsiteY0" fmla="*/ 98415 h 581117"/>
              <a:gd name="connsiteX1" fmla="*/ 14059 w 552975"/>
              <a:gd name="connsiteY1" fmla="*/ 459270 h 581117"/>
              <a:gd name="connsiteX2" fmla="*/ 351467 w 552975"/>
              <a:gd name="connsiteY2" fmla="*/ 581117 h 581117"/>
              <a:gd name="connsiteX3" fmla="*/ 552975 w 552975"/>
              <a:gd name="connsiteY3" fmla="*/ 496761 h 581117"/>
              <a:gd name="connsiteX4" fmla="*/ 534230 w 552975"/>
              <a:gd name="connsiteY4" fmla="*/ 89042 h 581117"/>
              <a:gd name="connsiteX5" fmla="*/ 220253 w 552975"/>
              <a:gd name="connsiteY5" fmla="*/ 0 h 581117"/>
              <a:gd name="connsiteX6" fmla="*/ 0 w 552975"/>
              <a:gd name="connsiteY6" fmla="*/ 98415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0 w 548288"/>
              <a:gd name="connsiteY0" fmla="*/ 93729 h 581117"/>
              <a:gd name="connsiteX1" fmla="*/ 9372 w 548288"/>
              <a:gd name="connsiteY1" fmla="*/ 459270 h 581117"/>
              <a:gd name="connsiteX2" fmla="*/ 346780 w 548288"/>
              <a:gd name="connsiteY2" fmla="*/ 581117 h 581117"/>
              <a:gd name="connsiteX3" fmla="*/ 548288 w 548288"/>
              <a:gd name="connsiteY3" fmla="*/ 496761 h 581117"/>
              <a:gd name="connsiteX4" fmla="*/ 529543 w 548288"/>
              <a:gd name="connsiteY4" fmla="*/ 89042 h 581117"/>
              <a:gd name="connsiteX5" fmla="*/ 215566 w 548288"/>
              <a:gd name="connsiteY5" fmla="*/ 0 h 581117"/>
              <a:gd name="connsiteX6" fmla="*/ 0 w 548288"/>
              <a:gd name="connsiteY6" fmla="*/ 93729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0171 w 538916"/>
              <a:gd name="connsiteY4" fmla="*/ 79669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57660"/>
              <a:gd name="connsiteY0" fmla="*/ 93729 h 571744"/>
              <a:gd name="connsiteX1" fmla="*/ 0 w 557660"/>
              <a:gd name="connsiteY1" fmla="*/ 449897 h 571744"/>
              <a:gd name="connsiteX2" fmla="*/ 337408 w 557660"/>
              <a:gd name="connsiteY2" fmla="*/ 571744 h 571744"/>
              <a:gd name="connsiteX3" fmla="*/ 538916 w 557660"/>
              <a:gd name="connsiteY3" fmla="*/ 487388 h 571744"/>
              <a:gd name="connsiteX4" fmla="*/ 557660 w 557660"/>
              <a:gd name="connsiteY4" fmla="*/ 107788 h 571744"/>
              <a:gd name="connsiteX5" fmla="*/ 229626 w 557660"/>
              <a:gd name="connsiteY5" fmla="*/ 0 h 571744"/>
              <a:gd name="connsiteX6" fmla="*/ 4686 w 557660"/>
              <a:gd name="connsiteY6" fmla="*/ 93729 h 571744"/>
              <a:gd name="connsiteX0" fmla="*/ 4686 w 543602"/>
              <a:gd name="connsiteY0" fmla="*/ 93729 h 571744"/>
              <a:gd name="connsiteX1" fmla="*/ 0 w 543602"/>
              <a:gd name="connsiteY1" fmla="*/ 449897 h 571744"/>
              <a:gd name="connsiteX2" fmla="*/ 337408 w 543602"/>
              <a:gd name="connsiteY2" fmla="*/ 571744 h 571744"/>
              <a:gd name="connsiteX3" fmla="*/ 538916 w 543602"/>
              <a:gd name="connsiteY3" fmla="*/ 487388 h 571744"/>
              <a:gd name="connsiteX4" fmla="*/ 543602 w 543602"/>
              <a:gd name="connsiteY4" fmla="*/ 126534 h 571744"/>
              <a:gd name="connsiteX5" fmla="*/ 229626 w 543602"/>
              <a:gd name="connsiteY5" fmla="*/ 0 h 571744"/>
              <a:gd name="connsiteX6" fmla="*/ 4686 w 543602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10798 w 538916"/>
              <a:gd name="connsiteY4" fmla="*/ 131220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41557"/>
              <a:gd name="connsiteY0" fmla="*/ 93729 h 571744"/>
              <a:gd name="connsiteX1" fmla="*/ 0 w 541557"/>
              <a:gd name="connsiteY1" fmla="*/ 449897 h 571744"/>
              <a:gd name="connsiteX2" fmla="*/ 337408 w 541557"/>
              <a:gd name="connsiteY2" fmla="*/ 571744 h 571744"/>
              <a:gd name="connsiteX3" fmla="*/ 538916 w 541557"/>
              <a:gd name="connsiteY3" fmla="*/ 487388 h 571744"/>
              <a:gd name="connsiteX4" fmla="*/ 529543 w 541557"/>
              <a:gd name="connsiteY4" fmla="*/ 117161 h 571744"/>
              <a:gd name="connsiteX5" fmla="*/ 229626 w 541557"/>
              <a:gd name="connsiteY5" fmla="*/ 0 h 571744"/>
              <a:gd name="connsiteX6" fmla="*/ 4686 w 541557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6071 w 558947"/>
              <a:gd name="connsiteY0" fmla="*/ 93729 h 571744"/>
              <a:gd name="connsiteX1" fmla="*/ 11385 w 558947"/>
              <a:gd name="connsiteY1" fmla="*/ 449897 h 571744"/>
              <a:gd name="connsiteX2" fmla="*/ 348793 w 558947"/>
              <a:gd name="connsiteY2" fmla="*/ 571744 h 571744"/>
              <a:gd name="connsiteX3" fmla="*/ 550301 w 558947"/>
              <a:gd name="connsiteY3" fmla="*/ 487388 h 571744"/>
              <a:gd name="connsiteX4" fmla="*/ 540928 w 558947"/>
              <a:gd name="connsiteY4" fmla="*/ 117161 h 571744"/>
              <a:gd name="connsiteX5" fmla="*/ 241011 w 558947"/>
              <a:gd name="connsiteY5" fmla="*/ 0 h 571744"/>
              <a:gd name="connsiteX6" fmla="*/ 16071 w 558947"/>
              <a:gd name="connsiteY6" fmla="*/ 93729 h 57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947" h="571744">
                <a:moveTo>
                  <a:pt x="16071" y="93729"/>
                </a:moveTo>
                <a:cubicBezTo>
                  <a:pt x="1809" y="212452"/>
                  <a:pt x="-9278" y="327999"/>
                  <a:pt x="11385" y="449897"/>
                </a:cubicBezTo>
                <a:cubicBezTo>
                  <a:pt x="101629" y="503213"/>
                  <a:pt x="207749" y="553353"/>
                  <a:pt x="348793" y="571744"/>
                </a:cubicBezTo>
                <a:cubicBezTo>
                  <a:pt x="415962" y="565850"/>
                  <a:pt x="483132" y="537732"/>
                  <a:pt x="550301" y="487388"/>
                </a:cubicBezTo>
                <a:cubicBezTo>
                  <a:pt x="563052" y="363979"/>
                  <a:pt x="563102" y="246920"/>
                  <a:pt x="540928" y="117161"/>
                </a:cubicBezTo>
                <a:cubicBezTo>
                  <a:pt x="450481" y="62232"/>
                  <a:pt x="344158" y="13654"/>
                  <a:pt x="241011" y="0"/>
                </a:cubicBezTo>
                <a:cubicBezTo>
                  <a:pt x="153331" y="21718"/>
                  <a:pt x="94226" y="49786"/>
                  <a:pt x="16071" y="93729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478913">
            <a:off x="7285914" y="2856911"/>
            <a:ext cx="364734" cy="488109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75" h="422275">
                <a:moveTo>
                  <a:pt x="0" y="342900"/>
                </a:moveTo>
                <a:lnTo>
                  <a:pt x="82550" y="228600"/>
                </a:lnTo>
                <a:lnTo>
                  <a:pt x="409575" y="0"/>
                </a:lnTo>
                <a:lnTo>
                  <a:pt x="400050" y="66675"/>
                </a:lnTo>
                <a:lnTo>
                  <a:pt x="85725" y="349250"/>
                </a:lnTo>
                <a:lnTo>
                  <a:pt x="165100" y="422275"/>
                </a:lnTo>
                <a:lnTo>
                  <a:pt x="0" y="3429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33595" y="3108020"/>
            <a:ext cx="180259" cy="93570"/>
            <a:chOff x="7733858" y="5684300"/>
            <a:chExt cx="180259" cy="93570"/>
          </a:xfrm>
        </p:grpSpPr>
        <p:sp>
          <p:nvSpPr>
            <p:cNvPr id="57" name="Oval 5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432063" y="4875981"/>
            <a:ext cx="180259" cy="93570"/>
            <a:chOff x="7733858" y="5684300"/>
            <a:chExt cx="180259" cy="93570"/>
          </a:xfrm>
        </p:grpSpPr>
        <p:sp>
          <p:nvSpPr>
            <p:cNvPr id="64" name="Oval 6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41673" y="1352205"/>
            <a:ext cx="180259" cy="93570"/>
            <a:chOff x="7733858" y="5684300"/>
            <a:chExt cx="180259" cy="93570"/>
          </a:xfrm>
          <a:solidFill>
            <a:srgbClr val="FB959F"/>
          </a:solidFill>
        </p:grpSpPr>
        <p:sp>
          <p:nvSpPr>
            <p:cNvPr id="67" name="Oval 6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3999" y="3104036"/>
            <a:ext cx="180259" cy="93570"/>
            <a:chOff x="7733858" y="5684300"/>
            <a:chExt cx="180259" cy="93570"/>
          </a:xfrm>
        </p:grpSpPr>
        <p:sp>
          <p:nvSpPr>
            <p:cNvPr id="70" name="Oval 6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35436" y="4879635"/>
            <a:ext cx="180259" cy="93570"/>
            <a:chOff x="7733858" y="5684300"/>
            <a:chExt cx="180259" cy="93570"/>
          </a:xfrm>
        </p:grpSpPr>
        <p:sp>
          <p:nvSpPr>
            <p:cNvPr id="73" name="Oval 7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539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2270783" y="3036959"/>
            <a:ext cx="797947" cy="1085118"/>
            <a:chOff x="4134566" y="2599234"/>
            <a:chExt cx="797947" cy="1085118"/>
          </a:xfrm>
        </p:grpSpPr>
        <p:sp>
          <p:nvSpPr>
            <p:cNvPr id="4" name="Freeform 3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5688" y="3036959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c 12"/>
          <p:cNvSpPr/>
          <p:nvPr/>
        </p:nvSpPr>
        <p:spPr>
          <a:xfrm>
            <a:off x="2517482" y="3309490"/>
            <a:ext cx="151091" cy="224600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2816887" y="3344518"/>
            <a:ext cx="97519" cy="106175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487195" y="3255054"/>
            <a:ext cx="151091" cy="224600"/>
          </a:xfrm>
          <a:prstGeom prst="arc">
            <a:avLst>
              <a:gd name="adj1" fmla="val 2805051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2830498" y="3299965"/>
            <a:ext cx="97519" cy="106175"/>
          </a:xfrm>
          <a:prstGeom prst="arc">
            <a:avLst>
              <a:gd name="adj1" fmla="val 2322288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73655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3833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Child 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80784" y="3272565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8798" y="3262705"/>
            <a:ext cx="180259" cy="93570"/>
            <a:chOff x="7733858" y="5684300"/>
            <a:chExt cx="180259" cy="93570"/>
          </a:xfrm>
        </p:grpSpPr>
        <p:sp>
          <p:nvSpPr>
            <p:cNvPr id="25" name="Oval 2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4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2270783" y="3036959"/>
            <a:ext cx="797947" cy="1085118"/>
            <a:chOff x="4134566" y="2599234"/>
            <a:chExt cx="797947" cy="1085118"/>
          </a:xfrm>
        </p:grpSpPr>
        <p:sp>
          <p:nvSpPr>
            <p:cNvPr id="4" name="Freeform 3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5688" y="3036959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c 12"/>
          <p:cNvSpPr/>
          <p:nvPr/>
        </p:nvSpPr>
        <p:spPr>
          <a:xfrm>
            <a:off x="2517482" y="3309490"/>
            <a:ext cx="151091" cy="224600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2816887" y="3344518"/>
            <a:ext cx="97519" cy="106175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487195" y="3255054"/>
            <a:ext cx="151091" cy="224600"/>
          </a:xfrm>
          <a:prstGeom prst="arc">
            <a:avLst>
              <a:gd name="adj1" fmla="val 2805051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2830498" y="3299965"/>
            <a:ext cx="97519" cy="106175"/>
          </a:xfrm>
          <a:prstGeom prst="arc">
            <a:avLst>
              <a:gd name="adj1" fmla="val 2322288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73655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3833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Child 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4050017" y="778051"/>
            <a:ext cx="2311026" cy="915354"/>
          </a:xfrm>
          <a:prstGeom prst="wedgeEllipseCallout">
            <a:avLst>
              <a:gd name="adj1" fmla="val 32657"/>
              <a:gd name="adj2" fmla="val 16368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not like you!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80784" y="3272565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8798" y="3262705"/>
            <a:ext cx="180259" cy="93570"/>
            <a:chOff x="7733858" y="5684300"/>
            <a:chExt cx="180259" cy="93570"/>
          </a:xfrm>
        </p:grpSpPr>
        <p:sp>
          <p:nvSpPr>
            <p:cNvPr id="25" name="Oval 2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79055" y="3206680"/>
            <a:ext cx="175932" cy="37310"/>
            <a:chOff x="1924797" y="3386667"/>
            <a:chExt cx="175932" cy="373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917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2270783" y="3036959"/>
            <a:ext cx="797947" cy="1085118"/>
            <a:chOff x="4134566" y="2599234"/>
            <a:chExt cx="797947" cy="1085118"/>
          </a:xfrm>
        </p:grpSpPr>
        <p:sp>
          <p:nvSpPr>
            <p:cNvPr id="4" name="Freeform 3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5688" y="3036959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c 12"/>
          <p:cNvSpPr/>
          <p:nvPr/>
        </p:nvSpPr>
        <p:spPr>
          <a:xfrm>
            <a:off x="2517482" y="3309490"/>
            <a:ext cx="151091" cy="224600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2816887" y="3344518"/>
            <a:ext cx="97519" cy="106175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487195" y="3255054"/>
            <a:ext cx="151091" cy="224600"/>
          </a:xfrm>
          <a:prstGeom prst="arc">
            <a:avLst>
              <a:gd name="adj1" fmla="val 2805051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2830498" y="3299965"/>
            <a:ext cx="97519" cy="106175"/>
          </a:xfrm>
          <a:prstGeom prst="arc">
            <a:avLst>
              <a:gd name="adj1" fmla="val 2322288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73655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3833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Child 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4050017" y="778051"/>
            <a:ext cx="2311026" cy="915354"/>
          </a:xfrm>
          <a:prstGeom prst="wedgeEllipseCallout">
            <a:avLst>
              <a:gd name="adj1" fmla="val 32657"/>
              <a:gd name="adj2" fmla="val 16368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not like you!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6065926" y="1307407"/>
            <a:ext cx="2880721" cy="1541632"/>
          </a:xfrm>
          <a:prstGeom prst="wedgeEllipseCallout">
            <a:avLst>
              <a:gd name="adj1" fmla="val -31430"/>
              <a:gd name="adj2" fmla="val 5642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won’t do things your way, man!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80784" y="3272565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8798" y="3262705"/>
            <a:ext cx="180259" cy="93570"/>
            <a:chOff x="7733858" y="5684300"/>
            <a:chExt cx="180259" cy="93570"/>
          </a:xfrm>
        </p:grpSpPr>
        <p:sp>
          <p:nvSpPr>
            <p:cNvPr id="25" name="Oval 2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79055" y="3206680"/>
            <a:ext cx="175932" cy="37310"/>
            <a:chOff x="1924797" y="3386667"/>
            <a:chExt cx="175932" cy="373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67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47019" y="5783611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811889" y="3203736"/>
            <a:ext cx="3190718" cy="1879881"/>
          </a:xfrm>
          <a:prstGeom prst="wedgeEllipseCallout">
            <a:avLst>
              <a:gd name="adj1" fmla="val 25121"/>
              <a:gd name="adj2" fmla="val 63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 class knows about itself the most.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Parallelogram 9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6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47019" y="5783611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811889" y="3203736"/>
            <a:ext cx="3190718" cy="1879881"/>
          </a:xfrm>
          <a:prstGeom prst="wedgeEllipseCallout">
            <a:avLst>
              <a:gd name="adj1" fmla="val 25121"/>
              <a:gd name="adj2" fmla="val 63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 class knows about itself the most.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Parallelogram 9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/>
          <p:cNvSpPr/>
          <p:nvPr/>
        </p:nvSpPr>
        <p:spPr>
          <a:xfrm>
            <a:off x="2059331" y="4691187"/>
            <a:ext cx="4313153" cy="1913289"/>
          </a:xfrm>
          <a:prstGeom prst="wedgeEllipseCallout">
            <a:avLst>
              <a:gd name="adj1" fmla="val 65439"/>
              <a:gd name="adj2" fmla="val 3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want to call the same method for all classes of the same family.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9929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800600" y="2588282"/>
            <a:ext cx="4130590" cy="4190570"/>
            <a:chOff x="5257800" y="3052121"/>
            <a:chExt cx="3216190" cy="3262892"/>
          </a:xfrm>
        </p:grpSpPr>
        <p:sp>
          <p:nvSpPr>
            <p:cNvPr id="15" name="Shape 14"/>
            <p:cNvSpPr/>
            <p:nvPr/>
          </p:nvSpPr>
          <p:spPr>
            <a:xfrm>
              <a:off x="5257800" y="3052121"/>
              <a:ext cx="3216190" cy="3262892"/>
            </a:xfrm>
            <a:prstGeom prst="gear9">
              <a:avLst>
                <a:gd name="adj1" fmla="val 20000"/>
                <a:gd name="adj2" fmla="val 1763"/>
              </a:avLst>
            </a:prstGeom>
            <a:gradFill flip="none" rotWithShape="1">
              <a:gsLst>
                <a:gs pos="0">
                  <a:srgbClr val="FFFF00"/>
                </a:gs>
                <a:gs pos="68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grpSp>
          <p:nvGrpSpPr>
            <p:cNvPr id="16" name="Group 15"/>
            <p:cNvGrpSpPr/>
            <p:nvPr/>
          </p:nvGrpSpPr>
          <p:grpSpPr>
            <a:xfrm>
              <a:off x="5774297" y="3733800"/>
              <a:ext cx="2226703" cy="2515974"/>
              <a:chOff x="5424580" y="2834302"/>
              <a:chExt cx="3157661" cy="3567872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5867400" y="4202534"/>
                <a:ext cx="2199640" cy="2199640"/>
              </a:xfrm>
              <a:custGeom>
                <a:avLst/>
                <a:gdLst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7696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599440 w 2001520"/>
                  <a:gd name="connsiteY13" fmla="*/ 1991360 h 2001520"/>
                  <a:gd name="connsiteX14" fmla="*/ 843280 w 2001520"/>
                  <a:gd name="connsiteY14" fmla="*/ 1686560 h 2001520"/>
                  <a:gd name="connsiteX15" fmla="*/ 111760 w 2001520"/>
                  <a:gd name="connsiteY15" fmla="*/ 185928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7696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599440 w 2001520"/>
                  <a:gd name="connsiteY13" fmla="*/ 1991360 h 2001520"/>
                  <a:gd name="connsiteX14" fmla="*/ 843280 w 2001520"/>
                  <a:gd name="connsiteY14" fmla="*/ 1686560 h 2001520"/>
                  <a:gd name="connsiteX15" fmla="*/ 111760 w 2001520"/>
                  <a:gd name="connsiteY15" fmla="*/ 1859280 h 2001520"/>
                  <a:gd name="connsiteX16" fmla="*/ 0 w 2001520"/>
                  <a:gd name="connsiteY16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7696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599440 w 2001520"/>
                  <a:gd name="connsiteY13" fmla="*/ 199136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7696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0584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300480 w 2001520"/>
                  <a:gd name="connsiteY8" fmla="*/ 17373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0584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300480 w 2001520"/>
                  <a:gd name="connsiteY8" fmla="*/ 1737360 h 2001520"/>
                  <a:gd name="connsiteX9" fmla="*/ 1493520 w 2001520"/>
                  <a:gd name="connsiteY9" fmla="*/ 1971040 h 2001520"/>
                  <a:gd name="connsiteX10" fmla="*/ 1107440 w 2001520"/>
                  <a:gd name="connsiteY10" fmla="*/ 1717040 h 2001520"/>
                  <a:gd name="connsiteX11" fmla="*/ 100584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300480 w 2001520"/>
                  <a:gd name="connsiteY8" fmla="*/ 1737360 h 2001520"/>
                  <a:gd name="connsiteX9" fmla="*/ 1493520 w 2001520"/>
                  <a:gd name="connsiteY9" fmla="*/ 1971040 h 2001520"/>
                  <a:gd name="connsiteX10" fmla="*/ 1107440 w 2001520"/>
                  <a:gd name="connsiteY10" fmla="*/ 1717040 h 2001520"/>
                  <a:gd name="connsiteX11" fmla="*/ 1005840 w 2001520"/>
                  <a:gd name="connsiteY11" fmla="*/ 2001520 h 2001520"/>
                  <a:gd name="connsiteX12" fmla="*/ 975360 w 2001520"/>
                  <a:gd name="connsiteY12" fmla="*/ 171704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1520" h="2001520">
                    <a:moveTo>
                      <a:pt x="0" y="1838960"/>
                    </a:moveTo>
                    <a:lnTo>
                      <a:pt x="680720" y="1635760"/>
                    </a:lnTo>
                    <a:cubicBezTo>
                      <a:pt x="677333" y="1093893"/>
                      <a:pt x="673947" y="552027"/>
                      <a:pt x="670560" y="10160"/>
                    </a:cubicBezTo>
                    <a:lnTo>
                      <a:pt x="1381760" y="0"/>
                    </a:lnTo>
                    <a:lnTo>
                      <a:pt x="1432560" y="1625600"/>
                    </a:lnTo>
                    <a:lnTo>
                      <a:pt x="2001520" y="1778000"/>
                    </a:lnTo>
                    <a:lnTo>
                      <a:pt x="1402080" y="1706880"/>
                    </a:lnTo>
                    <a:lnTo>
                      <a:pt x="1960880" y="1971040"/>
                    </a:lnTo>
                    <a:lnTo>
                      <a:pt x="1300480" y="1737360"/>
                    </a:lnTo>
                    <a:lnTo>
                      <a:pt x="1493520" y="1971040"/>
                    </a:lnTo>
                    <a:lnTo>
                      <a:pt x="1107440" y="1717040"/>
                    </a:lnTo>
                    <a:lnTo>
                      <a:pt x="1005840" y="2001520"/>
                    </a:lnTo>
                    <a:lnTo>
                      <a:pt x="975360" y="1717040"/>
                    </a:lnTo>
                    <a:lnTo>
                      <a:pt x="497840" y="1960880"/>
                    </a:lnTo>
                    <a:lnTo>
                      <a:pt x="843280" y="1686560"/>
                    </a:lnTo>
                    <a:lnTo>
                      <a:pt x="0" y="183896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loud 17"/>
              <p:cNvSpPr/>
              <p:nvPr/>
            </p:nvSpPr>
            <p:spPr>
              <a:xfrm rot="11220466">
                <a:off x="5424580" y="2834302"/>
                <a:ext cx="3157661" cy="1706886"/>
              </a:xfrm>
              <a:prstGeom prst="cloud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2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5483319" y="4425726"/>
            <a:ext cx="2706434" cy="1399120"/>
          </a:xfrm>
          <a:prstGeom prst="wedgeEllipseCallout">
            <a:avLst>
              <a:gd name="adj1" fmla="val 46348"/>
              <a:gd name="adj2" fmla="val 45911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I can’t create that!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A method is missing!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6" name="Snip Same Side Corner Rectangle 9"/>
          <p:cNvSpPr/>
          <p:nvPr/>
        </p:nvSpPr>
        <p:spPr>
          <a:xfrm rot="10800000">
            <a:off x="8265710" y="5824846"/>
            <a:ext cx="573490" cy="223024"/>
          </a:xfrm>
          <a:custGeom>
            <a:avLst/>
            <a:gdLst>
              <a:gd name="connsiteX0" fmla="*/ 190504 w 1371600"/>
              <a:gd name="connsiteY0" fmla="*/ 0 h 533400"/>
              <a:gd name="connsiteX1" fmla="*/ 1181096 w 1371600"/>
              <a:gd name="connsiteY1" fmla="*/ 0 h 533400"/>
              <a:gd name="connsiteX2" fmla="*/ 1371600 w 1371600"/>
              <a:gd name="connsiteY2" fmla="*/ 190504 h 533400"/>
              <a:gd name="connsiteX3" fmla="*/ 1371600 w 1371600"/>
              <a:gd name="connsiteY3" fmla="*/ 533400 h 533400"/>
              <a:gd name="connsiteX4" fmla="*/ 1371600 w 1371600"/>
              <a:gd name="connsiteY4" fmla="*/ 533400 h 533400"/>
              <a:gd name="connsiteX5" fmla="*/ 0 w 1371600"/>
              <a:gd name="connsiteY5" fmla="*/ 533400 h 533400"/>
              <a:gd name="connsiteX6" fmla="*/ 0 w 1371600"/>
              <a:gd name="connsiteY6" fmla="*/ 533400 h 533400"/>
              <a:gd name="connsiteX7" fmla="*/ 0 w 1371600"/>
              <a:gd name="connsiteY7" fmla="*/ 190504 h 533400"/>
              <a:gd name="connsiteX8" fmla="*/ 190504 w 1371600"/>
              <a:gd name="connsiteY8" fmla="*/ 0 h 533400"/>
              <a:gd name="connsiteX0" fmla="*/ 190504 w 1371600"/>
              <a:gd name="connsiteY0" fmla="*/ 0 h 533400"/>
              <a:gd name="connsiteX1" fmla="*/ 787400 w 1371600"/>
              <a:gd name="connsiteY1" fmla="*/ 0 h 533400"/>
              <a:gd name="connsiteX2" fmla="*/ 1181096 w 1371600"/>
              <a:gd name="connsiteY2" fmla="*/ 0 h 533400"/>
              <a:gd name="connsiteX3" fmla="*/ 1371600 w 1371600"/>
              <a:gd name="connsiteY3" fmla="*/ 190504 h 533400"/>
              <a:gd name="connsiteX4" fmla="*/ 1371600 w 1371600"/>
              <a:gd name="connsiteY4" fmla="*/ 533400 h 533400"/>
              <a:gd name="connsiteX5" fmla="*/ 1371600 w 1371600"/>
              <a:gd name="connsiteY5" fmla="*/ 533400 h 533400"/>
              <a:gd name="connsiteX6" fmla="*/ 0 w 1371600"/>
              <a:gd name="connsiteY6" fmla="*/ 533400 h 533400"/>
              <a:gd name="connsiteX7" fmla="*/ 0 w 1371600"/>
              <a:gd name="connsiteY7" fmla="*/ 533400 h 533400"/>
              <a:gd name="connsiteX8" fmla="*/ 0 w 1371600"/>
              <a:gd name="connsiteY8" fmla="*/ 190504 h 533400"/>
              <a:gd name="connsiteX9" fmla="*/ 190504 w 1371600"/>
              <a:gd name="connsiteY9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787400 w 1371600"/>
              <a:gd name="connsiteY2" fmla="*/ 0 h 533400"/>
              <a:gd name="connsiteX3" fmla="*/ 1181096 w 1371600"/>
              <a:gd name="connsiteY3" fmla="*/ 0 h 533400"/>
              <a:gd name="connsiteX4" fmla="*/ 1371600 w 1371600"/>
              <a:gd name="connsiteY4" fmla="*/ 190504 h 533400"/>
              <a:gd name="connsiteX5" fmla="*/ 1371600 w 1371600"/>
              <a:gd name="connsiteY5" fmla="*/ 533400 h 533400"/>
              <a:gd name="connsiteX6" fmla="*/ 1371600 w 1371600"/>
              <a:gd name="connsiteY6" fmla="*/ 533400 h 533400"/>
              <a:gd name="connsiteX7" fmla="*/ 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190504 h 533400"/>
              <a:gd name="connsiteX10" fmla="*/ 190504 w 1371600"/>
              <a:gd name="connsiteY10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665480 w 1371600"/>
              <a:gd name="connsiteY2" fmla="*/ 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685800 w 1371600"/>
              <a:gd name="connsiteY2" fmla="*/ 39624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63880 w 1371600"/>
              <a:gd name="connsiteY1" fmla="*/ 0 h 533400"/>
              <a:gd name="connsiteX2" fmla="*/ 685800 w 1371600"/>
              <a:gd name="connsiteY2" fmla="*/ 39624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63880 w 1371600"/>
              <a:gd name="connsiteY1" fmla="*/ 0 h 533400"/>
              <a:gd name="connsiteX2" fmla="*/ 685800 w 1371600"/>
              <a:gd name="connsiteY2" fmla="*/ 286512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600" h="533400">
                <a:moveTo>
                  <a:pt x="190504" y="0"/>
                </a:moveTo>
                <a:lnTo>
                  <a:pt x="563880" y="0"/>
                </a:lnTo>
                <a:lnTo>
                  <a:pt x="685800" y="286512"/>
                </a:lnTo>
                <a:lnTo>
                  <a:pt x="787400" y="0"/>
                </a:lnTo>
                <a:lnTo>
                  <a:pt x="1181096" y="0"/>
                </a:lnTo>
                <a:lnTo>
                  <a:pt x="1371600" y="190504"/>
                </a:lnTo>
                <a:lnTo>
                  <a:pt x="1371600" y="533400"/>
                </a:lnTo>
                <a:lnTo>
                  <a:pt x="1371600" y="533400"/>
                </a:lnTo>
                <a:lnTo>
                  <a:pt x="0" y="533400"/>
                </a:lnTo>
                <a:lnTo>
                  <a:pt x="0" y="533400"/>
                </a:lnTo>
                <a:lnTo>
                  <a:pt x="0" y="190504"/>
                </a:lnTo>
                <a:lnTo>
                  <a:pt x="190504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2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08072" y="3569401"/>
            <a:ext cx="3809759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CoffeeFlavoring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24" name="Elbow Connector 23"/>
          <p:cNvCxnSpPr>
            <a:stCxn id="20" idx="0"/>
            <a:endCxn id="21" idx="2"/>
          </p:cNvCxnSpPr>
          <p:nvPr/>
        </p:nvCxnSpPr>
        <p:spPr>
          <a:xfrm rot="5400000" flipH="1" flipV="1">
            <a:off x="5651359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21" idx="2"/>
          </p:cNvCxnSpPr>
          <p:nvPr/>
        </p:nvCxnSpPr>
        <p:spPr>
          <a:xfrm rot="16200000" flipV="1">
            <a:off x="6747213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47466" y="4119222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88971" y="4602326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0..*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340693" y="4716334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21" idx="1"/>
            <a:endCxn id="31" idx="3"/>
          </p:cNvCxnSpPr>
          <p:nvPr/>
        </p:nvCxnSpPr>
        <p:spPr>
          <a:xfrm rot="10800000" flipV="1">
            <a:off x="3786928" y="3844312"/>
            <a:ext cx="1121144" cy="1095140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681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0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669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10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08072" y="3569401"/>
            <a:ext cx="3809759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CoffeeFlavoring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24" name="Elbow Connector 23"/>
          <p:cNvCxnSpPr>
            <a:stCxn id="20" idx="0"/>
            <a:endCxn id="21" idx="2"/>
          </p:cNvCxnSpPr>
          <p:nvPr/>
        </p:nvCxnSpPr>
        <p:spPr>
          <a:xfrm rot="5400000" flipH="1" flipV="1">
            <a:off x="5651359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21" idx="2"/>
          </p:cNvCxnSpPr>
          <p:nvPr/>
        </p:nvCxnSpPr>
        <p:spPr>
          <a:xfrm rot="16200000" flipV="1">
            <a:off x="6747213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47466" y="4119222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73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08072" y="3569401"/>
            <a:ext cx="3809759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CoffeeFlavoring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24" name="Elbow Connector 23"/>
          <p:cNvCxnSpPr>
            <a:stCxn id="20" idx="0"/>
            <a:endCxn id="21" idx="2"/>
          </p:cNvCxnSpPr>
          <p:nvPr/>
        </p:nvCxnSpPr>
        <p:spPr>
          <a:xfrm rot="5400000" flipH="1" flipV="1">
            <a:off x="5651359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21" idx="2"/>
          </p:cNvCxnSpPr>
          <p:nvPr/>
        </p:nvCxnSpPr>
        <p:spPr>
          <a:xfrm rot="16200000" flipV="1">
            <a:off x="6747213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47466" y="4119222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88971" y="4602326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0..*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340693" y="4716334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21" idx="1"/>
            <a:endCxn id="31" idx="3"/>
          </p:cNvCxnSpPr>
          <p:nvPr/>
        </p:nvCxnSpPr>
        <p:spPr>
          <a:xfrm rot="10800000" flipV="1">
            <a:off x="3786928" y="3844312"/>
            <a:ext cx="1121144" cy="1095140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4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9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3641972" y="1059353"/>
            <a:ext cx="1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Connector 20"/>
          <p:cNvCxnSpPr>
            <a:stCxn id="18" idx="2"/>
          </p:cNvCxnSpPr>
          <p:nvPr/>
        </p:nvCxnSpPr>
        <p:spPr>
          <a:xfrm>
            <a:off x="5502028" y="1059353"/>
            <a:ext cx="2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31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Connector 20"/>
          <p:cNvCxnSpPr>
            <a:stCxn id="18" idx="2"/>
          </p:cNvCxnSpPr>
          <p:nvPr/>
        </p:nvCxnSpPr>
        <p:spPr>
          <a:xfrm>
            <a:off x="5502028" y="1059353"/>
            <a:ext cx="2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920012" y="5445199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217196" y="5779343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0"/>
            <a:ext cx="9144000" cy="6836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217989" y="5716816"/>
            <a:ext cx="175932" cy="37310"/>
            <a:chOff x="1924797" y="3386667"/>
            <a:chExt cx="175932" cy="3731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6516326" y="5281581"/>
            <a:ext cx="1303888" cy="1204262"/>
          </a:xfrm>
          <a:custGeom>
            <a:avLst/>
            <a:gdLst>
              <a:gd name="connsiteX0" fmla="*/ 3196 w 1426360"/>
              <a:gd name="connsiteY0" fmla="*/ 22965 h 1396587"/>
              <a:gd name="connsiteX1" fmla="*/ 563792 w 1426360"/>
              <a:gd name="connsiteY1" fmla="*/ 91617 h 1396587"/>
              <a:gd name="connsiteX2" fmla="*/ 1353202 w 1426360"/>
              <a:gd name="connsiteY2" fmla="*/ 858225 h 1396587"/>
              <a:gd name="connsiteX3" fmla="*/ 1376083 w 1426360"/>
              <a:gd name="connsiteY3" fmla="*/ 1395995 h 1396587"/>
              <a:gd name="connsiteX4" fmla="*/ 1215913 w 1426360"/>
              <a:gd name="connsiteY4" fmla="*/ 961203 h 1396587"/>
              <a:gd name="connsiteX5" fmla="*/ 826928 w 1426360"/>
              <a:gd name="connsiteY5" fmla="*/ 846783 h 1396587"/>
              <a:gd name="connsiteX6" fmla="*/ 907013 w 1426360"/>
              <a:gd name="connsiteY6" fmla="*/ 640829 h 1396587"/>
              <a:gd name="connsiteX7" fmla="*/ 598114 w 1426360"/>
              <a:gd name="connsiteY7" fmla="*/ 354781 h 1396587"/>
              <a:gd name="connsiteX8" fmla="*/ 323536 w 1426360"/>
              <a:gd name="connsiteY8" fmla="*/ 411990 h 1396587"/>
              <a:gd name="connsiteX9" fmla="*/ 334977 w 1426360"/>
              <a:gd name="connsiteY9" fmla="*/ 171710 h 1396587"/>
              <a:gd name="connsiteX10" fmla="*/ 3196 w 1426360"/>
              <a:gd name="connsiteY10" fmla="*/ 22965 h 1396587"/>
              <a:gd name="connsiteX0" fmla="*/ 3196 w 1426360"/>
              <a:gd name="connsiteY0" fmla="*/ 22965 h 1396587"/>
              <a:gd name="connsiteX1" fmla="*/ 563792 w 1426360"/>
              <a:gd name="connsiteY1" fmla="*/ 91617 h 1396587"/>
              <a:gd name="connsiteX2" fmla="*/ 1353202 w 1426360"/>
              <a:gd name="connsiteY2" fmla="*/ 858225 h 1396587"/>
              <a:gd name="connsiteX3" fmla="*/ 1376083 w 1426360"/>
              <a:gd name="connsiteY3" fmla="*/ 1395995 h 1396587"/>
              <a:gd name="connsiteX4" fmla="*/ 1215913 w 1426360"/>
              <a:gd name="connsiteY4" fmla="*/ 961203 h 1396587"/>
              <a:gd name="connsiteX5" fmla="*/ 826928 w 1426360"/>
              <a:gd name="connsiteY5" fmla="*/ 846783 h 1396587"/>
              <a:gd name="connsiteX6" fmla="*/ 907013 w 1426360"/>
              <a:gd name="connsiteY6" fmla="*/ 640829 h 1396587"/>
              <a:gd name="connsiteX7" fmla="*/ 598114 w 1426360"/>
              <a:gd name="connsiteY7" fmla="*/ 354781 h 1396587"/>
              <a:gd name="connsiteX8" fmla="*/ 323536 w 1426360"/>
              <a:gd name="connsiteY8" fmla="*/ 411990 h 1396587"/>
              <a:gd name="connsiteX9" fmla="*/ 334977 w 1426360"/>
              <a:gd name="connsiteY9" fmla="*/ 171710 h 1396587"/>
              <a:gd name="connsiteX10" fmla="*/ 3196 w 1426360"/>
              <a:gd name="connsiteY10" fmla="*/ 22965 h 1396587"/>
              <a:gd name="connsiteX0" fmla="*/ 3196 w 1426360"/>
              <a:gd name="connsiteY0" fmla="*/ 22965 h 1396587"/>
              <a:gd name="connsiteX1" fmla="*/ 563792 w 1426360"/>
              <a:gd name="connsiteY1" fmla="*/ 91617 h 1396587"/>
              <a:gd name="connsiteX2" fmla="*/ 1353202 w 1426360"/>
              <a:gd name="connsiteY2" fmla="*/ 858225 h 1396587"/>
              <a:gd name="connsiteX3" fmla="*/ 1376083 w 1426360"/>
              <a:gd name="connsiteY3" fmla="*/ 1395995 h 1396587"/>
              <a:gd name="connsiteX4" fmla="*/ 1215913 w 1426360"/>
              <a:gd name="connsiteY4" fmla="*/ 961203 h 1396587"/>
              <a:gd name="connsiteX5" fmla="*/ 826928 w 1426360"/>
              <a:gd name="connsiteY5" fmla="*/ 846783 h 1396587"/>
              <a:gd name="connsiteX6" fmla="*/ 907013 w 1426360"/>
              <a:gd name="connsiteY6" fmla="*/ 640829 h 1396587"/>
              <a:gd name="connsiteX7" fmla="*/ 598114 w 1426360"/>
              <a:gd name="connsiteY7" fmla="*/ 354781 h 1396587"/>
              <a:gd name="connsiteX8" fmla="*/ 323536 w 1426360"/>
              <a:gd name="connsiteY8" fmla="*/ 411990 h 1396587"/>
              <a:gd name="connsiteX9" fmla="*/ 334977 w 1426360"/>
              <a:gd name="connsiteY9" fmla="*/ 171710 h 1396587"/>
              <a:gd name="connsiteX10" fmla="*/ 3196 w 1426360"/>
              <a:gd name="connsiteY10" fmla="*/ 22965 h 1396587"/>
              <a:gd name="connsiteX0" fmla="*/ 3196 w 1426360"/>
              <a:gd name="connsiteY0" fmla="*/ 22965 h 1396587"/>
              <a:gd name="connsiteX1" fmla="*/ 563792 w 1426360"/>
              <a:gd name="connsiteY1" fmla="*/ 91617 h 1396587"/>
              <a:gd name="connsiteX2" fmla="*/ 1353202 w 1426360"/>
              <a:gd name="connsiteY2" fmla="*/ 858225 h 1396587"/>
              <a:gd name="connsiteX3" fmla="*/ 1376083 w 1426360"/>
              <a:gd name="connsiteY3" fmla="*/ 1395995 h 1396587"/>
              <a:gd name="connsiteX4" fmla="*/ 1215913 w 1426360"/>
              <a:gd name="connsiteY4" fmla="*/ 961203 h 1396587"/>
              <a:gd name="connsiteX5" fmla="*/ 826928 w 1426360"/>
              <a:gd name="connsiteY5" fmla="*/ 846783 h 1396587"/>
              <a:gd name="connsiteX6" fmla="*/ 907013 w 1426360"/>
              <a:gd name="connsiteY6" fmla="*/ 640829 h 1396587"/>
              <a:gd name="connsiteX7" fmla="*/ 598114 w 1426360"/>
              <a:gd name="connsiteY7" fmla="*/ 354781 h 1396587"/>
              <a:gd name="connsiteX8" fmla="*/ 323536 w 1426360"/>
              <a:gd name="connsiteY8" fmla="*/ 411990 h 1396587"/>
              <a:gd name="connsiteX9" fmla="*/ 334977 w 1426360"/>
              <a:gd name="connsiteY9" fmla="*/ 171710 h 1396587"/>
              <a:gd name="connsiteX10" fmla="*/ 3196 w 1426360"/>
              <a:gd name="connsiteY10" fmla="*/ 22965 h 1396587"/>
              <a:gd name="connsiteX0" fmla="*/ 3196 w 1426360"/>
              <a:gd name="connsiteY0" fmla="*/ 22965 h 1396587"/>
              <a:gd name="connsiteX1" fmla="*/ 563792 w 1426360"/>
              <a:gd name="connsiteY1" fmla="*/ 91617 h 1396587"/>
              <a:gd name="connsiteX2" fmla="*/ 1353202 w 1426360"/>
              <a:gd name="connsiteY2" fmla="*/ 858225 h 1396587"/>
              <a:gd name="connsiteX3" fmla="*/ 1376083 w 1426360"/>
              <a:gd name="connsiteY3" fmla="*/ 1395995 h 1396587"/>
              <a:gd name="connsiteX4" fmla="*/ 1215913 w 1426360"/>
              <a:gd name="connsiteY4" fmla="*/ 961203 h 1396587"/>
              <a:gd name="connsiteX5" fmla="*/ 826928 w 1426360"/>
              <a:gd name="connsiteY5" fmla="*/ 846783 h 1396587"/>
              <a:gd name="connsiteX6" fmla="*/ 907013 w 1426360"/>
              <a:gd name="connsiteY6" fmla="*/ 640829 h 1396587"/>
              <a:gd name="connsiteX7" fmla="*/ 598114 w 1426360"/>
              <a:gd name="connsiteY7" fmla="*/ 354781 h 1396587"/>
              <a:gd name="connsiteX8" fmla="*/ 323536 w 1426360"/>
              <a:gd name="connsiteY8" fmla="*/ 411990 h 1396587"/>
              <a:gd name="connsiteX9" fmla="*/ 334977 w 1426360"/>
              <a:gd name="connsiteY9" fmla="*/ 171710 h 1396587"/>
              <a:gd name="connsiteX10" fmla="*/ 3196 w 1426360"/>
              <a:gd name="connsiteY10" fmla="*/ 22965 h 1396587"/>
              <a:gd name="connsiteX0" fmla="*/ 3196 w 1426360"/>
              <a:gd name="connsiteY0" fmla="*/ 22965 h 1396587"/>
              <a:gd name="connsiteX1" fmla="*/ 563792 w 1426360"/>
              <a:gd name="connsiteY1" fmla="*/ 91617 h 1396587"/>
              <a:gd name="connsiteX2" fmla="*/ 1353202 w 1426360"/>
              <a:gd name="connsiteY2" fmla="*/ 858225 h 1396587"/>
              <a:gd name="connsiteX3" fmla="*/ 1376083 w 1426360"/>
              <a:gd name="connsiteY3" fmla="*/ 1395995 h 1396587"/>
              <a:gd name="connsiteX4" fmla="*/ 1215913 w 1426360"/>
              <a:gd name="connsiteY4" fmla="*/ 961203 h 1396587"/>
              <a:gd name="connsiteX5" fmla="*/ 826928 w 1426360"/>
              <a:gd name="connsiteY5" fmla="*/ 846783 h 1396587"/>
              <a:gd name="connsiteX6" fmla="*/ 907013 w 1426360"/>
              <a:gd name="connsiteY6" fmla="*/ 640829 h 1396587"/>
              <a:gd name="connsiteX7" fmla="*/ 598114 w 1426360"/>
              <a:gd name="connsiteY7" fmla="*/ 354781 h 1396587"/>
              <a:gd name="connsiteX8" fmla="*/ 323536 w 1426360"/>
              <a:gd name="connsiteY8" fmla="*/ 411990 h 1396587"/>
              <a:gd name="connsiteX9" fmla="*/ 334977 w 1426360"/>
              <a:gd name="connsiteY9" fmla="*/ 171710 h 1396587"/>
              <a:gd name="connsiteX10" fmla="*/ 3196 w 1426360"/>
              <a:gd name="connsiteY10" fmla="*/ 22965 h 1396587"/>
              <a:gd name="connsiteX0" fmla="*/ 3196 w 1407257"/>
              <a:gd name="connsiteY0" fmla="*/ 22965 h 1228478"/>
              <a:gd name="connsiteX1" fmla="*/ 563792 w 1407257"/>
              <a:gd name="connsiteY1" fmla="*/ 91617 h 1228478"/>
              <a:gd name="connsiteX2" fmla="*/ 1353202 w 1407257"/>
              <a:gd name="connsiteY2" fmla="*/ 858225 h 1228478"/>
              <a:gd name="connsiteX3" fmla="*/ 1324245 w 1407257"/>
              <a:gd name="connsiteY3" fmla="*/ 1227528 h 1228478"/>
              <a:gd name="connsiteX4" fmla="*/ 1215913 w 1407257"/>
              <a:gd name="connsiteY4" fmla="*/ 961203 h 1228478"/>
              <a:gd name="connsiteX5" fmla="*/ 826928 w 1407257"/>
              <a:gd name="connsiteY5" fmla="*/ 846783 h 1228478"/>
              <a:gd name="connsiteX6" fmla="*/ 907013 w 1407257"/>
              <a:gd name="connsiteY6" fmla="*/ 640829 h 1228478"/>
              <a:gd name="connsiteX7" fmla="*/ 598114 w 1407257"/>
              <a:gd name="connsiteY7" fmla="*/ 354781 h 1228478"/>
              <a:gd name="connsiteX8" fmla="*/ 323536 w 1407257"/>
              <a:gd name="connsiteY8" fmla="*/ 411990 h 1228478"/>
              <a:gd name="connsiteX9" fmla="*/ 334977 w 1407257"/>
              <a:gd name="connsiteY9" fmla="*/ 171710 h 1228478"/>
              <a:gd name="connsiteX10" fmla="*/ 3196 w 1407257"/>
              <a:gd name="connsiteY10" fmla="*/ 22965 h 1228478"/>
              <a:gd name="connsiteX0" fmla="*/ 3196 w 1409679"/>
              <a:gd name="connsiteY0" fmla="*/ 22965 h 1227559"/>
              <a:gd name="connsiteX1" fmla="*/ 563792 w 1409679"/>
              <a:gd name="connsiteY1" fmla="*/ 91617 h 1227559"/>
              <a:gd name="connsiteX2" fmla="*/ 1353202 w 1409679"/>
              <a:gd name="connsiteY2" fmla="*/ 858225 h 1227559"/>
              <a:gd name="connsiteX3" fmla="*/ 1324245 w 1409679"/>
              <a:gd name="connsiteY3" fmla="*/ 1227528 h 1227559"/>
              <a:gd name="connsiteX4" fmla="*/ 1146796 w 1409679"/>
              <a:gd name="connsiteY4" fmla="*/ 879130 h 1227559"/>
              <a:gd name="connsiteX5" fmla="*/ 826928 w 1409679"/>
              <a:gd name="connsiteY5" fmla="*/ 846783 h 1227559"/>
              <a:gd name="connsiteX6" fmla="*/ 907013 w 1409679"/>
              <a:gd name="connsiteY6" fmla="*/ 640829 h 1227559"/>
              <a:gd name="connsiteX7" fmla="*/ 598114 w 1409679"/>
              <a:gd name="connsiteY7" fmla="*/ 354781 h 1227559"/>
              <a:gd name="connsiteX8" fmla="*/ 323536 w 1409679"/>
              <a:gd name="connsiteY8" fmla="*/ 411990 h 1227559"/>
              <a:gd name="connsiteX9" fmla="*/ 334977 w 1409679"/>
              <a:gd name="connsiteY9" fmla="*/ 171710 h 1227559"/>
              <a:gd name="connsiteX10" fmla="*/ 3196 w 1409679"/>
              <a:gd name="connsiteY10" fmla="*/ 22965 h 1227559"/>
              <a:gd name="connsiteX0" fmla="*/ 3196 w 1384019"/>
              <a:gd name="connsiteY0" fmla="*/ 22965 h 1158453"/>
              <a:gd name="connsiteX1" fmla="*/ 563792 w 1384019"/>
              <a:gd name="connsiteY1" fmla="*/ 91617 h 1158453"/>
              <a:gd name="connsiteX2" fmla="*/ 1353202 w 1384019"/>
              <a:gd name="connsiteY2" fmla="*/ 858225 h 1158453"/>
              <a:gd name="connsiteX3" fmla="*/ 1216249 w 1384019"/>
              <a:gd name="connsiteY3" fmla="*/ 1158414 h 1158453"/>
              <a:gd name="connsiteX4" fmla="*/ 1146796 w 1384019"/>
              <a:gd name="connsiteY4" fmla="*/ 879130 h 1158453"/>
              <a:gd name="connsiteX5" fmla="*/ 826928 w 1384019"/>
              <a:gd name="connsiteY5" fmla="*/ 846783 h 1158453"/>
              <a:gd name="connsiteX6" fmla="*/ 907013 w 1384019"/>
              <a:gd name="connsiteY6" fmla="*/ 640829 h 1158453"/>
              <a:gd name="connsiteX7" fmla="*/ 598114 w 1384019"/>
              <a:gd name="connsiteY7" fmla="*/ 354781 h 1158453"/>
              <a:gd name="connsiteX8" fmla="*/ 323536 w 1384019"/>
              <a:gd name="connsiteY8" fmla="*/ 411990 h 1158453"/>
              <a:gd name="connsiteX9" fmla="*/ 334977 w 1384019"/>
              <a:gd name="connsiteY9" fmla="*/ 171710 h 1158453"/>
              <a:gd name="connsiteX10" fmla="*/ 3196 w 1384019"/>
              <a:gd name="connsiteY10" fmla="*/ 22965 h 1158453"/>
              <a:gd name="connsiteX0" fmla="*/ 3196 w 1286519"/>
              <a:gd name="connsiteY0" fmla="*/ 15390 h 1152679"/>
              <a:gd name="connsiteX1" fmla="*/ 563792 w 1286519"/>
              <a:gd name="connsiteY1" fmla="*/ 84042 h 1152679"/>
              <a:gd name="connsiteX2" fmla="*/ 1240887 w 1286519"/>
              <a:gd name="connsiteY2" fmla="*/ 716741 h 1152679"/>
              <a:gd name="connsiteX3" fmla="*/ 1216249 w 1286519"/>
              <a:gd name="connsiteY3" fmla="*/ 1150839 h 1152679"/>
              <a:gd name="connsiteX4" fmla="*/ 1146796 w 1286519"/>
              <a:gd name="connsiteY4" fmla="*/ 871555 h 1152679"/>
              <a:gd name="connsiteX5" fmla="*/ 826928 w 1286519"/>
              <a:gd name="connsiteY5" fmla="*/ 839208 h 1152679"/>
              <a:gd name="connsiteX6" fmla="*/ 907013 w 1286519"/>
              <a:gd name="connsiteY6" fmla="*/ 633254 h 1152679"/>
              <a:gd name="connsiteX7" fmla="*/ 598114 w 1286519"/>
              <a:gd name="connsiteY7" fmla="*/ 347206 h 1152679"/>
              <a:gd name="connsiteX8" fmla="*/ 323536 w 1286519"/>
              <a:gd name="connsiteY8" fmla="*/ 404415 h 1152679"/>
              <a:gd name="connsiteX9" fmla="*/ 334977 w 1286519"/>
              <a:gd name="connsiteY9" fmla="*/ 164135 h 1152679"/>
              <a:gd name="connsiteX10" fmla="*/ 3196 w 1286519"/>
              <a:gd name="connsiteY10" fmla="*/ 15390 h 1152679"/>
              <a:gd name="connsiteX0" fmla="*/ 3196 w 1303888"/>
              <a:gd name="connsiteY0" fmla="*/ 15390 h 1204262"/>
              <a:gd name="connsiteX1" fmla="*/ 563792 w 1303888"/>
              <a:gd name="connsiteY1" fmla="*/ 84042 h 1204262"/>
              <a:gd name="connsiteX2" fmla="*/ 1240887 w 1303888"/>
              <a:gd name="connsiteY2" fmla="*/ 716741 h 1204262"/>
              <a:gd name="connsiteX3" fmla="*/ 1263767 w 1303888"/>
              <a:gd name="connsiteY3" fmla="*/ 1202675 h 1204262"/>
              <a:gd name="connsiteX4" fmla="*/ 1146796 w 1303888"/>
              <a:gd name="connsiteY4" fmla="*/ 871555 h 1204262"/>
              <a:gd name="connsiteX5" fmla="*/ 826928 w 1303888"/>
              <a:gd name="connsiteY5" fmla="*/ 839208 h 1204262"/>
              <a:gd name="connsiteX6" fmla="*/ 907013 w 1303888"/>
              <a:gd name="connsiteY6" fmla="*/ 633254 h 1204262"/>
              <a:gd name="connsiteX7" fmla="*/ 598114 w 1303888"/>
              <a:gd name="connsiteY7" fmla="*/ 347206 h 1204262"/>
              <a:gd name="connsiteX8" fmla="*/ 323536 w 1303888"/>
              <a:gd name="connsiteY8" fmla="*/ 404415 h 1204262"/>
              <a:gd name="connsiteX9" fmla="*/ 334977 w 1303888"/>
              <a:gd name="connsiteY9" fmla="*/ 164135 h 1204262"/>
              <a:gd name="connsiteX10" fmla="*/ 3196 w 1303888"/>
              <a:gd name="connsiteY10" fmla="*/ 15390 h 1204262"/>
              <a:gd name="connsiteX0" fmla="*/ 3196 w 1303888"/>
              <a:gd name="connsiteY0" fmla="*/ 15390 h 1204262"/>
              <a:gd name="connsiteX1" fmla="*/ 563792 w 1303888"/>
              <a:gd name="connsiteY1" fmla="*/ 84042 h 1204262"/>
              <a:gd name="connsiteX2" fmla="*/ 1240887 w 1303888"/>
              <a:gd name="connsiteY2" fmla="*/ 716741 h 1204262"/>
              <a:gd name="connsiteX3" fmla="*/ 1263767 w 1303888"/>
              <a:gd name="connsiteY3" fmla="*/ 1202675 h 1204262"/>
              <a:gd name="connsiteX4" fmla="*/ 1146796 w 1303888"/>
              <a:gd name="connsiteY4" fmla="*/ 871555 h 1204262"/>
              <a:gd name="connsiteX5" fmla="*/ 826928 w 1303888"/>
              <a:gd name="connsiteY5" fmla="*/ 839208 h 1204262"/>
              <a:gd name="connsiteX6" fmla="*/ 907013 w 1303888"/>
              <a:gd name="connsiteY6" fmla="*/ 633254 h 1204262"/>
              <a:gd name="connsiteX7" fmla="*/ 546276 w 1303888"/>
              <a:gd name="connsiteY7" fmla="*/ 347206 h 1204262"/>
              <a:gd name="connsiteX8" fmla="*/ 323536 w 1303888"/>
              <a:gd name="connsiteY8" fmla="*/ 404415 h 1204262"/>
              <a:gd name="connsiteX9" fmla="*/ 334977 w 1303888"/>
              <a:gd name="connsiteY9" fmla="*/ 164135 h 1204262"/>
              <a:gd name="connsiteX10" fmla="*/ 3196 w 1303888"/>
              <a:gd name="connsiteY10" fmla="*/ 15390 h 1204262"/>
              <a:gd name="connsiteX0" fmla="*/ 3196 w 1303888"/>
              <a:gd name="connsiteY0" fmla="*/ 15390 h 1204262"/>
              <a:gd name="connsiteX1" fmla="*/ 563792 w 1303888"/>
              <a:gd name="connsiteY1" fmla="*/ 84042 h 1204262"/>
              <a:gd name="connsiteX2" fmla="*/ 1240887 w 1303888"/>
              <a:gd name="connsiteY2" fmla="*/ 716741 h 1204262"/>
              <a:gd name="connsiteX3" fmla="*/ 1263767 w 1303888"/>
              <a:gd name="connsiteY3" fmla="*/ 1202675 h 1204262"/>
              <a:gd name="connsiteX4" fmla="*/ 1146796 w 1303888"/>
              <a:gd name="connsiteY4" fmla="*/ 871555 h 1204262"/>
              <a:gd name="connsiteX5" fmla="*/ 826928 w 1303888"/>
              <a:gd name="connsiteY5" fmla="*/ 839208 h 1204262"/>
              <a:gd name="connsiteX6" fmla="*/ 876774 w 1303888"/>
              <a:gd name="connsiteY6" fmla="*/ 663491 h 1204262"/>
              <a:gd name="connsiteX7" fmla="*/ 546276 w 1303888"/>
              <a:gd name="connsiteY7" fmla="*/ 347206 h 1204262"/>
              <a:gd name="connsiteX8" fmla="*/ 323536 w 1303888"/>
              <a:gd name="connsiteY8" fmla="*/ 404415 h 1204262"/>
              <a:gd name="connsiteX9" fmla="*/ 334977 w 1303888"/>
              <a:gd name="connsiteY9" fmla="*/ 164135 h 1204262"/>
              <a:gd name="connsiteX10" fmla="*/ 3196 w 1303888"/>
              <a:gd name="connsiteY10" fmla="*/ 15390 h 1204262"/>
              <a:gd name="connsiteX0" fmla="*/ 3196 w 1303888"/>
              <a:gd name="connsiteY0" fmla="*/ 15390 h 1204262"/>
              <a:gd name="connsiteX1" fmla="*/ 563792 w 1303888"/>
              <a:gd name="connsiteY1" fmla="*/ 84042 h 1204262"/>
              <a:gd name="connsiteX2" fmla="*/ 1240887 w 1303888"/>
              <a:gd name="connsiteY2" fmla="*/ 716741 h 1204262"/>
              <a:gd name="connsiteX3" fmla="*/ 1263767 w 1303888"/>
              <a:gd name="connsiteY3" fmla="*/ 1202675 h 1204262"/>
              <a:gd name="connsiteX4" fmla="*/ 1146796 w 1303888"/>
              <a:gd name="connsiteY4" fmla="*/ 871555 h 1204262"/>
              <a:gd name="connsiteX5" fmla="*/ 826928 w 1303888"/>
              <a:gd name="connsiteY5" fmla="*/ 839208 h 1204262"/>
              <a:gd name="connsiteX6" fmla="*/ 863814 w 1303888"/>
              <a:gd name="connsiteY6" fmla="*/ 615975 h 1204262"/>
              <a:gd name="connsiteX7" fmla="*/ 546276 w 1303888"/>
              <a:gd name="connsiteY7" fmla="*/ 347206 h 1204262"/>
              <a:gd name="connsiteX8" fmla="*/ 323536 w 1303888"/>
              <a:gd name="connsiteY8" fmla="*/ 404415 h 1204262"/>
              <a:gd name="connsiteX9" fmla="*/ 334977 w 1303888"/>
              <a:gd name="connsiteY9" fmla="*/ 164135 h 1204262"/>
              <a:gd name="connsiteX10" fmla="*/ 3196 w 1303888"/>
              <a:gd name="connsiteY10" fmla="*/ 15390 h 120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3888" h="1204262">
                <a:moveTo>
                  <a:pt x="3196" y="15390"/>
                </a:moveTo>
                <a:cubicBezTo>
                  <a:pt x="41332" y="2041"/>
                  <a:pt x="357510" y="-32850"/>
                  <a:pt x="563792" y="84042"/>
                </a:cubicBezTo>
                <a:cubicBezTo>
                  <a:pt x="770074" y="200934"/>
                  <a:pt x="1124225" y="530302"/>
                  <a:pt x="1240887" y="716741"/>
                </a:cubicBezTo>
                <a:cubicBezTo>
                  <a:pt x="1357549" y="903180"/>
                  <a:pt x="1279449" y="1176873"/>
                  <a:pt x="1263767" y="1202675"/>
                </a:cubicBezTo>
                <a:cubicBezTo>
                  <a:pt x="1248085" y="1228477"/>
                  <a:pt x="1219603" y="932133"/>
                  <a:pt x="1146796" y="871555"/>
                </a:cubicBezTo>
                <a:cubicBezTo>
                  <a:pt x="1073990" y="810977"/>
                  <a:pt x="947528" y="840768"/>
                  <a:pt x="826928" y="839208"/>
                </a:cubicBezTo>
                <a:cubicBezTo>
                  <a:pt x="883441" y="772853"/>
                  <a:pt x="910589" y="697975"/>
                  <a:pt x="863814" y="615975"/>
                </a:cubicBezTo>
                <a:cubicBezTo>
                  <a:pt x="817039" y="533975"/>
                  <a:pt x="636322" y="382466"/>
                  <a:pt x="546276" y="347206"/>
                </a:cubicBezTo>
                <a:cubicBezTo>
                  <a:pt x="456230" y="311946"/>
                  <a:pt x="419230" y="400369"/>
                  <a:pt x="323536" y="404415"/>
                </a:cubicBezTo>
                <a:cubicBezTo>
                  <a:pt x="348798" y="347985"/>
                  <a:pt x="390274" y="223251"/>
                  <a:pt x="334977" y="164135"/>
                </a:cubicBezTo>
                <a:cubicBezTo>
                  <a:pt x="279680" y="105019"/>
                  <a:pt x="-34940" y="28739"/>
                  <a:pt x="3196" y="15390"/>
                </a:cubicBezTo>
                <a:close/>
              </a:path>
            </a:pathLst>
          </a:custGeom>
          <a:noFill/>
          <a:ln w="28575" cmpd="sng">
            <a:miter lim="800000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Oval 15"/>
          <p:cNvSpPr/>
          <p:nvPr/>
        </p:nvSpPr>
        <p:spPr>
          <a:xfrm rot="1800000">
            <a:off x="6937265" y="5442749"/>
            <a:ext cx="254870" cy="120951"/>
          </a:xfrm>
          <a:prstGeom prst="ellipse">
            <a:avLst/>
          </a:prstGeom>
          <a:ln w="12700" cmpd="sng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3136259">
            <a:off x="7430932" y="5894849"/>
            <a:ext cx="254870" cy="120951"/>
          </a:xfrm>
          <a:prstGeom prst="ellipse">
            <a:avLst/>
          </a:prstGeom>
          <a:ln w="12700" cmpd="sng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700000">
            <a:off x="7211127" y="5641459"/>
            <a:ext cx="254870" cy="120951"/>
          </a:xfrm>
          <a:prstGeom prst="ellipse">
            <a:avLst/>
          </a:prstGeom>
          <a:ln w="12700" cmpd="sng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 flipH="1" flipV="1">
            <a:off x="6484958" y="6539030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 flipH="1">
            <a:off x="6325695" y="6030470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 flipH="1">
            <a:off x="6380125" y="6280255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38904" y="4861848"/>
            <a:ext cx="820767" cy="315335"/>
          </a:xfrm>
          <a:custGeom>
            <a:avLst/>
            <a:gdLst>
              <a:gd name="connsiteX0" fmla="*/ 0 w 807808"/>
              <a:gd name="connsiteY0" fmla="*/ 336933 h 349892"/>
              <a:gd name="connsiteX1" fmla="*/ 807808 w 807808"/>
              <a:gd name="connsiteY1" fmla="*/ 0 h 349892"/>
              <a:gd name="connsiteX2" fmla="*/ 146874 w 807808"/>
              <a:gd name="connsiteY2" fmla="*/ 349892 h 349892"/>
              <a:gd name="connsiteX3" fmla="*/ 0 w 807808"/>
              <a:gd name="connsiteY3" fmla="*/ 336933 h 349892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28294"/>
              <a:gd name="connsiteX1" fmla="*/ 820767 w 820767"/>
              <a:gd name="connsiteY1" fmla="*/ 0 h 328294"/>
              <a:gd name="connsiteX2" fmla="*/ 224631 w 820767"/>
              <a:gd name="connsiteY2" fmla="*/ 328294 h 328294"/>
              <a:gd name="connsiteX3" fmla="*/ 0 w 820767"/>
              <a:gd name="connsiteY3" fmla="*/ 306696 h 328294"/>
              <a:gd name="connsiteX0" fmla="*/ 0 w 820767"/>
              <a:gd name="connsiteY0" fmla="*/ 306696 h 328443"/>
              <a:gd name="connsiteX1" fmla="*/ 820767 w 820767"/>
              <a:gd name="connsiteY1" fmla="*/ 0 h 328443"/>
              <a:gd name="connsiteX2" fmla="*/ 224631 w 820767"/>
              <a:gd name="connsiteY2" fmla="*/ 328294 h 328443"/>
              <a:gd name="connsiteX3" fmla="*/ 0 w 820767"/>
              <a:gd name="connsiteY3" fmla="*/ 306696 h 328443"/>
              <a:gd name="connsiteX0" fmla="*/ 0 w 820767"/>
              <a:gd name="connsiteY0" fmla="*/ 306696 h 328443"/>
              <a:gd name="connsiteX1" fmla="*/ 820767 w 820767"/>
              <a:gd name="connsiteY1" fmla="*/ 0 h 328443"/>
              <a:gd name="connsiteX2" fmla="*/ 224631 w 820767"/>
              <a:gd name="connsiteY2" fmla="*/ 328294 h 328443"/>
              <a:gd name="connsiteX3" fmla="*/ 0 w 820767"/>
              <a:gd name="connsiteY3" fmla="*/ 306696 h 328443"/>
              <a:gd name="connsiteX0" fmla="*/ 0 w 820767"/>
              <a:gd name="connsiteY0" fmla="*/ 306696 h 328294"/>
              <a:gd name="connsiteX1" fmla="*/ 820767 w 820767"/>
              <a:gd name="connsiteY1" fmla="*/ 0 h 328294"/>
              <a:gd name="connsiteX2" fmla="*/ 224631 w 820767"/>
              <a:gd name="connsiteY2" fmla="*/ 328294 h 328294"/>
              <a:gd name="connsiteX3" fmla="*/ 0 w 820767"/>
              <a:gd name="connsiteY3" fmla="*/ 306696 h 328294"/>
              <a:gd name="connsiteX0" fmla="*/ 0 w 820767"/>
              <a:gd name="connsiteY0" fmla="*/ 306696 h 315335"/>
              <a:gd name="connsiteX1" fmla="*/ 820767 w 820767"/>
              <a:gd name="connsiteY1" fmla="*/ 0 h 315335"/>
              <a:gd name="connsiteX2" fmla="*/ 120955 w 820767"/>
              <a:gd name="connsiteY2" fmla="*/ 315335 h 315335"/>
              <a:gd name="connsiteX3" fmla="*/ 0 w 820767"/>
              <a:gd name="connsiteY3" fmla="*/ 306696 h 31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767" h="315335">
                <a:moveTo>
                  <a:pt x="0" y="306696"/>
                </a:moveTo>
                <a:cubicBezTo>
                  <a:pt x="221751" y="169907"/>
                  <a:pt x="499660" y="28798"/>
                  <a:pt x="820767" y="0"/>
                </a:cubicBezTo>
                <a:cubicBezTo>
                  <a:pt x="544298" y="80634"/>
                  <a:pt x="165594" y="236141"/>
                  <a:pt x="120955" y="315335"/>
                </a:cubicBezTo>
                <a:lnTo>
                  <a:pt x="0" y="3066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211991">
            <a:off x="6923278" y="4928614"/>
            <a:ext cx="628280" cy="282696"/>
          </a:xfrm>
          <a:custGeom>
            <a:avLst/>
            <a:gdLst>
              <a:gd name="connsiteX0" fmla="*/ 0 w 807808"/>
              <a:gd name="connsiteY0" fmla="*/ 336933 h 349892"/>
              <a:gd name="connsiteX1" fmla="*/ 807808 w 807808"/>
              <a:gd name="connsiteY1" fmla="*/ 0 h 349892"/>
              <a:gd name="connsiteX2" fmla="*/ 146874 w 807808"/>
              <a:gd name="connsiteY2" fmla="*/ 349892 h 349892"/>
              <a:gd name="connsiteX3" fmla="*/ 0 w 807808"/>
              <a:gd name="connsiteY3" fmla="*/ 336933 h 349892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28294"/>
              <a:gd name="connsiteX1" fmla="*/ 820767 w 820767"/>
              <a:gd name="connsiteY1" fmla="*/ 0 h 328294"/>
              <a:gd name="connsiteX2" fmla="*/ 224631 w 820767"/>
              <a:gd name="connsiteY2" fmla="*/ 328294 h 328294"/>
              <a:gd name="connsiteX3" fmla="*/ 0 w 820767"/>
              <a:gd name="connsiteY3" fmla="*/ 306696 h 328294"/>
              <a:gd name="connsiteX0" fmla="*/ 0 w 820767"/>
              <a:gd name="connsiteY0" fmla="*/ 306696 h 328443"/>
              <a:gd name="connsiteX1" fmla="*/ 820767 w 820767"/>
              <a:gd name="connsiteY1" fmla="*/ 0 h 328443"/>
              <a:gd name="connsiteX2" fmla="*/ 224631 w 820767"/>
              <a:gd name="connsiteY2" fmla="*/ 328294 h 328443"/>
              <a:gd name="connsiteX3" fmla="*/ 0 w 820767"/>
              <a:gd name="connsiteY3" fmla="*/ 306696 h 328443"/>
              <a:gd name="connsiteX0" fmla="*/ 0 w 820767"/>
              <a:gd name="connsiteY0" fmla="*/ 306696 h 328443"/>
              <a:gd name="connsiteX1" fmla="*/ 820767 w 820767"/>
              <a:gd name="connsiteY1" fmla="*/ 0 h 328443"/>
              <a:gd name="connsiteX2" fmla="*/ 224631 w 820767"/>
              <a:gd name="connsiteY2" fmla="*/ 328294 h 328443"/>
              <a:gd name="connsiteX3" fmla="*/ 0 w 820767"/>
              <a:gd name="connsiteY3" fmla="*/ 306696 h 328443"/>
              <a:gd name="connsiteX0" fmla="*/ 0 w 820767"/>
              <a:gd name="connsiteY0" fmla="*/ 306696 h 328294"/>
              <a:gd name="connsiteX1" fmla="*/ 820767 w 820767"/>
              <a:gd name="connsiteY1" fmla="*/ 0 h 328294"/>
              <a:gd name="connsiteX2" fmla="*/ 224631 w 820767"/>
              <a:gd name="connsiteY2" fmla="*/ 328294 h 328294"/>
              <a:gd name="connsiteX3" fmla="*/ 0 w 820767"/>
              <a:gd name="connsiteY3" fmla="*/ 306696 h 328294"/>
              <a:gd name="connsiteX0" fmla="*/ 0 w 820767"/>
              <a:gd name="connsiteY0" fmla="*/ 306696 h 315335"/>
              <a:gd name="connsiteX1" fmla="*/ 820767 w 820767"/>
              <a:gd name="connsiteY1" fmla="*/ 0 h 315335"/>
              <a:gd name="connsiteX2" fmla="*/ 120955 w 820767"/>
              <a:gd name="connsiteY2" fmla="*/ 315335 h 315335"/>
              <a:gd name="connsiteX3" fmla="*/ 0 w 820767"/>
              <a:gd name="connsiteY3" fmla="*/ 306696 h 31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767" h="315335">
                <a:moveTo>
                  <a:pt x="0" y="306696"/>
                </a:moveTo>
                <a:cubicBezTo>
                  <a:pt x="221751" y="169907"/>
                  <a:pt x="499660" y="28798"/>
                  <a:pt x="820767" y="0"/>
                </a:cubicBezTo>
                <a:cubicBezTo>
                  <a:pt x="544298" y="80634"/>
                  <a:pt x="165594" y="236141"/>
                  <a:pt x="120955" y="315335"/>
                </a:cubicBezTo>
                <a:lnTo>
                  <a:pt x="0" y="3066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8946">
            <a:off x="7038179" y="5014324"/>
            <a:ext cx="580131" cy="238793"/>
          </a:xfrm>
          <a:custGeom>
            <a:avLst/>
            <a:gdLst>
              <a:gd name="connsiteX0" fmla="*/ 0 w 807808"/>
              <a:gd name="connsiteY0" fmla="*/ 336933 h 349892"/>
              <a:gd name="connsiteX1" fmla="*/ 807808 w 807808"/>
              <a:gd name="connsiteY1" fmla="*/ 0 h 349892"/>
              <a:gd name="connsiteX2" fmla="*/ 146874 w 807808"/>
              <a:gd name="connsiteY2" fmla="*/ 349892 h 349892"/>
              <a:gd name="connsiteX3" fmla="*/ 0 w 807808"/>
              <a:gd name="connsiteY3" fmla="*/ 336933 h 349892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19655"/>
              <a:gd name="connsiteX1" fmla="*/ 820767 w 820767"/>
              <a:gd name="connsiteY1" fmla="*/ 0 h 319655"/>
              <a:gd name="connsiteX2" fmla="*/ 146874 w 820767"/>
              <a:gd name="connsiteY2" fmla="*/ 319655 h 319655"/>
              <a:gd name="connsiteX3" fmla="*/ 0 w 820767"/>
              <a:gd name="connsiteY3" fmla="*/ 306696 h 319655"/>
              <a:gd name="connsiteX0" fmla="*/ 0 w 820767"/>
              <a:gd name="connsiteY0" fmla="*/ 306696 h 328294"/>
              <a:gd name="connsiteX1" fmla="*/ 820767 w 820767"/>
              <a:gd name="connsiteY1" fmla="*/ 0 h 328294"/>
              <a:gd name="connsiteX2" fmla="*/ 224631 w 820767"/>
              <a:gd name="connsiteY2" fmla="*/ 328294 h 328294"/>
              <a:gd name="connsiteX3" fmla="*/ 0 w 820767"/>
              <a:gd name="connsiteY3" fmla="*/ 306696 h 328294"/>
              <a:gd name="connsiteX0" fmla="*/ 0 w 820767"/>
              <a:gd name="connsiteY0" fmla="*/ 306696 h 328443"/>
              <a:gd name="connsiteX1" fmla="*/ 820767 w 820767"/>
              <a:gd name="connsiteY1" fmla="*/ 0 h 328443"/>
              <a:gd name="connsiteX2" fmla="*/ 224631 w 820767"/>
              <a:gd name="connsiteY2" fmla="*/ 328294 h 328443"/>
              <a:gd name="connsiteX3" fmla="*/ 0 w 820767"/>
              <a:gd name="connsiteY3" fmla="*/ 306696 h 328443"/>
              <a:gd name="connsiteX0" fmla="*/ 0 w 820767"/>
              <a:gd name="connsiteY0" fmla="*/ 306696 h 328443"/>
              <a:gd name="connsiteX1" fmla="*/ 820767 w 820767"/>
              <a:gd name="connsiteY1" fmla="*/ 0 h 328443"/>
              <a:gd name="connsiteX2" fmla="*/ 224631 w 820767"/>
              <a:gd name="connsiteY2" fmla="*/ 328294 h 328443"/>
              <a:gd name="connsiteX3" fmla="*/ 0 w 820767"/>
              <a:gd name="connsiteY3" fmla="*/ 306696 h 328443"/>
              <a:gd name="connsiteX0" fmla="*/ 0 w 820767"/>
              <a:gd name="connsiteY0" fmla="*/ 306696 h 328294"/>
              <a:gd name="connsiteX1" fmla="*/ 820767 w 820767"/>
              <a:gd name="connsiteY1" fmla="*/ 0 h 328294"/>
              <a:gd name="connsiteX2" fmla="*/ 224631 w 820767"/>
              <a:gd name="connsiteY2" fmla="*/ 328294 h 328294"/>
              <a:gd name="connsiteX3" fmla="*/ 0 w 820767"/>
              <a:gd name="connsiteY3" fmla="*/ 306696 h 328294"/>
              <a:gd name="connsiteX0" fmla="*/ 0 w 820767"/>
              <a:gd name="connsiteY0" fmla="*/ 306696 h 315335"/>
              <a:gd name="connsiteX1" fmla="*/ 820767 w 820767"/>
              <a:gd name="connsiteY1" fmla="*/ 0 h 315335"/>
              <a:gd name="connsiteX2" fmla="*/ 120955 w 820767"/>
              <a:gd name="connsiteY2" fmla="*/ 315335 h 315335"/>
              <a:gd name="connsiteX3" fmla="*/ 0 w 820767"/>
              <a:gd name="connsiteY3" fmla="*/ 306696 h 31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767" h="315335">
                <a:moveTo>
                  <a:pt x="0" y="306696"/>
                </a:moveTo>
                <a:cubicBezTo>
                  <a:pt x="221751" y="169907"/>
                  <a:pt x="499660" y="28798"/>
                  <a:pt x="820767" y="0"/>
                </a:cubicBezTo>
                <a:cubicBezTo>
                  <a:pt x="544298" y="80634"/>
                  <a:pt x="165594" y="236141"/>
                  <a:pt x="120955" y="315335"/>
                </a:cubicBezTo>
                <a:lnTo>
                  <a:pt x="0" y="3066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07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86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70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88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08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8" idx="3"/>
            <a:endCxn id="52" idx="3"/>
          </p:cNvCxnSpPr>
          <p:nvPr/>
        </p:nvCxnSpPr>
        <p:spPr>
          <a:xfrm>
            <a:off x="3864915" y="4804200"/>
            <a:ext cx="12700" cy="579424"/>
          </a:xfrm>
          <a:prstGeom prst="bentConnector3">
            <a:avLst>
              <a:gd name="adj1" fmla="val 8675331"/>
            </a:avLst>
          </a:prstGeom>
          <a:ln>
            <a:solidFill>
              <a:srgbClr val="FFFF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77616" y="4886683"/>
            <a:ext cx="11035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Heart-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burn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21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8" idx="3"/>
            <a:endCxn id="52" idx="3"/>
          </p:cNvCxnSpPr>
          <p:nvPr/>
        </p:nvCxnSpPr>
        <p:spPr>
          <a:xfrm>
            <a:off x="3864915" y="4804200"/>
            <a:ext cx="12700" cy="579424"/>
          </a:xfrm>
          <a:prstGeom prst="bentConnector3">
            <a:avLst>
              <a:gd name="adj1" fmla="val 8675331"/>
            </a:avLst>
          </a:prstGeom>
          <a:ln>
            <a:solidFill>
              <a:srgbClr val="FFFF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77616" y="4886683"/>
            <a:ext cx="11035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Heart-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burn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638400" y="5675523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38400" y="5383624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Leave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88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5413" y="4773426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hide($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lightsaber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 :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boolean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5413" y="3875154"/>
            <a:ext cx="4333174" cy="87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&lt;&lt;interface&gt;&gt;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R2Droid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5413" y="1756416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beepBoop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navigateXwing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5413" y="858144"/>
            <a:ext cx="4333174" cy="87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&lt;&lt;interface&gt;&gt;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AstroMech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>
            <a:stCxn id="3" idx="0"/>
            <a:endCxn id="5" idx="2"/>
          </p:cNvCxnSpPr>
          <p:nvPr/>
        </p:nvCxnSpPr>
        <p:spPr>
          <a:xfrm flipV="1">
            <a:off x="4572000" y="2658183"/>
            <a:ext cx="0" cy="1216971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617864"/>
            <a:ext cx="9144000" cy="52861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4406514" y="270116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24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12696" y="582599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arallelogram 10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4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12696" y="582599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4239596" y="3685881"/>
            <a:ext cx="3779110" cy="1752436"/>
          </a:xfrm>
          <a:prstGeom prst="wedgeEllipseCallout">
            <a:avLst>
              <a:gd name="adj1" fmla="val 46435"/>
              <a:gd name="adj2" fmla="val 603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That’s just the library I need!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Parallelogram 10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3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8" name="Oval 3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39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82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608314" y="343258"/>
            <a:ext cx="3521788" cy="1752436"/>
          </a:xfrm>
          <a:prstGeom prst="wedgeEllipseCallout">
            <a:avLst>
              <a:gd name="adj1" fmla="val 12696"/>
              <a:gd name="adj2" fmla="val 785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Hello! I am from an far away repo and my name is…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29" name="Oval 2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0528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608314" y="343258"/>
            <a:ext cx="3521788" cy="1752436"/>
          </a:xfrm>
          <a:prstGeom prst="wedgeEllipseCallout">
            <a:avLst>
              <a:gd name="adj1" fmla="val 12696"/>
              <a:gd name="adj2" fmla="val 785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Hello! I am from an far away repo and my name is…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4770783" y="310755"/>
            <a:ext cx="3779110" cy="1752436"/>
          </a:xfrm>
          <a:prstGeom prst="wedgeEllipseCallout">
            <a:avLst>
              <a:gd name="adj1" fmla="val -8966"/>
              <a:gd name="adj2" fmla="val 73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Then we have a problem, because my name is also…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29" name="Oval 2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3881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Oval Callout 21"/>
          <p:cNvSpPr/>
          <p:nvPr/>
        </p:nvSpPr>
        <p:spPr>
          <a:xfrm>
            <a:off x="3156401" y="708104"/>
            <a:ext cx="2871532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There can be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only one!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12697" y="5702477"/>
            <a:ext cx="214998" cy="132348"/>
            <a:chOff x="8312697" y="5732402"/>
            <a:chExt cx="214998" cy="132348"/>
          </a:xfrm>
        </p:grpSpPr>
        <p:sp>
          <p:nvSpPr>
            <p:cNvPr id="25" name="Oval 24"/>
            <p:cNvSpPr/>
            <p:nvPr/>
          </p:nvSpPr>
          <p:spPr>
            <a:xfrm>
              <a:off x="8312697" y="5732402"/>
              <a:ext cx="69628" cy="1323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458067" y="5732402"/>
              <a:ext cx="69628" cy="1323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27967" y="2797022"/>
            <a:ext cx="175932" cy="37310"/>
            <a:chOff x="1924797" y="3386667"/>
            <a:chExt cx="175932" cy="3731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876124" y="2823316"/>
            <a:ext cx="175932" cy="37310"/>
            <a:chOff x="1924797" y="3386667"/>
            <a:chExt cx="175932" cy="3731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1062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4043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3115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Callout 21"/>
          <p:cNvSpPr/>
          <p:nvPr/>
        </p:nvSpPr>
        <p:spPr>
          <a:xfrm>
            <a:off x="3156401" y="708104"/>
            <a:ext cx="2871532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That’d work.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6268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67788" y="1251063"/>
            <a:ext cx="204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Can we still play swords?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6747" y="3135033"/>
            <a:ext cx="194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I’ll be “compiling”!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36046" y="2886567"/>
            <a:ext cx="1477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I’ll be “vagrant upping”!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 rot="20261768">
            <a:off x="8268227" y="5834764"/>
            <a:ext cx="110687" cy="41716"/>
            <a:chOff x="4399839" y="4307371"/>
            <a:chExt cx="110687" cy="4171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985139">
            <a:off x="8462341" y="5834764"/>
            <a:ext cx="110687" cy="41716"/>
            <a:chOff x="4593953" y="4307371"/>
            <a:chExt cx="110687" cy="41716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3365516" y="1774283"/>
            <a:ext cx="798908" cy="7711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944563" y="1774284"/>
            <a:ext cx="813795" cy="77115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059332" y="3135033"/>
            <a:ext cx="517021" cy="754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98639" y="3127484"/>
            <a:ext cx="360404" cy="795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50" name="Oval 4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54" name="Oval 5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6220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855525" y="4759837"/>
            <a:ext cx="3046904" cy="1568693"/>
          </a:xfrm>
          <a:prstGeom prst="wedgeEllipseCallout">
            <a:avLst>
              <a:gd name="adj1" fmla="val 76336"/>
              <a:gd name="adj2" fmla="val 607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what do I do about this?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62177" y="5779645"/>
            <a:ext cx="180259" cy="93570"/>
            <a:chOff x="7733858" y="5684300"/>
            <a:chExt cx="180259" cy="93570"/>
          </a:xfrm>
        </p:grpSpPr>
        <p:sp>
          <p:nvSpPr>
            <p:cNvPr id="11" name="Oval 1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610" y="2808812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\Really\Long\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Namespaced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\Class\Name();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42249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365516" y="4759837"/>
            <a:ext cx="3536913" cy="1568693"/>
          </a:xfrm>
          <a:prstGeom prst="wedgeEllipseCallout">
            <a:avLst>
              <a:gd name="adj1" fmla="val 76336"/>
              <a:gd name="adj2" fmla="val 607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 want to import both of these?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62177" y="5779645"/>
            <a:ext cx="180259" cy="93570"/>
            <a:chOff x="7733858" y="5684300"/>
            <a:chExt cx="180259" cy="93570"/>
          </a:xfrm>
        </p:grpSpPr>
        <p:sp>
          <p:nvSpPr>
            <p:cNvPr id="11" name="Oval 1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16" name="Oval 15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22" name="Freeform 2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Freeform 2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1" name="Oval 3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27967" y="2797022"/>
            <a:ext cx="175932" cy="37310"/>
            <a:chOff x="1924797" y="3386667"/>
            <a:chExt cx="175932" cy="3731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76124" y="2823316"/>
            <a:ext cx="175932" cy="37310"/>
            <a:chOff x="1924797" y="3386667"/>
            <a:chExt cx="175932" cy="3731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8081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357" y="250694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Movies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" name="Elbow Connector 2"/>
          <p:cNvCxnSpPr>
            <a:stCxn id="7" idx="0"/>
            <a:endCxn id="10" idx="3"/>
          </p:cNvCxnSpPr>
          <p:nvPr/>
        </p:nvCxnSpPr>
        <p:spPr>
          <a:xfrm rot="16200000" flipH="1">
            <a:off x="2613862" y="2982385"/>
            <a:ext cx="578599" cy="46361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0" idx="0"/>
            <a:endCxn id="13" idx="3"/>
          </p:cNvCxnSpPr>
          <p:nvPr/>
        </p:nvCxnSpPr>
        <p:spPr>
          <a:xfrm rot="16200000" flipH="1">
            <a:off x="3308130" y="3807595"/>
            <a:ext cx="578598" cy="35298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352509" y="239677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102092" y="316666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741045" y="393656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67665" y="404673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4378733" y="4668711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6998" y="3315278"/>
            <a:ext cx="26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HIGHLANDER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3457" y="4771231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date.php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13" idx="0"/>
            <a:endCxn id="21" idx="1"/>
          </p:cNvCxnSpPr>
          <p:nvPr/>
        </p:nvCxnSpPr>
        <p:spPr>
          <a:xfrm rot="16200000" flipH="1">
            <a:off x="3975831" y="4548742"/>
            <a:ext cx="486961" cy="318844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610" y="1440457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\Movies\Highlander\MacLeod\Date();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173965"/>
            <a:ext cx="9144000" cy="32723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1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40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357" y="181575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Movies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" name="Elbow Connector 2"/>
          <p:cNvCxnSpPr>
            <a:stCxn id="7" idx="0"/>
            <a:endCxn id="10" idx="3"/>
          </p:cNvCxnSpPr>
          <p:nvPr/>
        </p:nvCxnSpPr>
        <p:spPr>
          <a:xfrm rot="16200000" flipH="1">
            <a:off x="2613862" y="2291195"/>
            <a:ext cx="578599" cy="46361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0" idx="0"/>
            <a:endCxn id="13" idx="3"/>
          </p:cNvCxnSpPr>
          <p:nvPr/>
        </p:nvCxnSpPr>
        <p:spPr>
          <a:xfrm rot="16200000" flipH="1">
            <a:off x="3308130" y="3116405"/>
            <a:ext cx="578598" cy="35298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7" idx="0"/>
            <a:endCxn id="17" idx="3"/>
          </p:cNvCxnSpPr>
          <p:nvPr/>
        </p:nvCxnSpPr>
        <p:spPr>
          <a:xfrm rot="16200000" flipH="1">
            <a:off x="1502950" y="3402108"/>
            <a:ext cx="2801688" cy="464882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352509" y="170558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102092" y="247547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741045" y="324537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67665" y="335554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Highlander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103357" y="4698567"/>
            <a:ext cx="637688" cy="528122"/>
            <a:chOff x="1319276" y="1759737"/>
            <a:chExt cx="863078" cy="714786"/>
          </a:xfrm>
        </p:grpSpPr>
        <p:sp>
          <p:nvSpPr>
            <p:cNvPr id="17" name="Trapezoid 1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olded Corner 18"/>
          <p:cNvSpPr/>
          <p:nvPr/>
        </p:nvSpPr>
        <p:spPr>
          <a:xfrm>
            <a:off x="3102093" y="550440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7" idx="0"/>
            <a:endCxn id="19" idx="1"/>
          </p:cNvCxnSpPr>
          <p:nvPr/>
        </p:nvCxnSpPr>
        <p:spPr>
          <a:xfrm rot="16200000" flipH="1">
            <a:off x="1109907" y="3795151"/>
            <a:ext cx="3553633" cy="430740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4378733" y="3977521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6998" y="2624088"/>
            <a:ext cx="26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Action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3457" y="4080041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13" idx="0"/>
            <a:endCxn id="21" idx="1"/>
          </p:cNvCxnSpPr>
          <p:nvPr/>
        </p:nvCxnSpPr>
        <p:spPr>
          <a:xfrm rot="16200000" flipH="1">
            <a:off x="3975831" y="3857552"/>
            <a:ext cx="486961" cy="318844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610" y="749267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\Movies\Action\Highlander\MacLeod();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4872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Movies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" name="Elbow Connector 2"/>
          <p:cNvCxnSpPr>
            <a:stCxn id="7" idx="0"/>
            <a:endCxn id="10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0" idx="0"/>
            <a:endCxn id="1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7" idx="0"/>
            <a:endCxn id="17" idx="3"/>
          </p:cNvCxnSpPr>
          <p:nvPr/>
        </p:nvCxnSpPr>
        <p:spPr>
          <a:xfrm rot="16200000" flipH="1">
            <a:off x="-393362" y="2198778"/>
            <a:ext cx="28016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Highlander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207045" y="3495237"/>
            <a:ext cx="637688" cy="528122"/>
            <a:chOff x="1319276" y="1759737"/>
            <a:chExt cx="863078" cy="714786"/>
          </a:xfrm>
        </p:grpSpPr>
        <p:sp>
          <p:nvSpPr>
            <p:cNvPr id="17" name="Trapezoid 1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olded Corner 18"/>
          <p:cNvSpPr/>
          <p:nvPr/>
        </p:nvSpPr>
        <p:spPr>
          <a:xfrm>
            <a:off x="1205781" y="43010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7" idx="0"/>
            <a:endCxn id="19" idx="1"/>
          </p:cNvCxnSpPr>
          <p:nvPr/>
        </p:nvCxnSpPr>
        <p:spPr>
          <a:xfrm rot="16200000" flipH="1">
            <a:off x="-786405" y="2591821"/>
            <a:ext cx="35536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2482421" y="2774191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90686" y="1420758"/>
            <a:ext cx="26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Action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7145" y="2876711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13" idx="0"/>
            <a:endCxn id="21" idx="1"/>
          </p:cNvCxnSpPr>
          <p:nvPr/>
        </p:nvCxnSpPr>
        <p:spPr>
          <a:xfrm rot="16200000" flipH="1">
            <a:off x="2079519" y="2654222"/>
            <a:ext cx="486961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7368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36494" y="358630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79442" y="3943335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561977" y="1670520"/>
            <a:ext cx="3536913" cy="1831857"/>
          </a:xfrm>
          <a:prstGeom prst="wedgeEllipseCallout">
            <a:avLst>
              <a:gd name="adj1" fmla="val 43989"/>
              <a:gd name="adj2" fmla="val 5859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Are we done yet? Can I play </a:t>
            </a:r>
            <a:r>
              <a:rPr lang="en-US" sz="20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Splatoon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now?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2035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16854</TotalTime>
  <Words>951</Words>
  <Application>Microsoft Macintosh PowerPoint</Application>
  <PresentationFormat>On-screen Show (4:3)</PresentationFormat>
  <Paragraphs>285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227</cp:revision>
  <dcterms:created xsi:type="dcterms:W3CDTF">2015-03-21T17:40:45Z</dcterms:created>
  <dcterms:modified xsi:type="dcterms:W3CDTF">2015-08-02T15:39:30Z</dcterms:modified>
</cp:coreProperties>
</file>