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403" r:id="rId7"/>
    <p:sldId id="404" r:id="rId8"/>
    <p:sldId id="405" r:id="rId9"/>
    <p:sldId id="433" r:id="rId10"/>
    <p:sldId id="411" r:id="rId11"/>
    <p:sldId id="406" r:id="rId12"/>
    <p:sldId id="408" r:id="rId13"/>
    <p:sldId id="409" r:id="rId14"/>
    <p:sldId id="410" r:id="rId15"/>
    <p:sldId id="412" r:id="rId16"/>
    <p:sldId id="417" r:id="rId17"/>
    <p:sldId id="418" r:id="rId18"/>
    <p:sldId id="419" r:id="rId19"/>
    <p:sldId id="420" r:id="rId20"/>
    <p:sldId id="426" r:id="rId21"/>
    <p:sldId id="421" r:id="rId22"/>
    <p:sldId id="422" r:id="rId23"/>
    <p:sldId id="423" r:id="rId24"/>
    <p:sldId id="424" r:id="rId25"/>
    <p:sldId id="425" r:id="rId26"/>
    <p:sldId id="451" r:id="rId27"/>
    <p:sldId id="427" r:id="rId28"/>
    <p:sldId id="428" r:id="rId29"/>
    <p:sldId id="430" r:id="rId30"/>
    <p:sldId id="432" r:id="rId31"/>
    <p:sldId id="431" r:id="rId32"/>
    <p:sldId id="435" r:id="rId33"/>
    <p:sldId id="440" r:id="rId34"/>
    <p:sldId id="441" r:id="rId35"/>
    <p:sldId id="442" r:id="rId36"/>
    <p:sldId id="436" r:id="rId37"/>
    <p:sldId id="437" r:id="rId38"/>
    <p:sldId id="443" r:id="rId39"/>
    <p:sldId id="445" r:id="rId40"/>
    <p:sldId id="446" r:id="rId41"/>
    <p:sldId id="439" r:id="rId42"/>
    <p:sldId id="447" r:id="rId43"/>
    <p:sldId id="448" r:id="rId44"/>
    <p:sldId id="438" r:id="rId45"/>
    <p:sldId id="449" r:id="rId46"/>
    <p:sldId id="450" r:id="rId47"/>
    <p:sldId id="456" r:id="rId48"/>
    <p:sldId id="452" r:id="rId49"/>
    <p:sldId id="457" r:id="rId50"/>
    <p:sldId id="413" r:id="rId51"/>
    <p:sldId id="414" r:id="rId52"/>
    <p:sldId id="415" r:id="rId53"/>
    <p:sldId id="491" r:id="rId54"/>
    <p:sldId id="492" r:id="rId55"/>
    <p:sldId id="493" r:id="rId56"/>
    <p:sldId id="494" r:id="rId57"/>
    <p:sldId id="495" r:id="rId58"/>
    <p:sldId id="496" r:id="rId59"/>
    <p:sldId id="484" r:id="rId60"/>
    <p:sldId id="485" r:id="rId61"/>
    <p:sldId id="486" r:id="rId62"/>
    <p:sldId id="487" r:id="rId63"/>
    <p:sldId id="488" r:id="rId64"/>
    <p:sldId id="489" r:id="rId65"/>
    <p:sldId id="460" r:id="rId66"/>
    <p:sldId id="461" r:id="rId67"/>
    <p:sldId id="462" r:id="rId68"/>
    <p:sldId id="463" r:id="rId69"/>
    <p:sldId id="464" r:id="rId70"/>
    <p:sldId id="465" r:id="rId71"/>
    <p:sldId id="466" r:id="rId72"/>
    <p:sldId id="467" r:id="rId73"/>
    <p:sldId id="468" r:id="rId74"/>
    <p:sldId id="469" r:id="rId75"/>
    <p:sldId id="471" r:id="rId76"/>
    <p:sldId id="479" r:id="rId77"/>
    <p:sldId id="470" r:id="rId78"/>
    <p:sldId id="477" r:id="rId79"/>
    <p:sldId id="478" r:id="rId80"/>
    <p:sldId id="472" r:id="rId81"/>
    <p:sldId id="473" r:id="rId82"/>
    <p:sldId id="474" r:id="rId83"/>
    <p:sldId id="475" r:id="rId84"/>
    <p:sldId id="476" r:id="rId85"/>
    <p:sldId id="480" r:id="rId86"/>
    <p:sldId id="481" r:id="rId87"/>
    <p:sldId id="482" r:id="rId88"/>
    <p:sldId id="490" r:id="rId89"/>
    <p:sldId id="483" r:id="rId90"/>
    <p:sldId id="434" r:id="rId9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997"/>
    <a:srgbClr val="FFD198"/>
    <a:srgbClr val="CAC9FF"/>
    <a:srgbClr val="FB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printerSettings" Target="printerSettings/printerSettings1.bin"/><Relationship Id="rId93" Type="http://schemas.openxmlformats.org/officeDocument/2006/relationships/presProps" Target="presProps.xml"/><Relationship Id="rId94" Type="http://schemas.openxmlformats.org/officeDocument/2006/relationships/viewProps" Target="viewProps.xml"/><Relationship Id="rId95" Type="http://schemas.openxmlformats.org/officeDocument/2006/relationships/theme" Target="theme/theme1.xml"/><Relationship Id="rId9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5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5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6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5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F7C18A40-5E76-DB4D-B5BF-1B27BC724626}" type="datetimeFigureOut">
              <a:rPr lang="en-US" smtClean="0"/>
              <a:pPr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5D1BA01A-0519-CD40-9736-01F8F7135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1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B3A2C7"/>
          </a:solidFill>
          <a:latin typeface="Raleway Thin"/>
          <a:ea typeface="+mj-ea"/>
          <a:cs typeface="Raleway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B3A2C7"/>
          </a:solidFill>
          <a:latin typeface="Raleway Thin"/>
          <a:ea typeface="+mn-ea"/>
          <a:cs typeface="Raleway Thi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B3A2C7"/>
          </a:solidFill>
          <a:latin typeface="Raleway Thin"/>
          <a:ea typeface="+mn-ea"/>
          <a:cs typeface="Raleway Thi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B3A2C7"/>
          </a:solidFill>
          <a:latin typeface="Raleway Thin"/>
          <a:ea typeface="+mn-ea"/>
          <a:cs typeface="Raleway Thi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Freeform 32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5" name="Oval 34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38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86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239" y="4021597"/>
            <a:ext cx="1527308" cy="2474409"/>
            <a:chOff x="3892170" y="2167845"/>
            <a:chExt cx="1527308" cy="2474409"/>
          </a:xfrm>
        </p:grpSpPr>
        <p:sp>
          <p:nvSpPr>
            <p:cNvPr id="22" name="Freeform 21"/>
            <p:cNvSpPr/>
            <p:nvPr/>
          </p:nvSpPr>
          <p:spPr>
            <a:xfrm>
              <a:off x="3892170" y="2167845"/>
              <a:ext cx="1527308" cy="2474409"/>
            </a:xfrm>
            <a:custGeom>
              <a:avLst/>
              <a:gdLst>
                <a:gd name="connsiteX0" fmla="*/ 0 w 1527308"/>
                <a:gd name="connsiteY0" fmla="*/ 158756 h 2474409"/>
                <a:gd name="connsiteX1" fmla="*/ 498154 w 1527308"/>
                <a:gd name="connsiteY1" fmla="*/ 0 h 2474409"/>
                <a:gd name="connsiteX2" fmla="*/ 585742 w 1527308"/>
                <a:gd name="connsiteY2" fmla="*/ 848525 h 2474409"/>
                <a:gd name="connsiteX3" fmla="*/ 1527308 w 1527308"/>
                <a:gd name="connsiteY3" fmla="*/ 996333 h 2474409"/>
                <a:gd name="connsiteX4" fmla="*/ 602165 w 1527308"/>
                <a:gd name="connsiteY4" fmla="*/ 1877704 h 2474409"/>
                <a:gd name="connsiteX5" fmla="*/ 651432 w 1527308"/>
                <a:gd name="connsiteY5" fmla="*/ 1948871 h 2474409"/>
                <a:gd name="connsiteX6" fmla="*/ 1363081 w 1527308"/>
                <a:gd name="connsiteY6" fmla="*/ 2118576 h 2474409"/>
                <a:gd name="connsiteX7" fmla="*/ 1368555 w 1527308"/>
                <a:gd name="connsiteY7" fmla="*/ 2178794 h 2474409"/>
                <a:gd name="connsiteX8" fmla="*/ 974411 w 1527308"/>
                <a:gd name="connsiteY8" fmla="*/ 2474409 h 2474409"/>
                <a:gd name="connsiteX9" fmla="*/ 16423 w 1527308"/>
                <a:gd name="connsiteY9" fmla="*/ 2233538 h 2474409"/>
                <a:gd name="connsiteX10" fmla="*/ 886824 w 1527308"/>
                <a:gd name="connsiteY10" fmla="*/ 1374064 h 2474409"/>
                <a:gd name="connsiteX11" fmla="*/ 853979 w 1527308"/>
                <a:gd name="connsiteY11" fmla="*/ 1297423 h 2474409"/>
                <a:gd name="connsiteX12" fmla="*/ 76639 w 1527308"/>
                <a:gd name="connsiteY12" fmla="*/ 1105820 h 2474409"/>
                <a:gd name="connsiteX13" fmla="*/ 0 w 1527308"/>
                <a:gd name="connsiteY13" fmla="*/ 158756 h 247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7308" h="2474409">
                  <a:moveTo>
                    <a:pt x="0" y="158756"/>
                  </a:moveTo>
                  <a:lnTo>
                    <a:pt x="498154" y="0"/>
                  </a:lnTo>
                  <a:lnTo>
                    <a:pt x="585742" y="848525"/>
                  </a:lnTo>
                  <a:lnTo>
                    <a:pt x="1527308" y="996333"/>
                  </a:lnTo>
                  <a:lnTo>
                    <a:pt x="602165" y="1877704"/>
                  </a:lnTo>
                  <a:lnTo>
                    <a:pt x="651432" y="1948871"/>
                  </a:lnTo>
                  <a:lnTo>
                    <a:pt x="1363081" y="2118576"/>
                  </a:lnTo>
                  <a:lnTo>
                    <a:pt x="1368555" y="2178794"/>
                  </a:lnTo>
                  <a:lnTo>
                    <a:pt x="974411" y="2474409"/>
                  </a:lnTo>
                  <a:lnTo>
                    <a:pt x="16423" y="2233538"/>
                  </a:lnTo>
                  <a:lnTo>
                    <a:pt x="886824" y="1374064"/>
                  </a:lnTo>
                  <a:lnTo>
                    <a:pt x="853979" y="1297423"/>
                  </a:lnTo>
                  <a:lnTo>
                    <a:pt x="76639" y="1105820"/>
                  </a:lnTo>
                  <a:lnTo>
                    <a:pt x="0" y="158756"/>
                  </a:lnTo>
                  <a:close/>
                </a:path>
              </a:pathLst>
            </a:custGeom>
            <a:ln w="28575" cmpd="sng">
              <a:solidFill>
                <a:srgbClr val="A5E997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12"/>
              <a:endCxn id="22" idx="2"/>
            </p:cNvCxnSpPr>
            <p:nvPr/>
          </p:nvCxnSpPr>
          <p:spPr>
            <a:xfrm flipV="1">
              <a:off x="3968809" y="3016370"/>
              <a:ext cx="509103" cy="257295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>
              <a:stCxn id="22" idx="3"/>
            </p:cNvCxnSpPr>
            <p:nvPr/>
          </p:nvCxnSpPr>
          <p:spPr>
            <a:xfrm flipH="1">
              <a:off x="4883004" y="3164178"/>
              <a:ext cx="536474" cy="32298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>
              <a:stCxn id="22" idx="5"/>
              <a:endCxn id="22" idx="9"/>
            </p:cNvCxnSpPr>
            <p:nvPr/>
          </p:nvCxnSpPr>
          <p:spPr>
            <a:xfrm flipH="1">
              <a:off x="3908593" y="4116716"/>
              <a:ext cx="635009" cy="28466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239" y="4021597"/>
            <a:ext cx="1527308" cy="2474409"/>
            <a:chOff x="3892170" y="2167845"/>
            <a:chExt cx="1527308" cy="2474409"/>
          </a:xfrm>
        </p:grpSpPr>
        <p:sp>
          <p:nvSpPr>
            <p:cNvPr id="22" name="Freeform 21"/>
            <p:cNvSpPr/>
            <p:nvPr/>
          </p:nvSpPr>
          <p:spPr>
            <a:xfrm>
              <a:off x="3892170" y="2167845"/>
              <a:ext cx="1527308" cy="2474409"/>
            </a:xfrm>
            <a:custGeom>
              <a:avLst/>
              <a:gdLst>
                <a:gd name="connsiteX0" fmla="*/ 0 w 1527308"/>
                <a:gd name="connsiteY0" fmla="*/ 158756 h 2474409"/>
                <a:gd name="connsiteX1" fmla="*/ 498154 w 1527308"/>
                <a:gd name="connsiteY1" fmla="*/ 0 h 2474409"/>
                <a:gd name="connsiteX2" fmla="*/ 585742 w 1527308"/>
                <a:gd name="connsiteY2" fmla="*/ 848525 h 2474409"/>
                <a:gd name="connsiteX3" fmla="*/ 1527308 w 1527308"/>
                <a:gd name="connsiteY3" fmla="*/ 996333 h 2474409"/>
                <a:gd name="connsiteX4" fmla="*/ 602165 w 1527308"/>
                <a:gd name="connsiteY4" fmla="*/ 1877704 h 2474409"/>
                <a:gd name="connsiteX5" fmla="*/ 651432 w 1527308"/>
                <a:gd name="connsiteY5" fmla="*/ 1948871 h 2474409"/>
                <a:gd name="connsiteX6" fmla="*/ 1363081 w 1527308"/>
                <a:gd name="connsiteY6" fmla="*/ 2118576 h 2474409"/>
                <a:gd name="connsiteX7" fmla="*/ 1368555 w 1527308"/>
                <a:gd name="connsiteY7" fmla="*/ 2178794 h 2474409"/>
                <a:gd name="connsiteX8" fmla="*/ 974411 w 1527308"/>
                <a:gd name="connsiteY8" fmla="*/ 2474409 h 2474409"/>
                <a:gd name="connsiteX9" fmla="*/ 16423 w 1527308"/>
                <a:gd name="connsiteY9" fmla="*/ 2233538 h 2474409"/>
                <a:gd name="connsiteX10" fmla="*/ 886824 w 1527308"/>
                <a:gd name="connsiteY10" fmla="*/ 1374064 h 2474409"/>
                <a:gd name="connsiteX11" fmla="*/ 853979 w 1527308"/>
                <a:gd name="connsiteY11" fmla="*/ 1297423 h 2474409"/>
                <a:gd name="connsiteX12" fmla="*/ 76639 w 1527308"/>
                <a:gd name="connsiteY12" fmla="*/ 1105820 h 2474409"/>
                <a:gd name="connsiteX13" fmla="*/ 0 w 1527308"/>
                <a:gd name="connsiteY13" fmla="*/ 158756 h 247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7308" h="2474409">
                  <a:moveTo>
                    <a:pt x="0" y="158756"/>
                  </a:moveTo>
                  <a:lnTo>
                    <a:pt x="498154" y="0"/>
                  </a:lnTo>
                  <a:lnTo>
                    <a:pt x="585742" y="848525"/>
                  </a:lnTo>
                  <a:lnTo>
                    <a:pt x="1527308" y="996333"/>
                  </a:lnTo>
                  <a:lnTo>
                    <a:pt x="602165" y="1877704"/>
                  </a:lnTo>
                  <a:lnTo>
                    <a:pt x="651432" y="1948871"/>
                  </a:lnTo>
                  <a:lnTo>
                    <a:pt x="1363081" y="2118576"/>
                  </a:lnTo>
                  <a:lnTo>
                    <a:pt x="1368555" y="2178794"/>
                  </a:lnTo>
                  <a:lnTo>
                    <a:pt x="974411" y="2474409"/>
                  </a:lnTo>
                  <a:lnTo>
                    <a:pt x="16423" y="2233538"/>
                  </a:lnTo>
                  <a:lnTo>
                    <a:pt x="886824" y="1374064"/>
                  </a:lnTo>
                  <a:lnTo>
                    <a:pt x="853979" y="1297423"/>
                  </a:lnTo>
                  <a:lnTo>
                    <a:pt x="76639" y="1105820"/>
                  </a:lnTo>
                  <a:lnTo>
                    <a:pt x="0" y="158756"/>
                  </a:lnTo>
                  <a:close/>
                </a:path>
              </a:pathLst>
            </a:custGeom>
            <a:ln w="28575" cmpd="sng">
              <a:solidFill>
                <a:srgbClr val="A5E997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12"/>
              <a:endCxn id="22" idx="2"/>
            </p:cNvCxnSpPr>
            <p:nvPr/>
          </p:nvCxnSpPr>
          <p:spPr>
            <a:xfrm flipV="1">
              <a:off x="3968809" y="3016370"/>
              <a:ext cx="509103" cy="257295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>
              <a:stCxn id="22" idx="3"/>
            </p:cNvCxnSpPr>
            <p:nvPr/>
          </p:nvCxnSpPr>
          <p:spPr>
            <a:xfrm flipH="1">
              <a:off x="4883004" y="3164178"/>
              <a:ext cx="536474" cy="32298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>
              <a:stCxn id="22" idx="5"/>
              <a:endCxn id="22" idx="9"/>
            </p:cNvCxnSpPr>
            <p:nvPr/>
          </p:nvCxnSpPr>
          <p:spPr>
            <a:xfrm flipH="1">
              <a:off x="3908593" y="4116716"/>
              <a:ext cx="635009" cy="28466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</p:grpSp>
      <p:grpSp>
        <p:nvGrpSpPr>
          <p:cNvPr id="26" name="Group 25"/>
          <p:cNvGrpSpPr/>
          <p:nvPr/>
        </p:nvGrpSpPr>
        <p:grpSpPr>
          <a:xfrm flipH="1">
            <a:off x="6824890" y="4067821"/>
            <a:ext cx="1760507" cy="2381960"/>
            <a:chOff x="2137710" y="113073"/>
            <a:chExt cx="4887143" cy="6612287"/>
          </a:xfrm>
        </p:grpSpPr>
        <p:sp>
          <p:nvSpPr>
            <p:cNvPr id="27" name="Freeform 26"/>
            <p:cNvSpPr/>
            <p:nvPr/>
          </p:nvSpPr>
          <p:spPr>
            <a:xfrm>
              <a:off x="3102239" y="3966399"/>
              <a:ext cx="3777621" cy="2758961"/>
            </a:xfrm>
            <a:custGeom>
              <a:avLst/>
              <a:gdLst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809189"/>
                <a:gd name="connsiteX1" fmla="*/ 685948 w 3762529"/>
                <a:gd name="connsiteY1" fmla="*/ 584093 h 2809189"/>
                <a:gd name="connsiteX2" fmla="*/ 577283 w 3762529"/>
                <a:gd name="connsiteY2" fmla="*/ 808222 h 2809189"/>
                <a:gd name="connsiteX3" fmla="*/ 142623 w 3762529"/>
                <a:gd name="connsiteY3" fmla="*/ 964433 h 2809189"/>
                <a:gd name="connsiteX4" fmla="*/ 0 w 3762529"/>
                <a:gd name="connsiteY4" fmla="*/ 1093477 h 2809189"/>
                <a:gd name="connsiteX5" fmla="*/ 0 w 3762529"/>
                <a:gd name="connsiteY5" fmla="*/ 1439857 h 2809189"/>
                <a:gd name="connsiteX6" fmla="*/ 1039110 w 3762529"/>
                <a:gd name="connsiteY6" fmla="*/ 2580876 h 2809189"/>
                <a:gd name="connsiteX7" fmla="*/ 1514520 w 3762529"/>
                <a:gd name="connsiteY7" fmla="*/ 2750671 h 2809189"/>
                <a:gd name="connsiteX8" fmla="*/ 1826932 w 3762529"/>
                <a:gd name="connsiteY8" fmla="*/ 2730296 h 2809189"/>
                <a:gd name="connsiteX9" fmla="*/ 3572365 w 3762529"/>
                <a:gd name="connsiteY9" fmla="*/ 1854156 h 2809189"/>
                <a:gd name="connsiteX10" fmla="*/ 3762529 w 3762529"/>
                <a:gd name="connsiteY10" fmla="*/ 1602860 h 2809189"/>
                <a:gd name="connsiteX11" fmla="*/ 3748946 w 3762529"/>
                <a:gd name="connsiteY11" fmla="*/ 1283646 h 2809189"/>
                <a:gd name="connsiteX12" fmla="*/ 3667447 w 3762529"/>
                <a:gd name="connsiteY12" fmla="*/ 1168186 h 2809189"/>
                <a:gd name="connsiteX13" fmla="*/ 3022248 w 3762529"/>
                <a:gd name="connsiteY13" fmla="*/ 842181 h 2809189"/>
                <a:gd name="connsiteX14" fmla="*/ 2954333 w 3762529"/>
                <a:gd name="connsiteY14" fmla="*/ 543342 h 2809189"/>
                <a:gd name="connsiteX15" fmla="*/ 3266745 w 3762529"/>
                <a:gd name="connsiteY15" fmla="*/ 0 h 2809189"/>
                <a:gd name="connsiteX0" fmla="*/ 685948 w 3762529"/>
                <a:gd name="connsiteY0" fmla="*/ 326005 h 2758961"/>
                <a:gd name="connsiteX1" fmla="*/ 685948 w 3762529"/>
                <a:gd name="connsiteY1" fmla="*/ 584093 h 2758961"/>
                <a:gd name="connsiteX2" fmla="*/ 577283 w 3762529"/>
                <a:gd name="connsiteY2" fmla="*/ 808222 h 2758961"/>
                <a:gd name="connsiteX3" fmla="*/ 142623 w 3762529"/>
                <a:gd name="connsiteY3" fmla="*/ 964433 h 2758961"/>
                <a:gd name="connsiteX4" fmla="*/ 0 w 3762529"/>
                <a:gd name="connsiteY4" fmla="*/ 1093477 h 2758961"/>
                <a:gd name="connsiteX5" fmla="*/ 0 w 3762529"/>
                <a:gd name="connsiteY5" fmla="*/ 1439857 h 2758961"/>
                <a:gd name="connsiteX6" fmla="*/ 1039110 w 3762529"/>
                <a:gd name="connsiteY6" fmla="*/ 2580876 h 2758961"/>
                <a:gd name="connsiteX7" fmla="*/ 1514520 w 3762529"/>
                <a:gd name="connsiteY7" fmla="*/ 2750671 h 2758961"/>
                <a:gd name="connsiteX8" fmla="*/ 1826932 w 3762529"/>
                <a:gd name="connsiteY8" fmla="*/ 2730296 h 2758961"/>
                <a:gd name="connsiteX9" fmla="*/ 3572365 w 3762529"/>
                <a:gd name="connsiteY9" fmla="*/ 1854156 h 2758961"/>
                <a:gd name="connsiteX10" fmla="*/ 3762529 w 3762529"/>
                <a:gd name="connsiteY10" fmla="*/ 1602860 h 2758961"/>
                <a:gd name="connsiteX11" fmla="*/ 3748946 w 3762529"/>
                <a:gd name="connsiteY11" fmla="*/ 1283646 h 2758961"/>
                <a:gd name="connsiteX12" fmla="*/ 3667447 w 3762529"/>
                <a:gd name="connsiteY12" fmla="*/ 1168186 h 2758961"/>
                <a:gd name="connsiteX13" fmla="*/ 3022248 w 3762529"/>
                <a:gd name="connsiteY13" fmla="*/ 842181 h 2758961"/>
                <a:gd name="connsiteX14" fmla="*/ 2954333 w 3762529"/>
                <a:gd name="connsiteY14" fmla="*/ 543342 h 2758961"/>
                <a:gd name="connsiteX15" fmla="*/ 3266745 w 3762529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7621" h="2758961">
                  <a:moveTo>
                    <a:pt x="701040" y="326005"/>
                  </a:moveTo>
                  <a:cubicBezTo>
                    <a:pt x="701040" y="412034"/>
                    <a:pt x="719151" y="503724"/>
                    <a:pt x="701040" y="584093"/>
                  </a:cubicBezTo>
                  <a:cubicBezTo>
                    <a:pt x="682929" y="664463"/>
                    <a:pt x="682929" y="744832"/>
                    <a:pt x="592375" y="808222"/>
                  </a:cubicBezTo>
                  <a:lnTo>
                    <a:pt x="157715" y="964433"/>
                  </a:lnTo>
                  <a:cubicBezTo>
                    <a:pt x="110174" y="1007448"/>
                    <a:pt x="49049" y="1036879"/>
                    <a:pt x="15092" y="1093477"/>
                  </a:cubicBezTo>
                  <a:cubicBezTo>
                    <a:pt x="15092" y="1208937"/>
                    <a:pt x="-18866" y="1324397"/>
                    <a:pt x="15092" y="1439857"/>
                  </a:cubicBezTo>
                  <a:cubicBezTo>
                    <a:pt x="341087" y="1847364"/>
                    <a:pt x="707832" y="2200536"/>
                    <a:pt x="1054202" y="2580876"/>
                  </a:cubicBezTo>
                  <a:cubicBezTo>
                    <a:pt x="1306622" y="2799345"/>
                    <a:pt x="1398308" y="2725768"/>
                    <a:pt x="1529612" y="2750671"/>
                  </a:cubicBezTo>
                  <a:cubicBezTo>
                    <a:pt x="1660916" y="2775574"/>
                    <a:pt x="1668840" y="2737087"/>
                    <a:pt x="1842024" y="2730296"/>
                  </a:cubicBezTo>
                  <a:lnTo>
                    <a:pt x="3587457" y="1854156"/>
                  </a:lnTo>
                  <a:cubicBezTo>
                    <a:pt x="3650845" y="1770391"/>
                    <a:pt x="3754982" y="1747751"/>
                    <a:pt x="3777621" y="1602860"/>
                  </a:cubicBezTo>
                  <a:lnTo>
                    <a:pt x="3764038" y="1283646"/>
                  </a:lnTo>
                  <a:lnTo>
                    <a:pt x="3682539" y="1168186"/>
                  </a:lnTo>
                  <a:lnTo>
                    <a:pt x="3037340" y="842181"/>
                  </a:lnTo>
                  <a:cubicBezTo>
                    <a:pt x="2980744" y="762943"/>
                    <a:pt x="2992063" y="642955"/>
                    <a:pt x="2969425" y="543342"/>
                  </a:cubicBezTo>
                  <a:cubicBezTo>
                    <a:pt x="3026021" y="301101"/>
                    <a:pt x="3177700" y="181114"/>
                    <a:pt x="3281837" y="0"/>
                  </a:cubicBezTo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137710" y="113073"/>
              <a:ext cx="4887143" cy="4406485"/>
            </a:xfrm>
            <a:custGeom>
              <a:avLst/>
              <a:gdLst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18665 w 4887143"/>
                <a:gd name="connsiteY22" fmla="*/ 962467 h 4406629"/>
                <a:gd name="connsiteX23" fmla="*/ 2507225 w 4887143"/>
                <a:gd name="connsiteY23" fmla="*/ 1282841 h 4406629"/>
                <a:gd name="connsiteX24" fmla="*/ 2701717 w 4887143"/>
                <a:gd name="connsiteY24" fmla="*/ 2118101 h 4406629"/>
                <a:gd name="connsiteX25" fmla="*/ 2850446 w 4887143"/>
                <a:gd name="connsiteY25" fmla="*/ 2163869 h 4406629"/>
                <a:gd name="connsiteX26" fmla="*/ 2747480 w 4887143"/>
                <a:gd name="connsiteY26" fmla="*/ 1054003 h 4406629"/>
                <a:gd name="connsiteX27" fmla="*/ 2736039 w 4887143"/>
                <a:gd name="connsiteY27" fmla="*/ 459023 h 4406629"/>
                <a:gd name="connsiteX28" fmla="*/ 3010617 w 4887143"/>
                <a:gd name="connsiteY28" fmla="*/ 241626 h 4406629"/>
                <a:gd name="connsiteX29" fmla="*/ 3308075 w 4887143"/>
                <a:gd name="connsiteY29" fmla="*/ 344604 h 4406629"/>
                <a:gd name="connsiteX30" fmla="*/ 3353838 w 4887143"/>
                <a:gd name="connsiteY30" fmla="*/ 722187 h 4406629"/>
                <a:gd name="connsiteX31" fmla="*/ 3479686 w 4887143"/>
                <a:gd name="connsiteY31" fmla="*/ 1443028 h 4406629"/>
                <a:gd name="connsiteX32" fmla="*/ 3514008 w 4887143"/>
                <a:gd name="connsiteY32" fmla="*/ 2049450 h 4406629"/>
                <a:gd name="connsiteX33" fmla="*/ 3639856 w 4887143"/>
                <a:gd name="connsiteY33" fmla="*/ 2369823 h 4406629"/>
                <a:gd name="connsiteX34" fmla="*/ 3925875 w 4887143"/>
                <a:gd name="connsiteY34" fmla="*/ 2495684 h 4406629"/>
                <a:gd name="connsiteX35" fmla="*/ 4017400 w 4887143"/>
                <a:gd name="connsiteY35" fmla="*/ 2415591 h 4406629"/>
                <a:gd name="connsiteX36" fmla="*/ 4028841 w 4887143"/>
                <a:gd name="connsiteY36" fmla="*/ 2140985 h 4406629"/>
                <a:gd name="connsiteX37" fmla="*/ 3697060 w 4887143"/>
                <a:gd name="connsiteY37" fmla="*/ 1614657 h 4406629"/>
                <a:gd name="connsiteX38" fmla="*/ 3685619 w 4887143"/>
                <a:gd name="connsiteY38" fmla="*/ 1214190 h 4406629"/>
                <a:gd name="connsiteX39" fmla="*/ 4028841 w 4887143"/>
                <a:gd name="connsiteY39" fmla="*/ 996793 h 4406629"/>
                <a:gd name="connsiteX40" fmla="*/ 4349181 w 4887143"/>
                <a:gd name="connsiteY40" fmla="*/ 1088328 h 4406629"/>
                <a:gd name="connsiteX41" fmla="*/ 4806810 w 4887143"/>
                <a:gd name="connsiteY41" fmla="*/ 2026566 h 4406629"/>
                <a:gd name="connsiteX42" fmla="*/ 4783929 w 4887143"/>
                <a:gd name="connsiteY42" fmla="*/ 2690197 h 4406629"/>
                <a:gd name="connsiteX43" fmla="*/ 4886896 w 4887143"/>
                <a:gd name="connsiteY43" fmla="*/ 3022013 h 4406629"/>
                <a:gd name="connsiteX44" fmla="*/ 4749607 w 4887143"/>
                <a:gd name="connsiteY44" fmla="*/ 3376712 h 4406629"/>
                <a:gd name="connsiteX45" fmla="*/ 4532233 w 4887143"/>
                <a:gd name="connsiteY45" fmla="*/ 3777179 h 4406629"/>
                <a:gd name="connsiteX46" fmla="*/ 4017400 w 4887143"/>
                <a:gd name="connsiteY46" fmla="*/ 3914482 h 4406629"/>
                <a:gd name="connsiteX47" fmla="*/ 3548331 w 4887143"/>
                <a:gd name="connsiteY47" fmla="*/ 3983134 h 4406629"/>
                <a:gd name="connsiteX48" fmla="*/ 2873328 w 4887143"/>
                <a:gd name="connsiteY48" fmla="*/ 4211972 h 4406629"/>
                <a:gd name="connsiteX49" fmla="*/ 2358495 w 4887143"/>
                <a:gd name="connsiteY49" fmla="*/ 4406485 h 4406629"/>
                <a:gd name="connsiteX50" fmla="*/ 1740696 w 4887143"/>
                <a:gd name="connsiteY50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50" fmla="*/ 1649170 w 4887143"/>
                <a:gd name="connsiteY50" fmla="*/ 4166205 h 4406629"/>
                <a:gd name="connsiteX0" fmla="*/ 1649170 w 4887143"/>
                <a:gd name="connsiteY0" fmla="*/ 4166205 h 4406485"/>
                <a:gd name="connsiteX1" fmla="*/ 1019930 w 4887143"/>
                <a:gd name="connsiteY1" fmla="*/ 3765737 h 4406485"/>
                <a:gd name="connsiteX2" fmla="*/ 413572 w 4887143"/>
                <a:gd name="connsiteY2" fmla="*/ 2678755 h 4406485"/>
                <a:gd name="connsiteX3" fmla="*/ 116113 w 4887143"/>
                <a:gd name="connsiteY3" fmla="*/ 1443028 h 4406485"/>
                <a:gd name="connsiteX4" fmla="*/ 36028 w 4887143"/>
                <a:gd name="connsiteY4" fmla="*/ 481907 h 4406485"/>
                <a:gd name="connsiteX5" fmla="*/ 676709 w 4887143"/>
                <a:gd name="connsiteY5" fmla="*/ 459023 h 4406485"/>
                <a:gd name="connsiteX6" fmla="*/ 825438 w 4887143"/>
                <a:gd name="connsiteY6" fmla="*/ 1076887 h 4406485"/>
                <a:gd name="connsiteX7" fmla="*/ 974167 w 4887143"/>
                <a:gd name="connsiteY7" fmla="*/ 1683308 h 4406485"/>
                <a:gd name="connsiteX8" fmla="*/ 1134338 w 4887143"/>
                <a:gd name="connsiteY8" fmla="*/ 2266846 h 4406485"/>
                <a:gd name="connsiteX9" fmla="*/ 1042812 w 4887143"/>
                <a:gd name="connsiteY9" fmla="*/ 1706192 h 4406485"/>
                <a:gd name="connsiteX10" fmla="*/ 951286 w 4887143"/>
                <a:gd name="connsiteY10" fmla="*/ 664977 h 4406485"/>
                <a:gd name="connsiteX11" fmla="*/ 928404 w 4887143"/>
                <a:gd name="connsiteY11" fmla="*/ 275952 h 4406485"/>
                <a:gd name="connsiteX12" fmla="*/ 1168660 w 4887143"/>
                <a:gd name="connsiteY12" fmla="*/ 81440 h 4406485"/>
                <a:gd name="connsiteX13" fmla="*/ 1482209 w 4887143"/>
                <a:gd name="connsiteY13" fmla="*/ 167957 h 4406485"/>
                <a:gd name="connsiteX14" fmla="*/ 1610563 w 4887143"/>
                <a:gd name="connsiteY14" fmla="*/ 860531 h 4406485"/>
                <a:gd name="connsiteX15" fmla="*/ 1729255 w 4887143"/>
                <a:gd name="connsiteY15" fmla="*/ 1465912 h 4406485"/>
                <a:gd name="connsiteX16" fmla="*/ 1980951 w 4887143"/>
                <a:gd name="connsiteY16" fmla="*/ 2243962 h 4406485"/>
                <a:gd name="connsiteX17" fmla="*/ 1866544 w 4887143"/>
                <a:gd name="connsiteY17" fmla="*/ 1191306 h 4406485"/>
                <a:gd name="connsiteX18" fmla="*/ 1763577 w 4887143"/>
                <a:gd name="connsiteY18" fmla="*/ 264510 h 4406485"/>
                <a:gd name="connsiteX19" fmla="*/ 2061036 w 4887143"/>
                <a:gd name="connsiteY19" fmla="*/ 1346 h 4406485"/>
                <a:gd name="connsiteX20" fmla="*/ 2381377 w 4887143"/>
                <a:gd name="connsiteY20" fmla="*/ 184417 h 4406485"/>
                <a:gd name="connsiteX21" fmla="*/ 2415699 w 4887143"/>
                <a:gd name="connsiteY21" fmla="*/ 653536 h 4406485"/>
                <a:gd name="connsiteX22" fmla="*/ 2520808 w 4887143"/>
                <a:gd name="connsiteY22" fmla="*/ 1310008 h 4406485"/>
                <a:gd name="connsiteX23" fmla="*/ 2701717 w 4887143"/>
                <a:gd name="connsiteY23" fmla="*/ 2118101 h 4406485"/>
                <a:gd name="connsiteX24" fmla="*/ 2850446 w 4887143"/>
                <a:gd name="connsiteY24" fmla="*/ 2163869 h 4406485"/>
                <a:gd name="connsiteX25" fmla="*/ 2747480 w 4887143"/>
                <a:gd name="connsiteY25" fmla="*/ 1054003 h 4406485"/>
                <a:gd name="connsiteX26" fmla="*/ 2736039 w 4887143"/>
                <a:gd name="connsiteY26" fmla="*/ 459023 h 4406485"/>
                <a:gd name="connsiteX27" fmla="*/ 3010617 w 4887143"/>
                <a:gd name="connsiteY27" fmla="*/ 241626 h 4406485"/>
                <a:gd name="connsiteX28" fmla="*/ 3308075 w 4887143"/>
                <a:gd name="connsiteY28" fmla="*/ 344604 h 4406485"/>
                <a:gd name="connsiteX29" fmla="*/ 3353838 w 4887143"/>
                <a:gd name="connsiteY29" fmla="*/ 722187 h 4406485"/>
                <a:gd name="connsiteX30" fmla="*/ 3479686 w 4887143"/>
                <a:gd name="connsiteY30" fmla="*/ 1443028 h 4406485"/>
                <a:gd name="connsiteX31" fmla="*/ 3514008 w 4887143"/>
                <a:gd name="connsiteY31" fmla="*/ 2049450 h 4406485"/>
                <a:gd name="connsiteX32" fmla="*/ 3639856 w 4887143"/>
                <a:gd name="connsiteY32" fmla="*/ 2369823 h 4406485"/>
                <a:gd name="connsiteX33" fmla="*/ 3925875 w 4887143"/>
                <a:gd name="connsiteY33" fmla="*/ 2495684 h 4406485"/>
                <a:gd name="connsiteX34" fmla="*/ 4017400 w 4887143"/>
                <a:gd name="connsiteY34" fmla="*/ 2415591 h 4406485"/>
                <a:gd name="connsiteX35" fmla="*/ 4028841 w 4887143"/>
                <a:gd name="connsiteY35" fmla="*/ 2140985 h 4406485"/>
                <a:gd name="connsiteX36" fmla="*/ 3697060 w 4887143"/>
                <a:gd name="connsiteY36" fmla="*/ 1614657 h 4406485"/>
                <a:gd name="connsiteX37" fmla="*/ 3685619 w 4887143"/>
                <a:gd name="connsiteY37" fmla="*/ 1214190 h 4406485"/>
                <a:gd name="connsiteX38" fmla="*/ 4028841 w 4887143"/>
                <a:gd name="connsiteY38" fmla="*/ 996793 h 4406485"/>
                <a:gd name="connsiteX39" fmla="*/ 4349181 w 4887143"/>
                <a:gd name="connsiteY39" fmla="*/ 1163037 h 4406485"/>
                <a:gd name="connsiteX40" fmla="*/ 4806810 w 4887143"/>
                <a:gd name="connsiteY40" fmla="*/ 2026566 h 4406485"/>
                <a:gd name="connsiteX41" fmla="*/ 4783929 w 4887143"/>
                <a:gd name="connsiteY41" fmla="*/ 2690197 h 4406485"/>
                <a:gd name="connsiteX42" fmla="*/ 4886896 w 4887143"/>
                <a:gd name="connsiteY42" fmla="*/ 3022013 h 4406485"/>
                <a:gd name="connsiteX43" fmla="*/ 4749607 w 4887143"/>
                <a:gd name="connsiteY43" fmla="*/ 3376712 h 4406485"/>
                <a:gd name="connsiteX44" fmla="*/ 4532233 w 4887143"/>
                <a:gd name="connsiteY44" fmla="*/ 3777179 h 4406485"/>
                <a:gd name="connsiteX45" fmla="*/ 4017400 w 4887143"/>
                <a:gd name="connsiteY45" fmla="*/ 3914482 h 4406485"/>
                <a:gd name="connsiteX46" fmla="*/ 3548331 w 4887143"/>
                <a:gd name="connsiteY46" fmla="*/ 3983134 h 4406485"/>
                <a:gd name="connsiteX47" fmla="*/ 2873328 w 4887143"/>
                <a:gd name="connsiteY47" fmla="*/ 4211972 h 4406485"/>
                <a:gd name="connsiteX48" fmla="*/ 2358495 w 4887143"/>
                <a:gd name="connsiteY48" fmla="*/ 4406485 h 4406485"/>
                <a:gd name="connsiteX49" fmla="*/ 1649170 w 4887143"/>
                <a:gd name="connsiteY49" fmla="*/ 4166205 h 440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887143" h="4406485">
                  <a:moveTo>
                    <a:pt x="1649170" y="4166205"/>
                  </a:moveTo>
                  <a:cubicBezTo>
                    <a:pt x="1426076" y="4059414"/>
                    <a:pt x="1225863" y="4013645"/>
                    <a:pt x="1019930" y="3765737"/>
                  </a:cubicBezTo>
                  <a:cubicBezTo>
                    <a:pt x="813997" y="3517829"/>
                    <a:pt x="564208" y="3065873"/>
                    <a:pt x="413572" y="2678755"/>
                  </a:cubicBezTo>
                  <a:cubicBezTo>
                    <a:pt x="262936" y="2291637"/>
                    <a:pt x="179037" y="1809169"/>
                    <a:pt x="116113" y="1443028"/>
                  </a:cubicBezTo>
                  <a:cubicBezTo>
                    <a:pt x="53189" y="1076887"/>
                    <a:pt x="-57405" y="645908"/>
                    <a:pt x="36028" y="481907"/>
                  </a:cubicBezTo>
                  <a:cubicBezTo>
                    <a:pt x="129461" y="317906"/>
                    <a:pt x="545141" y="359860"/>
                    <a:pt x="676709" y="459023"/>
                  </a:cubicBezTo>
                  <a:cubicBezTo>
                    <a:pt x="808277" y="558186"/>
                    <a:pt x="775862" y="872839"/>
                    <a:pt x="825438" y="1076887"/>
                  </a:cubicBezTo>
                  <a:cubicBezTo>
                    <a:pt x="875014" y="1280934"/>
                    <a:pt x="922684" y="1484982"/>
                    <a:pt x="974167" y="1683308"/>
                  </a:cubicBezTo>
                  <a:cubicBezTo>
                    <a:pt x="1025650" y="1881634"/>
                    <a:pt x="1122897" y="2263032"/>
                    <a:pt x="1134338" y="2266846"/>
                  </a:cubicBezTo>
                  <a:cubicBezTo>
                    <a:pt x="1145779" y="2270660"/>
                    <a:pt x="1073321" y="1973170"/>
                    <a:pt x="1042812" y="1706192"/>
                  </a:cubicBezTo>
                  <a:cubicBezTo>
                    <a:pt x="1012303" y="1439214"/>
                    <a:pt x="970354" y="903350"/>
                    <a:pt x="951286" y="664977"/>
                  </a:cubicBezTo>
                  <a:cubicBezTo>
                    <a:pt x="932218" y="426604"/>
                    <a:pt x="892175" y="373208"/>
                    <a:pt x="928404" y="275952"/>
                  </a:cubicBezTo>
                  <a:cubicBezTo>
                    <a:pt x="964633" y="178696"/>
                    <a:pt x="1076359" y="99439"/>
                    <a:pt x="1168660" y="81440"/>
                  </a:cubicBezTo>
                  <a:cubicBezTo>
                    <a:pt x="1260961" y="63441"/>
                    <a:pt x="1361017" y="99235"/>
                    <a:pt x="1482209" y="167957"/>
                  </a:cubicBezTo>
                  <a:cubicBezTo>
                    <a:pt x="1555860" y="297806"/>
                    <a:pt x="1631645" y="644206"/>
                    <a:pt x="1610563" y="860531"/>
                  </a:cubicBezTo>
                  <a:cubicBezTo>
                    <a:pt x="1684562" y="1042897"/>
                    <a:pt x="1715065" y="1316841"/>
                    <a:pt x="1729255" y="1465912"/>
                  </a:cubicBezTo>
                  <a:cubicBezTo>
                    <a:pt x="1790986" y="1696484"/>
                    <a:pt x="1958070" y="2289730"/>
                    <a:pt x="1980951" y="2243962"/>
                  </a:cubicBezTo>
                  <a:cubicBezTo>
                    <a:pt x="2003833" y="2198194"/>
                    <a:pt x="1902773" y="1521215"/>
                    <a:pt x="1866544" y="1191306"/>
                  </a:cubicBezTo>
                  <a:cubicBezTo>
                    <a:pt x="1830315" y="861397"/>
                    <a:pt x="1731162" y="462837"/>
                    <a:pt x="1763577" y="264510"/>
                  </a:cubicBezTo>
                  <a:cubicBezTo>
                    <a:pt x="1795992" y="66183"/>
                    <a:pt x="1958069" y="14695"/>
                    <a:pt x="2061036" y="1346"/>
                  </a:cubicBezTo>
                  <a:cubicBezTo>
                    <a:pt x="2164003" y="-12003"/>
                    <a:pt x="2322267" y="75719"/>
                    <a:pt x="2381377" y="184417"/>
                  </a:cubicBezTo>
                  <a:cubicBezTo>
                    <a:pt x="2440487" y="293115"/>
                    <a:pt x="2374350" y="436506"/>
                    <a:pt x="2415699" y="653536"/>
                  </a:cubicBezTo>
                  <a:cubicBezTo>
                    <a:pt x="2491006" y="890942"/>
                    <a:pt x="2534262" y="1106664"/>
                    <a:pt x="2520808" y="1310008"/>
                  </a:cubicBezTo>
                  <a:cubicBezTo>
                    <a:pt x="2602436" y="1554102"/>
                    <a:pt x="2680735" y="2064084"/>
                    <a:pt x="2701717" y="2118101"/>
                  </a:cubicBezTo>
                  <a:cubicBezTo>
                    <a:pt x="2722699" y="2138159"/>
                    <a:pt x="2747737" y="2212176"/>
                    <a:pt x="2850446" y="2163869"/>
                  </a:cubicBezTo>
                  <a:cubicBezTo>
                    <a:pt x="2858073" y="1986519"/>
                    <a:pt x="2766548" y="1338144"/>
                    <a:pt x="2747480" y="1054003"/>
                  </a:cubicBezTo>
                  <a:cubicBezTo>
                    <a:pt x="2728412" y="769862"/>
                    <a:pt x="2692183" y="594419"/>
                    <a:pt x="2736039" y="459023"/>
                  </a:cubicBezTo>
                  <a:cubicBezTo>
                    <a:pt x="2779895" y="323627"/>
                    <a:pt x="2915278" y="260696"/>
                    <a:pt x="3010617" y="241626"/>
                  </a:cubicBezTo>
                  <a:cubicBezTo>
                    <a:pt x="3105956" y="222556"/>
                    <a:pt x="3250872" y="264511"/>
                    <a:pt x="3308075" y="344604"/>
                  </a:cubicBezTo>
                  <a:cubicBezTo>
                    <a:pt x="3365278" y="424697"/>
                    <a:pt x="3325236" y="539116"/>
                    <a:pt x="3353838" y="722187"/>
                  </a:cubicBezTo>
                  <a:cubicBezTo>
                    <a:pt x="3382440" y="905258"/>
                    <a:pt x="3452991" y="1221817"/>
                    <a:pt x="3479686" y="1443028"/>
                  </a:cubicBezTo>
                  <a:cubicBezTo>
                    <a:pt x="3506381" y="1664238"/>
                    <a:pt x="3487313" y="1894984"/>
                    <a:pt x="3514008" y="2049450"/>
                  </a:cubicBezTo>
                  <a:cubicBezTo>
                    <a:pt x="3540703" y="2203916"/>
                    <a:pt x="3571212" y="2295451"/>
                    <a:pt x="3639856" y="2369823"/>
                  </a:cubicBezTo>
                  <a:cubicBezTo>
                    <a:pt x="3708500" y="2444195"/>
                    <a:pt x="3862951" y="2488056"/>
                    <a:pt x="3925875" y="2495684"/>
                  </a:cubicBezTo>
                  <a:cubicBezTo>
                    <a:pt x="3988799" y="2503312"/>
                    <a:pt x="4000239" y="2474707"/>
                    <a:pt x="4017400" y="2415591"/>
                  </a:cubicBezTo>
                  <a:cubicBezTo>
                    <a:pt x="4034561" y="2356475"/>
                    <a:pt x="4082231" y="2274474"/>
                    <a:pt x="4028841" y="2140985"/>
                  </a:cubicBezTo>
                  <a:cubicBezTo>
                    <a:pt x="3975451" y="2007496"/>
                    <a:pt x="3754264" y="1769123"/>
                    <a:pt x="3697060" y="1614657"/>
                  </a:cubicBezTo>
                  <a:cubicBezTo>
                    <a:pt x="3639856" y="1460191"/>
                    <a:pt x="3630322" y="1317167"/>
                    <a:pt x="3685619" y="1214190"/>
                  </a:cubicBezTo>
                  <a:cubicBezTo>
                    <a:pt x="3740916" y="1111213"/>
                    <a:pt x="3918247" y="1017770"/>
                    <a:pt x="4028841" y="996793"/>
                  </a:cubicBezTo>
                  <a:cubicBezTo>
                    <a:pt x="4180184" y="1023358"/>
                    <a:pt x="4219520" y="991408"/>
                    <a:pt x="4349181" y="1163037"/>
                  </a:cubicBezTo>
                  <a:cubicBezTo>
                    <a:pt x="4553549" y="1660672"/>
                    <a:pt x="4707185" y="1867124"/>
                    <a:pt x="4806810" y="2026566"/>
                  </a:cubicBezTo>
                  <a:cubicBezTo>
                    <a:pt x="4872476" y="2287884"/>
                    <a:pt x="4770581" y="2524289"/>
                    <a:pt x="4783929" y="2690197"/>
                  </a:cubicBezTo>
                  <a:cubicBezTo>
                    <a:pt x="4797277" y="2856105"/>
                    <a:pt x="4892616" y="2907594"/>
                    <a:pt x="4886896" y="3022013"/>
                  </a:cubicBezTo>
                  <a:cubicBezTo>
                    <a:pt x="4881176" y="3136432"/>
                    <a:pt x="4808717" y="3250851"/>
                    <a:pt x="4749607" y="3376712"/>
                  </a:cubicBezTo>
                  <a:cubicBezTo>
                    <a:pt x="4690497" y="3502573"/>
                    <a:pt x="4654268" y="3687551"/>
                    <a:pt x="4532233" y="3777179"/>
                  </a:cubicBezTo>
                  <a:cubicBezTo>
                    <a:pt x="4410199" y="3866807"/>
                    <a:pt x="4181384" y="3880156"/>
                    <a:pt x="4017400" y="3914482"/>
                  </a:cubicBezTo>
                  <a:cubicBezTo>
                    <a:pt x="3853416" y="3948808"/>
                    <a:pt x="3739010" y="3933552"/>
                    <a:pt x="3548331" y="3983134"/>
                  </a:cubicBezTo>
                  <a:cubicBezTo>
                    <a:pt x="3357652" y="4032716"/>
                    <a:pt x="3071634" y="4141413"/>
                    <a:pt x="2873328" y="4211972"/>
                  </a:cubicBezTo>
                  <a:cubicBezTo>
                    <a:pt x="2675022" y="4282531"/>
                    <a:pt x="2547267" y="4400764"/>
                    <a:pt x="2358495" y="4406485"/>
                  </a:cubicBezTo>
                  <a:cubicBezTo>
                    <a:pt x="2154469" y="4398857"/>
                    <a:pt x="1872264" y="4272996"/>
                    <a:pt x="1649170" y="4166205"/>
                  </a:cubicBezTo>
                  <a:close/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42" name="Oval 4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loud 45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8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239" y="4021597"/>
            <a:ext cx="1527308" cy="2474409"/>
            <a:chOff x="3892170" y="2167845"/>
            <a:chExt cx="1527308" cy="2474409"/>
          </a:xfrm>
        </p:grpSpPr>
        <p:sp>
          <p:nvSpPr>
            <p:cNvPr id="22" name="Freeform 21"/>
            <p:cNvSpPr/>
            <p:nvPr/>
          </p:nvSpPr>
          <p:spPr>
            <a:xfrm>
              <a:off x="3892170" y="2167845"/>
              <a:ext cx="1527308" cy="2474409"/>
            </a:xfrm>
            <a:custGeom>
              <a:avLst/>
              <a:gdLst>
                <a:gd name="connsiteX0" fmla="*/ 0 w 1527308"/>
                <a:gd name="connsiteY0" fmla="*/ 158756 h 2474409"/>
                <a:gd name="connsiteX1" fmla="*/ 498154 w 1527308"/>
                <a:gd name="connsiteY1" fmla="*/ 0 h 2474409"/>
                <a:gd name="connsiteX2" fmla="*/ 585742 w 1527308"/>
                <a:gd name="connsiteY2" fmla="*/ 848525 h 2474409"/>
                <a:gd name="connsiteX3" fmla="*/ 1527308 w 1527308"/>
                <a:gd name="connsiteY3" fmla="*/ 996333 h 2474409"/>
                <a:gd name="connsiteX4" fmla="*/ 602165 w 1527308"/>
                <a:gd name="connsiteY4" fmla="*/ 1877704 h 2474409"/>
                <a:gd name="connsiteX5" fmla="*/ 651432 w 1527308"/>
                <a:gd name="connsiteY5" fmla="*/ 1948871 h 2474409"/>
                <a:gd name="connsiteX6" fmla="*/ 1363081 w 1527308"/>
                <a:gd name="connsiteY6" fmla="*/ 2118576 h 2474409"/>
                <a:gd name="connsiteX7" fmla="*/ 1368555 w 1527308"/>
                <a:gd name="connsiteY7" fmla="*/ 2178794 h 2474409"/>
                <a:gd name="connsiteX8" fmla="*/ 974411 w 1527308"/>
                <a:gd name="connsiteY8" fmla="*/ 2474409 h 2474409"/>
                <a:gd name="connsiteX9" fmla="*/ 16423 w 1527308"/>
                <a:gd name="connsiteY9" fmla="*/ 2233538 h 2474409"/>
                <a:gd name="connsiteX10" fmla="*/ 886824 w 1527308"/>
                <a:gd name="connsiteY10" fmla="*/ 1374064 h 2474409"/>
                <a:gd name="connsiteX11" fmla="*/ 853979 w 1527308"/>
                <a:gd name="connsiteY11" fmla="*/ 1297423 h 2474409"/>
                <a:gd name="connsiteX12" fmla="*/ 76639 w 1527308"/>
                <a:gd name="connsiteY12" fmla="*/ 1105820 h 2474409"/>
                <a:gd name="connsiteX13" fmla="*/ 0 w 1527308"/>
                <a:gd name="connsiteY13" fmla="*/ 158756 h 247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7308" h="2474409">
                  <a:moveTo>
                    <a:pt x="0" y="158756"/>
                  </a:moveTo>
                  <a:lnTo>
                    <a:pt x="498154" y="0"/>
                  </a:lnTo>
                  <a:lnTo>
                    <a:pt x="585742" y="848525"/>
                  </a:lnTo>
                  <a:lnTo>
                    <a:pt x="1527308" y="996333"/>
                  </a:lnTo>
                  <a:lnTo>
                    <a:pt x="602165" y="1877704"/>
                  </a:lnTo>
                  <a:lnTo>
                    <a:pt x="651432" y="1948871"/>
                  </a:lnTo>
                  <a:lnTo>
                    <a:pt x="1363081" y="2118576"/>
                  </a:lnTo>
                  <a:lnTo>
                    <a:pt x="1368555" y="2178794"/>
                  </a:lnTo>
                  <a:lnTo>
                    <a:pt x="974411" y="2474409"/>
                  </a:lnTo>
                  <a:lnTo>
                    <a:pt x="16423" y="2233538"/>
                  </a:lnTo>
                  <a:lnTo>
                    <a:pt x="886824" y="1374064"/>
                  </a:lnTo>
                  <a:lnTo>
                    <a:pt x="853979" y="1297423"/>
                  </a:lnTo>
                  <a:lnTo>
                    <a:pt x="76639" y="1105820"/>
                  </a:lnTo>
                  <a:lnTo>
                    <a:pt x="0" y="158756"/>
                  </a:lnTo>
                  <a:close/>
                </a:path>
              </a:pathLst>
            </a:custGeom>
            <a:ln w="28575" cmpd="sng">
              <a:solidFill>
                <a:srgbClr val="A5E997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12"/>
              <a:endCxn id="22" idx="2"/>
            </p:cNvCxnSpPr>
            <p:nvPr/>
          </p:nvCxnSpPr>
          <p:spPr>
            <a:xfrm flipV="1">
              <a:off x="3968809" y="3016370"/>
              <a:ext cx="509103" cy="257295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>
              <a:stCxn id="22" idx="3"/>
            </p:cNvCxnSpPr>
            <p:nvPr/>
          </p:nvCxnSpPr>
          <p:spPr>
            <a:xfrm flipH="1">
              <a:off x="4883004" y="3164178"/>
              <a:ext cx="536474" cy="32298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>
              <a:stCxn id="22" idx="5"/>
              <a:endCxn id="22" idx="9"/>
            </p:cNvCxnSpPr>
            <p:nvPr/>
          </p:nvCxnSpPr>
          <p:spPr>
            <a:xfrm flipH="1">
              <a:off x="3908593" y="4116716"/>
              <a:ext cx="635009" cy="28466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</p:grpSp>
      <p:grpSp>
        <p:nvGrpSpPr>
          <p:cNvPr id="26" name="Group 25"/>
          <p:cNvGrpSpPr/>
          <p:nvPr/>
        </p:nvGrpSpPr>
        <p:grpSpPr>
          <a:xfrm flipH="1">
            <a:off x="6824890" y="4067821"/>
            <a:ext cx="1760507" cy="2381960"/>
            <a:chOff x="2137710" y="113073"/>
            <a:chExt cx="4887143" cy="6612287"/>
          </a:xfrm>
        </p:grpSpPr>
        <p:sp>
          <p:nvSpPr>
            <p:cNvPr id="27" name="Freeform 26"/>
            <p:cNvSpPr/>
            <p:nvPr/>
          </p:nvSpPr>
          <p:spPr>
            <a:xfrm>
              <a:off x="3102239" y="3966399"/>
              <a:ext cx="3777621" cy="2758961"/>
            </a:xfrm>
            <a:custGeom>
              <a:avLst/>
              <a:gdLst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809189"/>
                <a:gd name="connsiteX1" fmla="*/ 685948 w 3762529"/>
                <a:gd name="connsiteY1" fmla="*/ 584093 h 2809189"/>
                <a:gd name="connsiteX2" fmla="*/ 577283 w 3762529"/>
                <a:gd name="connsiteY2" fmla="*/ 808222 h 2809189"/>
                <a:gd name="connsiteX3" fmla="*/ 142623 w 3762529"/>
                <a:gd name="connsiteY3" fmla="*/ 964433 h 2809189"/>
                <a:gd name="connsiteX4" fmla="*/ 0 w 3762529"/>
                <a:gd name="connsiteY4" fmla="*/ 1093477 h 2809189"/>
                <a:gd name="connsiteX5" fmla="*/ 0 w 3762529"/>
                <a:gd name="connsiteY5" fmla="*/ 1439857 h 2809189"/>
                <a:gd name="connsiteX6" fmla="*/ 1039110 w 3762529"/>
                <a:gd name="connsiteY6" fmla="*/ 2580876 h 2809189"/>
                <a:gd name="connsiteX7" fmla="*/ 1514520 w 3762529"/>
                <a:gd name="connsiteY7" fmla="*/ 2750671 h 2809189"/>
                <a:gd name="connsiteX8" fmla="*/ 1826932 w 3762529"/>
                <a:gd name="connsiteY8" fmla="*/ 2730296 h 2809189"/>
                <a:gd name="connsiteX9" fmla="*/ 3572365 w 3762529"/>
                <a:gd name="connsiteY9" fmla="*/ 1854156 h 2809189"/>
                <a:gd name="connsiteX10" fmla="*/ 3762529 w 3762529"/>
                <a:gd name="connsiteY10" fmla="*/ 1602860 h 2809189"/>
                <a:gd name="connsiteX11" fmla="*/ 3748946 w 3762529"/>
                <a:gd name="connsiteY11" fmla="*/ 1283646 h 2809189"/>
                <a:gd name="connsiteX12" fmla="*/ 3667447 w 3762529"/>
                <a:gd name="connsiteY12" fmla="*/ 1168186 h 2809189"/>
                <a:gd name="connsiteX13" fmla="*/ 3022248 w 3762529"/>
                <a:gd name="connsiteY13" fmla="*/ 842181 h 2809189"/>
                <a:gd name="connsiteX14" fmla="*/ 2954333 w 3762529"/>
                <a:gd name="connsiteY14" fmla="*/ 543342 h 2809189"/>
                <a:gd name="connsiteX15" fmla="*/ 3266745 w 3762529"/>
                <a:gd name="connsiteY15" fmla="*/ 0 h 2809189"/>
                <a:gd name="connsiteX0" fmla="*/ 685948 w 3762529"/>
                <a:gd name="connsiteY0" fmla="*/ 326005 h 2758961"/>
                <a:gd name="connsiteX1" fmla="*/ 685948 w 3762529"/>
                <a:gd name="connsiteY1" fmla="*/ 584093 h 2758961"/>
                <a:gd name="connsiteX2" fmla="*/ 577283 w 3762529"/>
                <a:gd name="connsiteY2" fmla="*/ 808222 h 2758961"/>
                <a:gd name="connsiteX3" fmla="*/ 142623 w 3762529"/>
                <a:gd name="connsiteY3" fmla="*/ 964433 h 2758961"/>
                <a:gd name="connsiteX4" fmla="*/ 0 w 3762529"/>
                <a:gd name="connsiteY4" fmla="*/ 1093477 h 2758961"/>
                <a:gd name="connsiteX5" fmla="*/ 0 w 3762529"/>
                <a:gd name="connsiteY5" fmla="*/ 1439857 h 2758961"/>
                <a:gd name="connsiteX6" fmla="*/ 1039110 w 3762529"/>
                <a:gd name="connsiteY6" fmla="*/ 2580876 h 2758961"/>
                <a:gd name="connsiteX7" fmla="*/ 1514520 w 3762529"/>
                <a:gd name="connsiteY7" fmla="*/ 2750671 h 2758961"/>
                <a:gd name="connsiteX8" fmla="*/ 1826932 w 3762529"/>
                <a:gd name="connsiteY8" fmla="*/ 2730296 h 2758961"/>
                <a:gd name="connsiteX9" fmla="*/ 3572365 w 3762529"/>
                <a:gd name="connsiteY9" fmla="*/ 1854156 h 2758961"/>
                <a:gd name="connsiteX10" fmla="*/ 3762529 w 3762529"/>
                <a:gd name="connsiteY10" fmla="*/ 1602860 h 2758961"/>
                <a:gd name="connsiteX11" fmla="*/ 3748946 w 3762529"/>
                <a:gd name="connsiteY11" fmla="*/ 1283646 h 2758961"/>
                <a:gd name="connsiteX12" fmla="*/ 3667447 w 3762529"/>
                <a:gd name="connsiteY12" fmla="*/ 1168186 h 2758961"/>
                <a:gd name="connsiteX13" fmla="*/ 3022248 w 3762529"/>
                <a:gd name="connsiteY13" fmla="*/ 842181 h 2758961"/>
                <a:gd name="connsiteX14" fmla="*/ 2954333 w 3762529"/>
                <a:gd name="connsiteY14" fmla="*/ 543342 h 2758961"/>
                <a:gd name="connsiteX15" fmla="*/ 3266745 w 3762529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7621" h="2758961">
                  <a:moveTo>
                    <a:pt x="701040" y="326005"/>
                  </a:moveTo>
                  <a:cubicBezTo>
                    <a:pt x="701040" y="412034"/>
                    <a:pt x="719151" y="503724"/>
                    <a:pt x="701040" y="584093"/>
                  </a:cubicBezTo>
                  <a:cubicBezTo>
                    <a:pt x="682929" y="664463"/>
                    <a:pt x="682929" y="744832"/>
                    <a:pt x="592375" y="808222"/>
                  </a:cubicBezTo>
                  <a:lnTo>
                    <a:pt x="157715" y="964433"/>
                  </a:lnTo>
                  <a:cubicBezTo>
                    <a:pt x="110174" y="1007448"/>
                    <a:pt x="49049" y="1036879"/>
                    <a:pt x="15092" y="1093477"/>
                  </a:cubicBezTo>
                  <a:cubicBezTo>
                    <a:pt x="15092" y="1208937"/>
                    <a:pt x="-18866" y="1324397"/>
                    <a:pt x="15092" y="1439857"/>
                  </a:cubicBezTo>
                  <a:cubicBezTo>
                    <a:pt x="341087" y="1847364"/>
                    <a:pt x="707832" y="2200536"/>
                    <a:pt x="1054202" y="2580876"/>
                  </a:cubicBezTo>
                  <a:cubicBezTo>
                    <a:pt x="1306622" y="2799345"/>
                    <a:pt x="1398308" y="2725768"/>
                    <a:pt x="1529612" y="2750671"/>
                  </a:cubicBezTo>
                  <a:cubicBezTo>
                    <a:pt x="1660916" y="2775574"/>
                    <a:pt x="1668840" y="2737087"/>
                    <a:pt x="1842024" y="2730296"/>
                  </a:cubicBezTo>
                  <a:lnTo>
                    <a:pt x="3587457" y="1854156"/>
                  </a:lnTo>
                  <a:cubicBezTo>
                    <a:pt x="3650845" y="1770391"/>
                    <a:pt x="3754982" y="1747751"/>
                    <a:pt x="3777621" y="1602860"/>
                  </a:cubicBezTo>
                  <a:lnTo>
                    <a:pt x="3764038" y="1283646"/>
                  </a:lnTo>
                  <a:lnTo>
                    <a:pt x="3682539" y="1168186"/>
                  </a:lnTo>
                  <a:lnTo>
                    <a:pt x="3037340" y="842181"/>
                  </a:lnTo>
                  <a:cubicBezTo>
                    <a:pt x="2980744" y="762943"/>
                    <a:pt x="2992063" y="642955"/>
                    <a:pt x="2969425" y="543342"/>
                  </a:cubicBezTo>
                  <a:cubicBezTo>
                    <a:pt x="3026021" y="301101"/>
                    <a:pt x="3177700" y="181114"/>
                    <a:pt x="3281837" y="0"/>
                  </a:cubicBezTo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137710" y="113073"/>
              <a:ext cx="4887143" cy="4406485"/>
            </a:xfrm>
            <a:custGeom>
              <a:avLst/>
              <a:gdLst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18665 w 4887143"/>
                <a:gd name="connsiteY22" fmla="*/ 962467 h 4406629"/>
                <a:gd name="connsiteX23" fmla="*/ 2507225 w 4887143"/>
                <a:gd name="connsiteY23" fmla="*/ 1282841 h 4406629"/>
                <a:gd name="connsiteX24" fmla="*/ 2701717 w 4887143"/>
                <a:gd name="connsiteY24" fmla="*/ 2118101 h 4406629"/>
                <a:gd name="connsiteX25" fmla="*/ 2850446 w 4887143"/>
                <a:gd name="connsiteY25" fmla="*/ 2163869 h 4406629"/>
                <a:gd name="connsiteX26" fmla="*/ 2747480 w 4887143"/>
                <a:gd name="connsiteY26" fmla="*/ 1054003 h 4406629"/>
                <a:gd name="connsiteX27" fmla="*/ 2736039 w 4887143"/>
                <a:gd name="connsiteY27" fmla="*/ 459023 h 4406629"/>
                <a:gd name="connsiteX28" fmla="*/ 3010617 w 4887143"/>
                <a:gd name="connsiteY28" fmla="*/ 241626 h 4406629"/>
                <a:gd name="connsiteX29" fmla="*/ 3308075 w 4887143"/>
                <a:gd name="connsiteY29" fmla="*/ 344604 h 4406629"/>
                <a:gd name="connsiteX30" fmla="*/ 3353838 w 4887143"/>
                <a:gd name="connsiteY30" fmla="*/ 722187 h 4406629"/>
                <a:gd name="connsiteX31" fmla="*/ 3479686 w 4887143"/>
                <a:gd name="connsiteY31" fmla="*/ 1443028 h 4406629"/>
                <a:gd name="connsiteX32" fmla="*/ 3514008 w 4887143"/>
                <a:gd name="connsiteY32" fmla="*/ 2049450 h 4406629"/>
                <a:gd name="connsiteX33" fmla="*/ 3639856 w 4887143"/>
                <a:gd name="connsiteY33" fmla="*/ 2369823 h 4406629"/>
                <a:gd name="connsiteX34" fmla="*/ 3925875 w 4887143"/>
                <a:gd name="connsiteY34" fmla="*/ 2495684 h 4406629"/>
                <a:gd name="connsiteX35" fmla="*/ 4017400 w 4887143"/>
                <a:gd name="connsiteY35" fmla="*/ 2415591 h 4406629"/>
                <a:gd name="connsiteX36" fmla="*/ 4028841 w 4887143"/>
                <a:gd name="connsiteY36" fmla="*/ 2140985 h 4406629"/>
                <a:gd name="connsiteX37" fmla="*/ 3697060 w 4887143"/>
                <a:gd name="connsiteY37" fmla="*/ 1614657 h 4406629"/>
                <a:gd name="connsiteX38" fmla="*/ 3685619 w 4887143"/>
                <a:gd name="connsiteY38" fmla="*/ 1214190 h 4406629"/>
                <a:gd name="connsiteX39" fmla="*/ 4028841 w 4887143"/>
                <a:gd name="connsiteY39" fmla="*/ 996793 h 4406629"/>
                <a:gd name="connsiteX40" fmla="*/ 4349181 w 4887143"/>
                <a:gd name="connsiteY40" fmla="*/ 1088328 h 4406629"/>
                <a:gd name="connsiteX41" fmla="*/ 4806810 w 4887143"/>
                <a:gd name="connsiteY41" fmla="*/ 2026566 h 4406629"/>
                <a:gd name="connsiteX42" fmla="*/ 4783929 w 4887143"/>
                <a:gd name="connsiteY42" fmla="*/ 2690197 h 4406629"/>
                <a:gd name="connsiteX43" fmla="*/ 4886896 w 4887143"/>
                <a:gd name="connsiteY43" fmla="*/ 3022013 h 4406629"/>
                <a:gd name="connsiteX44" fmla="*/ 4749607 w 4887143"/>
                <a:gd name="connsiteY44" fmla="*/ 3376712 h 4406629"/>
                <a:gd name="connsiteX45" fmla="*/ 4532233 w 4887143"/>
                <a:gd name="connsiteY45" fmla="*/ 3777179 h 4406629"/>
                <a:gd name="connsiteX46" fmla="*/ 4017400 w 4887143"/>
                <a:gd name="connsiteY46" fmla="*/ 3914482 h 4406629"/>
                <a:gd name="connsiteX47" fmla="*/ 3548331 w 4887143"/>
                <a:gd name="connsiteY47" fmla="*/ 3983134 h 4406629"/>
                <a:gd name="connsiteX48" fmla="*/ 2873328 w 4887143"/>
                <a:gd name="connsiteY48" fmla="*/ 4211972 h 4406629"/>
                <a:gd name="connsiteX49" fmla="*/ 2358495 w 4887143"/>
                <a:gd name="connsiteY49" fmla="*/ 4406485 h 4406629"/>
                <a:gd name="connsiteX50" fmla="*/ 1740696 w 4887143"/>
                <a:gd name="connsiteY50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50" fmla="*/ 1649170 w 4887143"/>
                <a:gd name="connsiteY50" fmla="*/ 4166205 h 4406629"/>
                <a:gd name="connsiteX0" fmla="*/ 1649170 w 4887143"/>
                <a:gd name="connsiteY0" fmla="*/ 4166205 h 4406485"/>
                <a:gd name="connsiteX1" fmla="*/ 1019930 w 4887143"/>
                <a:gd name="connsiteY1" fmla="*/ 3765737 h 4406485"/>
                <a:gd name="connsiteX2" fmla="*/ 413572 w 4887143"/>
                <a:gd name="connsiteY2" fmla="*/ 2678755 h 4406485"/>
                <a:gd name="connsiteX3" fmla="*/ 116113 w 4887143"/>
                <a:gd name="connsiteY3" fmla="*/ 1443028 h 4406485"/>
                <a:gd name="connsiteX4" fmla="*/ 36028 w 4887143"/>
                <a:gd name="connsiteY4" fmla="*/ 481907 h 4406485"/>
                <a:gd name="connsiteX5" fmla="*/ 676709 w 4887143"/>
                <a:gd name="connsiteY5" fmla="*/ 459023 h 4406485"/>
                <a:gd name="connsiteX6" fmla="*/ 825438 w 4887143"/>
                <a:gd name="connsiteY6" fmla="*/ 1076887 h 4406485"/>
                <a:gd name="connsiteX7" fmla="*/ 974167 w 4887143"/>
                <a:gd name="connsiteY7" fmla="*/ 1683308 h 4406485"/>
                <a:gd name="connsiteX8" fmla="*/ 1134338 w 4887143"/>
                <a:gd name="connsiteY8" fmla="*/ 2266846 h 4406485"/>
                <a:gd name="connsiteX9" fmla="*/ 1042812 w 4887143"/>
                <a:gd name="connsiteY9" fmla="*/ 1706192 h 4406485"/>
                <a:gd name="connsiteX10" fmla="*/ 951286 w 4887143"/>
                <a:gd name="connsiteY10" fmla="*/ 664977 h 4406485"/>
                <a:gd name="connsiteX11" fmla="*/ 928404 w 4887143"/>
                <a:gd name="connsiteY11" fmla="*/ 275952 h 4406485"/>
                <a:gd name="connsiteX12" fmla="*/ 1168660 w 4887143"/>
                <a:gd name="connsiteY12" fmla="*/ 81440 h 4406485"/>
                <a:gd name="connsiteX13" fmla="*/ 1482209 w 4887143"/>
                <a:gd name="connsiteY13" fmla="*/ 167957 h 4406485"/>
                <a:gd name="connsiteX14" fmla="*/ 1610563 w 4887143"/>
                <a:gd name="connsiteY14" fmla="*/ 860531 h 4406485"/>
                <a:gd name="connsiteX15" fmla="*/ 1729255 w 4887143"/>
                <a:gd name="connsiteY15" fmla="*/ 1465912 h 4406485"/>
                <a:gd name="connsiteX16" fmla="*/ 1980951 w 4887143"/>
                <a:gd name="connsiteY16" fmla="*/ 2243962 h 4406485"/>
                <a:gd name="connsiteX17" fmla="*/ 1866544 w 4887143"/>
                <a:gd name="connsiteY17" fmla="*/ 1191306 h 4406485"/>
                <a:gd name="connsiteX18" fmla="*/ 1763577 w 4887143"/>
                <a:gd name="connsiteY18" fmla="*/ 264510 h 4406485"/>
                <a:gd name="connsiteX19" fmla="*/ 2061036 w 4887143"/>
                <a:gd name="connsiteY19" fmla="*/ 1346 h 4406485"/>
                <a:gd name="connsiteX20" fmla="*/ 2381377 w 4887143"/>
                <a:gd name="connsiteY20" fmla="*/ 184417 h 4406485"/>
                <a:gd name="connsiteX21" fmla="*/ 2415699 w 4887143"/>
                <a:gd name="connsiteY21" fmla="*/ 653536 h 4406485"/>
                <a:gd name="connsiteX22" fmla="*/ 2520808 w 4887143"/>
                <a:gd name="connsiteY22" fmla="*/ 1310008 h 4406485"/>
                <a:gd name="connsiteX23" fmla="*/ 2701717 w 4887143"/>
                <a:gd name="connsiteY23" fmla="*/ 2118101 h 4406485"/>
                <a:gd name="connsiteX24" fmla="*/ 2850446 w 4887143"/>
                <a:gd name="connsiteY24" fmla="*/ 2163869 h 4406485"/>
                <a:gd name="connsiteX25" fmla="*/ 2747480 w 4887143"/>
                <a:gd name="connsiteY25" fmla="*/ 1054003 h 4406485"/>
                <a:gd name="connsiteX26" fmla="*/ 2736039 w 4887143"/>
                <a:gd name="connsiteY26" fmla="*/ 459023 h 4406485"/>
                <a:gd name="connsiteX27" fmla="*/ 3010617 w 4887143"/>
                <a:gd name="connsiteY27" fmla="*/ 241626 h 4406485"/>
                <a:gd name="connsiteX28" fmla="*/ 3308075 w 4887143"/>
                <a:gd name="connsiteY28" fmla="*/ 344604 h 4406485"/>
                <a:gd name="connsiteX29" fmla="*/ 3353838 w 4887143"/>
                <a:gd name="connsiteY29" fmla="*/ 722187 h 4406485"/>
                <a:gd name="connsiteX30" fmla="*/ 3479686 w 4887143"/>
                <a:gd name="connsiteY30" fmla="*/ 1443028 h 4406485"/>
                <a:gd name="connsiteX31" fmla="*/ 3514008 w 4887143"/>
                <a:gd name="connsiteY31" fmla="*/ 2049450 h 4406485"/>
                <a:gd name="connsiteX32" fmla="*/ 3639856 w 4887143"/>
                <a:gd name="connsiteY32" fmla="*/ 2369823 h 4406485"/>
                <a:gd name="connsiteX33" fmla="*/ 3925875 w 4887143"/>
                <a:gd name="connsiteY33" fmla="*/ 2495684 h 4406485"/>
                <a:gd name="connsiteX34" fmla="*/ 4017400 w 4887143"/>
                <a:gd name="connsiteY34" fmla="*/ 2415591 h 4406485"/>
                <a:gd name="connsiteX35" fmla="*/ 4028841 w 4887143"/>
                <a:gd name="connsiteY35" fmla="*/ 2140985 h 4406485"/>
                <a:gd name="connsiteX36" fmla="*/ 3697060 w 4887143"/>
                <a:gd name="connsiteY36" fmla="*/ 1614657 h 4406485"/>
                <a:gd name="connsiteX37" fmla="*/ 3685619 w 4887143"/>
                <a:gd name="connsiteY37" fmla="*/ 1214190 h 4406485"/>
                <a:gd name="connsiteX38" fmla="*/ 4028841 w 4887143"/>
                <a:gd name="connsiteY38" fmla="*/ 996793 h 4406485"/>
                <a:gd name="connsiteX39" fmla="*/ 4349181 w 4887143"/>
                <a:gd name="connsiteY39" fmla="*/ 1163037 h 4406485"/>
                <a:gd name="connsiteX40" fmla="*/ 4806810 w 4887143"/>
                <a:gd name="connsiteY40" fmla="*/ 2026566 h 4406485"/>
                <a:gd name="connsiteX41" fmla="*/ 4783929 w 4887143"/>
                <a:gd name="connsiteY41" fmla="*/ 2690197 h 4406485"/>
                <a:gd name="connsiteX42" fmla="*/ 4886896 w 4887143"/>
                <a:gd name="connsiteY42" fmla="*/ 3022013 h 4406485"/>
                <a:gd name="connsiteX43" fmla="*/ 4749607 w 4887143"/>
                <a:gd name="connsiteY43" fmla="*/ 3376712 h 4406485"/>
                <a:gd name="connsiteX44" fmla="*/ 4532233 w 4887143"/>
                <a:gd name="connsiteY44" fmla="*/ 3777179 h 4406485"/>
                <a:gd name="connsiteX45" fmla="*/ 4017400 w 4887143"/>
                <a:gd name="connsiteY45" fmla="*/ 3914482 h 4406485"/>
                <a:gd name="connsiteX46" fmla="*/ 3548331 w 4887143"/>
                <a:gd name="connsiteY46" fmla="*/ 3983134 h 4406485"/>
                <a:gd name="connsiteX47" fmla="*/ 2873328 w 4887143"/>
                <a:gd name="connsiteY47" fmla="*/ 4211972 h 4406485"/>
                <a:gd name="connsiteX48" fmla="*/ 2358495 w 4887143"/>
                <a:gd name="connsiteY48" fmla="*/ 4406485 h 4406485"/>
                <a:gd name="connsiteX49" fmla="*/ 1649170 w 4887143"/>
                <a:gd name="connsiteY49" fmla="*/ 4166205 h 440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887143" h="4406485">
                  <a:moveTo>
                    <a:pt x="1649170" y="4166205"/>
                  </a:moveTo>
                  <a:cubicBezTo>
                    <a:pt x="1426076" y="4059414"/>
                    <a:pt x="1225863" y="4013645"/>
                    <a:pt x="1019930" y="3765737"/>
                  </a:cubicBezTo>
                  <a:cubicBezTo>
                    <a:pt x="813997" y="3517829"/>
                    <a:pt x="564208" y="3065873"/>
                    <a:pt x="413572" y="2678755"/>
                  </a:cubicBezTo>
                  <a:cubicBezTo>
                    <a:pt x="262936" y="2291637"/>
                    <a:pt x="179037" y="1809169"/>
                    <a:pt x="116113" y="1443028"/>
                  </a:cubicBezTo>
                  <a:cubicBezTo>
                    <a:pt x="53189" y="1076887"/>
                    <a:pt x="-57405" y="645908"/>
                    <a:pt x="36028" y="481907"/>
                  </a:cubicBezTo>
                  <a:cubicBezTo>
                    <a:pt x="129461" y="317906"/>
                    <a:pt x="545141" y="359860"/>
                    <a:pt x="676709" y="459023"/>
                  </a:cubicBezTo>
                  <a:cubicBezTo>
                    <a:pt x="808277" y="558186"/>
                    <a:pt x="775862" y="872839"/>
                    <a:pt x="825438" y="1076887"/>
                  </a:cubicBezTo>
                  <a:cubicBezTo>
                    <a:pt x="875014" y="1280934"/>
                    <a:pt x="922684" y="1484982"/>
                    <a:pt x="974167" y="1683308"/>
                  </a:cubicBezTo>
                  <a:cubicBezTo>
                    <a:pt x="1025650" y="1881634"/>
                    <a:pt x="1122897" y="2263032"/>
                    <a:pt x="1134338" y="2266846"/>
                  </a:cubicBezTo>
                  <a:cubicBezTo>
                    <a:pt x="1145779" y="2270660"/>
                    <a:pt x="1073321" y="1973170"/>
                    <a:pt x="1042812" y="1706192"/>
                  </a:cubicBezTo>
                  <a:cubicBezTo>
                    <a:pt x="1012303" y="1439214"/>
                    <a:pt x="970354" y="903350"/>
                    <a:pt x="951286" y="664977"/>
                  </a:cubicBezTo>
                  <a:cubicBezTo>
                    <a:pt x="932218" y="426604"/>
                    <a:pt x="892175" y="373208"/>
                    <a:pt x="928404" y="275952"/>
                  </a:cubicBezTo>
                  <a:cubicBezTo>
                    <a:pt x="964633" y="178696"/>
                    <a:pt x="1076359" y="99439"/>
                    <a:pt x="1168660" y="81440"/>
                  </a:cubicBezTo>
                  <a:cubicBezTo>
                    <a:pt x="1260961" y="63441"/>
                    <a:pt x="1361017" y="99235"/>
                    <a:pt x="1482209" y="167957"/>
                  </a:cubicBezTo>
                  <a:cubicBezTo>
                    <a:pt x="1555860" y="297806"/>
                    <a:pt x="1631645" y="644206"/>
                    <a:pt x="1610563" y="860531"/>
                  </a:cubicBezTo>
                  <a:cubicBezTo>
                    <a:pt x="1684562" y="1042897"/>
                    <a:pt x="1715065" y="1316841"/>
                    <a:pt x="1729255" y="1465912"/>
                  </a:cubicBezTo>
                  <a:cubicBezTo>
                    <a:pt x="1790986" y="1696484"/>
                    <a:pt x="1958070" y="2289730"/>
                    <a:pt x="1980951" y="2243962"/>
                  </a:cubicBezTo>
                  <a:cubicBezTo>
                    <a:pt x="2003833" y="2198194"/>
                    <a:pt x="1902773" y="1521215"/>
                    <a:pt x="1866544" y="1191306"/>
                  </a:cubicBezTo>
                  <a:cubicBezTo>
                    <a:pt x="1830315" y="861397"/>
                    <a:pt x="1731162" y="462837"/>
                    <a:pt x="1763577" y="264510"/>
                  </a:cubicBezTo>
                  <a:cubicBezTo>
                    <a:pt x="1795992" y="66183"/>
                    <a:pt x="1958069" y="14695"/>
                    <a:pt x="2061036" y="1346"/>
                  </a:cubicBezTo>
                  <a:cubicBezTo>
                    <a:pt x="2164003" y="-12003"/>
                    <a:pt x="2322267" y="75719"/>
                    <a:pt x="2381377" y="184417"/>
                  </a:cubicBezTo>
                  <a:cubicBezTo>
                    <a:pt x="2440487" y="293115"/>
                    <a:pt x="2374350" y="436506"/>
                    <a:pt x="2415699" y="653536"/>
                  </a:cubicBezTo>
                  <a:cubicBezTo>
                    <a:pt x="2491006" y="890942"/>
                    <a:pt x="2534262" y="1106664"/>
                    <a:pt x="2520808" y="1310008"/>
                  </a:cubicBezTo>
                  <a:cubicBezTo>
                    <a:pt x="2602436" y="1554102"/>
                    <a:pt x="2680735" y="2064084"/>
                    <a:pt x="2701717" y="2118101"/>
                  </a:cubicBezTo>
                  <a:cubicBezTo>
                    <a:pt x="2722699" y="2138159"/>
                    <a:pt x="2747737" y="2212176"/>
                    <a:pt x="2850446" y="2163869"/>
                  </a:cubicBezTo>
                  <a:cubicBezTo>
                    <a:pt x="2858073" y="1986519"/>
                    <a:pt x="2766548" y="1338144"/>
                    <a:pt x="2747480" y="1054003"/>
                  </a:cubicBezTo>
                  <a:cubicBezTo>
                    <a:pt x="2728412" y="769862"/>
                    <a:pt x="2692183" y="594419"/>
                    <a:pt x="2736039" y="459023"/>
                  </a:cubicBezTo>
                  <a:cubicBezTo>
                    <a:pt x="2779895" y="323627"/>
                    <a:pt x="2915278" y="260696"/>
                    <a:pt x="3010617" y="241626"/>
                  </a:cubicBezTo>
                  <a:cubicBezTo>
                    <a:pt x="3105956" y="222556"/>
                    <a:pt x="3250872" y="264511"/>
                    <a:pt x="3308075" y="344604"/>
                  </a:cubicBezTo>
                  <a:cubicBezTo>
                    <a:pt x="3365278" y="424697"/>
                    <a:pt x="3325236" y="539116"/>
                    <a:pt x="3353838" y="722187"/>
                  </a:cubicBezTo>
                  <a:cubicBezTo>
                    <a:pt x="3382440" y="905258"/>
                    <a:pt x="3452991" y="1221817"/>
                    <a:pt x="3479686" y="1443028"/>
                  </a:cubicBezTo>
                  <a:cubicBezTo>
                    <a:pt x="3506381" y="1664238"/>
                    <a:pt x="3487313" y="1894984"/>
                    <a:pt x="3514008" y="2049450"/>
                  </a:cubicBezTo>
                  <a:cubicBezTo>
                    <a:pt x="3540703" y="2203916"/>
                    <a:pt x="3571212" y="2295451"/>
                    <a:pt x="3639856" y="2369823"/>
                  </a:cubicBezTo>
                  <a:cubicBezTo>
                    <a:pt x="3708500" y="2444195"/>
                    <a:pt x="3862951" y="2488056"/>
                    <a:pt x="3925875" y="2495684"/>
                  </a:cubicBezTo>
                  <a:cubicBezTo>
                    <a:pt x="3988799" y="2503312"/>
                    <a:pt x="4000239" y="2474707"/>
                    <a:pt x="4017400" y="2415591"/>
                  </a:cubicBezTo>
                  <a:cubicBezTo>
                    <a:pt x="4034561" y="2356475"/>
                    <a:pt x="4082231" y="2274474"/>
                    <a:pt x="4028841" y="2140985"/>
                  </a:cubicBezTo>
                  <a:cubicBezTo>
                    <a:pt x="3975451" y="2007496"/>
                    <a:pt x="3754264" y="1769123"/>
                    <a:pt x="3697060" y="1614657"/>
                  </a:cubicBezTo>
                  <a:cubicBezTo>
                    <a:pt x="3639856" y="1460191"/>
                    <a:pt x="3630322" y="1317167"/>
                    <a:pt x="3685619" y="1214190"/>
                  </a:cubicBezTo>
                  <a:cubicBezTo>
                    <a:pt x="3740916" y="1111213"/>
                    <a:pt x="3918247" y="1017770"/>
                    <a:pt x="4028841" y="996793"/>
                  </a:cubicBezTo>
                  <a:cubicBezTo>
                    <a:pt x="4180184" y="1023358"/>
                    <a:pt x="4219520" y="991408"/>
                    <a:pt x="4349181" y="1163037"/>
                  </a:cubicBezTo>
                  <a:cubicBezTo>
                    <a:pt x="4553549" y="1660672"/>
                    <a:pt x="4707185" y="1867124"/>
                    <a:pt x="4806810" y="2026566"/>
                  </a:cubicBezTo>
                  <a:cubicBezTo>
                    <a:pt x="4872476" y="2287884"/>
                    <a:pt x="4770581" y="2524289"/>
                    <a:pt x="4783929" y="2690197"/>
                  </a:cubicBezTo>
                  <a:cubicBezTo>
                    <a:pt x="4797277" y="2856105"/>
                    <a:pt x="4892616" y="2907594"/>
                    <a:pt x="4886896" y="3022013"/>
                  </a:cubicBezTo>
                  <a:cubicBezTo>
                    <a:pt x="4881176" y="3136432"/>
                    <a:pt x="4808717" y="3250851"/>
                    <a:pt x="4749607" y="3376712"/>
                  </a:cubicBezTo>
                  <a:cubicBezTo>
                    <a:pt x="4690497" y="3502573"/>
                    <a:pt x="4654268" y="3687551"/>
                    <a:pt x="4532233" y="3777179"/>
                  </a:cubicBezTo>
                  <a:cubicBezTo>
                    <a:pt x="4410199" y="3866807"/>
                    <a:pt x="4181384" y="3880156"/>
                    <a:pt x="4017400" y="3914482"/>
                  </a:cubicBezTo>
                  <a:cubicBezTo>
                    <a:pt x="3853416" y="3948808"/>
                    <a:pt x="3739010" y="3933552"/>
                    <a:pt x="3548331" y="3983134"/>
                  </a:cubicBezTo>
                  <a:cubicBezTo>
                    <a:pt x="3357652" y="4032716"/>
                    <a:pt x="3071634" y="4141413"/>
                    <a:pt x="2873328" y="4211972"/>
                  </a:cubicBezTo>
                  <a:cubicBezTo>
                    <a:pt x="2675022" y="4282531"/>
                    <a:pt x="2547267" y="4400764"/>
                    <a:pt x="2358495" y="4406485"/>
                  </a:cubicBezTo>
                  <a:cubicBezTo>
                    <a:pt x="2154469" y="4398857"/>
                    <a:pt x="1872264" y="4272996"/>
                    <a:pt x="1649170" y="4166205"/>
                  </a:cubicBezTo>
                  <a:close/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42" name="Oval 4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Oval Callout 46"/>
          <p:cNvSpPr/>
          <p:nvPr/>
        </p:nvSpPr>
        <p:spPr>
          <a:xfrm>
            <a:off x="2780944" y="2351779"/>
            <a:ext cx="3863855" cy="2030475"/>
          </a:xfrm>
          <a:prstGeom prst="wedgeEllipseCallout">
            <a:avLst>
              <a:gd name="adj1" fmla="val -30117"/>
              <a:gd name="adj2" fmla="val 11309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All of these are just imperfect copies of the ideal!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419739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144638" y="4006606"/>
            <a:ext cx="988319" cy="1433846"/>
            <a:chOff x="3640946" y="1953190"/>
            <a:chExt cx="2272954" cy="3297585"/>
          </a:xfrm>
        </p:grpSpPr>
        <p:sp>
          <p:nvSpPr>
            <p:cNvPr id="3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8" name="Group 7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9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reeform 10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Oval 14"/>
          <p:cNvSpPr/>
          <p:nvPr/>
        </p:nvSpPr>
        <p:spPr>
          <a:xfrm>
            <a:off x="8442296" y="5057856"/>
            <a:ext cx="228814" cy="228814"/>
          </a:xfrm>
          <a:prstGeom prst="ellipse">
            <a:avLst/>
          </a:prstGeom>
          <a:ln w="12700" cmpd="sng"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97875" y="5376176"/>
            <a:ext cx="141139" cy="141139"/>
          </a:xfrm>
          <a:prstGeom prst="ellipse">
            <a:avLst/>
          </a:prstGeom>
          <a:ln w="12700" cmpd="sng"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16"/>
          <p:cNvSpPr/>
          <p:nvPr/>
        </p:nvSpPr>
        <p:spPr>
          <a:xfrm rot="5400000" flipH="1">
            <a:off x="6358418" y="3627619"/>
            <a:ext cx="2383000" cy="1922042"/>
          </a:xfrm>
          <a:prstGeom prst="cloud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35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Callout 38"/>
          <p:cNvSpPr/>
          <p:nvPr/>
        </p:nvSpPr>
        <p:spPr>
          <a:xfrm>
            <a:off x="80087" y="3180853"/>
            <a:ext cx="1590261" cy="1589463"/>
          </a:xfrm>
          <a:prstGeom prst="wedgeEllipseCallout">
            <a:avLst>
              <a:gd name="adj1" fmla="val -11412"/>
              <a:gd name="adj2" fmla="val 97977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30948" y="3494155"/>
            <a:ext cx="839729" cy="1037571"/>
            <a:chOff x="2109086" y="172756"/>
            <a:chExt cx="5117409" cy="6323078"/>
          </a:xfrm>
        </p:grpSpPr>
        <p:sp>
          <p:nvSpPr>
            <p:cNvPr id="28" name="Freeform 27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84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Callout 39"/>
          <p:cNvSpPr/>
          <p:nvPr/>
        </p:nvSpPr>
        <p:spPr>
          <a:xfrm>
            <a:off x="1750432" y="3340657"/>
            <a:ext cx="1864838" cy="1717199"/>
          </a:xfrm>
          <a:prstGeom prst="wedgeEllipseCallout">
            <a:avLst>
              <a:gd name="adj1" fmla="val -80737"/>
              <a:gd name="adj2" fmla="val 84651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9" name="Oval Callout 38"/>
          <p:cNvSpPr/>
          <p:nvPr/>
        </p:nvSpPr>
        <p:spPr>
          <a:xfrm>
            <a:off x="80087" y="3180853"/>
            <a:ext cx="1590261" cy="1589463"/>
          </a:xfrm>
          <a:prstGeom prst="wedgeEllipseCallout">
            <a:avLst>
              <a:gd name="adj1" fmla="val -11412"/>
              <a:gd name="adj2" fmla="val 97977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30948" y="3494155"/>
            <a:ext cx="839729" cy="1037571"/>
            <a:chOff x="2109086" y="172756"/>
            <a:chExt cx="5117409" cy="6323078"/>
          </a:xfrm>
        </p:grpSpPr>
        <p:sp>
          <p:nvSpPr>
            <p:cNvPr id="28" name="Freeform 27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173354" y="3530364"/>
            <a:ext cx="1075812" cy="1375030"/>
            <a:chOff x="2794000" y="1054570"/>
            <a:chExt cx="3404655" cy="4351598"/>
          </a:xfrm>
        </p:grpSpPr>
        <p:sp>
          <p:nvSpPr>
            <p:cNvPr id="32" name="Freeform 31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93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Callout 41"/>
          <p:cNvSpPr/>
          <p:nvPr/>
        </p:nvSpPr>
        <p:spPr>
          <a:xfrm>
            <a:off x="1929202" y="5155188"/>
            <a:ext cx="1869119" cy="1589463"/>
          </a:xfrm>
          <a:prstGeom prst="wedgeEllipseCallout">
            <a:avLst>
              <a:gd name="adj1" fmla="val -88536"/>
              <a:gd name="adj2" fmla="val 799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Oval Callout 39"/>
          <p:cNvSpPr/>
          <p:nvPr/>
        </p:nvSpPr>
        <p:spPr>
          <a:xfrm>
            <a:off x="1750432" y="3340657"/>
            <a:ext cx="1864838" cy="1717199"/>
          </a:xfrm>
          <a:prstGeom prst="wedgeEllipseCallout">
            <a:avLst>
              <a:gd name="adj1" fmla="val -80737"/>
              <a:gd name="adj2" fmla="val 84651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9" name="Oval Callout 38"/>
          <p:cNvSpPr/>
          <p:nvPr/>
        </p:nvSpPr>
        <p:spPr>
          <a:xfrm>
            <a:off x="80087" y="3180853"/>
            <a:ext cx="1590261" cy="1589463"/>
          </a:xfrm>
          <a:prstGeom prst="wedgeEllipseCallout">
            <a:avLst>
              <a:gd name="adj1" fmla="val -11412"/>
              <a:gd name="adj2" fmla="val 97977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30948" y="3494155"/>
            <a:ext cx="839729" cy="1037571"/>
            <a:chOff x="2109086" y="172756"/>
            <a:chExt cx="5117409" cy="6323078"/>
          </a:xfrm>
        </p:grpSpPr>
        <p:sp>
          <p:nvSpPr>
            <p:cNvPr id="28" name="Freeform 27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173354" y="3530364"/>
            <a:ext cx="1075812" cy="1375030"/>
            <a:chOff x="2794000" y="1054570"/>
            <a:chExt cx="3404655" cy="4351598"/>
          </a:xfrm>
        </p:grpSpPr>
        <p:sp>
          <p:nvSpPr>
            <p:cNvPr id="32" name="Freeform 31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2454531" y="5334954"/>
            <a:ext cx="909042" cy="1229931"/>
            <a:chOff x="2137710" y="113073"/>
            <a:chExt cx="4887143" cy="6612287"/>
          </a:xfrm>
        </p:grpSpPr>
        <p:sp>
          <p:nvSpPr>
            <p:cNvPr id="37" name="Freeform 36"/>
            <p:cNvSpPr/>
            <p:nvPr/>
          </p:nvSpPr>
          <p:spPr>
            <a:xfrm>
              <a:off x="3102239" y="3966399"/>
              <a:ext cx="3777621" cy="2758961"/>
            </a:xfrm>
            <a:custGeom>
              <a:avLst/>
              <a:gdLst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809189"/>
                <a:gd name="connsiteX1" fmla="*/ 685948 w 3762529"/>
                <a:gd name="connsiteY1" fmla="*/ 584093 h 2809189"/>
                <a:gd name="connsiteX2" fmla="*/ 577283 w 3762529"/>
                <a:gd name="connsiteY2" fmla="*/ 808222 h 2809189"/>
                <a:gd name="connsiteX3" fmla="*/ 142623 w 3762529"/>
                <a:gd name="connsiteY3" fmla="*/ 964433 h 2809189"/>
                <a:gd name="connsiteX4" fmla="*/ 0 w 3762529"/>
                <a:gd name="connsiteY4" fmla="*/ 1093477 h 2809189"/>
                <a:gd name="connsiteX5" fmla="*/ 0 w 3762529"/>
                <a:gd name="connsiteY5" fmla="*/ 1439857 h 2809189"/>
                <a:gd name="connsiteX6" fmla="*/ 1039110 w 3762529"/>
                <a:gd name="connsiteY6" fmla="*/ 2580876 h 2809189"/>
                <a:gd name="connsiteX7" fmla="*/ 1514520 w 3762529"/>
                <a:gd name="connsiteY7" fmla="*/ 2750671 h 2809189"/>
                <a:gd name="connsiteX8" fmla="*/ 1826932 w 3762529"/>
                <a:gd name="connsiteY8" fmla="*/ 2730296 h 2809189"/>
                <a:gd name="connsiteX9" fmla="*/ 3572365 w 3762529"/>
                <a:gd name="connsiteY9" fmla="*/ 1854156 h 2809189"/>
                <a:gd name="connsiteX10" fmla="*/ 3762529 w 3762529"/>
                <a:gd name="connsiteY10" fmla="*/ 1602860 h 2809189"/>
                <a:gd name="connsiteX11" fmla="*/ 3748946 w 3762529"/>
                <a:gd name="connsiteY11" fmla="*/ 1283646 h 2809189"/>
                <a:gd name="connsiteX12" fmla="*/ 3667447 w 3762529"/>
                <a:gd name="connsiteY12" fmla="*/ 1168186 h 2809189"/>
                <a:gd name="connsiteX13" fmla="*/ 3022248 w 3762529"/>
                <a:gd name="connsiteY13" fmla="*/ 842181 h 2809189"/>
                <a:gd name="connsiteX14" fmla="*/ 2954333 w 3762529"/>
                <a:gd name="connsiteY14" fmla="*/ 543342 h 2809189"/>
                <a:gd name="connsiteX15" fmla="*/ 3266745 w 3762529"/>
                <a:gd name="connsiteY15" fmla="*/ 0 h 2809189"/>
                <a:gd name="connsiteX0" fmla="*/ 685948 w 3762529"/>
                <a:gd name="connsiteY0" fmla="*/ 326005 h 2758961"/>
                <a:gd name="connsiteX1" fmla="*/ 685948 w 3762529"/>
                <a:gd name="connsiteY1" fmla="*/ 584093 h 2758961"/>
                <a:gd name="connsiteX2" fmla="*/ 577283 w 3762529"/>
                <a:gd name="connsiteY2" fmla="*/ 808222 h 2758961"/>
                <a:gd name="connsiteX3" fmla="*/ 142623 w 3762529"/>
                <a:gd name="connsiteY3" fmla="*/ 964433 h 2758961"/>
                <a:gd name="connsiteX4" fmla="*/ 0 w 3762529"/>
                <a:gd name="connsiteY4" fmla="*/ 1093477 h 2758961"/>
                <a:gd name="connsiteX5" fmla="*/ 0 w 3762529"/>
                <a:gd name="connsiteY5" fmla="*/ 1439857 h 2758961"/>
                <a:gd name="connsiteX6" fmla="*/ 1039110 w 3762529"/>
                <a:gd name="connsiteY6" fmla="*/ 2580876 h 2758961"/>
                <a:gd name="connsiteX7" fmla="*/ 1514520 w 3762529"/>
                <a:gd name="connsiteY7" fmla="*/ 2750671 h 2758961"/>
                <a:gd name="connsiteX8" fmla="*/ 1826932 w 3762529"/>
                <a:gd name="connsiteY8" fmla="*/ 2730296 h 2758961"/>
                <a:gd name="connsiteX9" fmla="*/ 3572365 w 3762529"/>
                <a:gd name="connsiteY9" fmla="*/ 1854156 h 2758961"/>
                <a:gd name="connsiteX10" fmla="*/ 3762529 w 3762529"/>
                <a:gd name="connsiteY10" fmla="*/ 1602860 h 2758961"/>
                <a:gd name="connsiteX11" fmla="*/ 3748946 w 3762529"/>
                <a:gd name="connsiteY11" fmla="*/ 1283646 h 2758961"/>
                <a:gd name="connsiteX12" fmla="*/ 3667447 w 3762529"/>
                <a:gd name="connsiteY12" fmla="*/ 1168186 h 2758961"/>
                <a:gd name="connsiteX13" fmla="*/ 3022248 w 3762529"/>
                <a:gd name="connsiteY13" fmla="*/ 842181 h 2758961"/>
                <a:gd name="connsiteX14" fmla="*/ 2954333 w 3762529"/>
                <a:gd name="connsiteY14" fmla="*/ 543342 h 2758961"/>
                <a:gd name="connsiteX15" fmla="*/ 3266745 w 3762529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7621" h="2758961">
                  <a:moveTo>
                    <a:pt x="701040" y="326005"/>
                  </a:moveTo>
                  <a:cubicBezTo>
                    <a:pt x="701040" y="412034"/>
                    <a:pt x="719151" y="503724"/>
                    <a:pt x="701040" y="584093"/>
                  </a:cubicBezTo>
                  <a:cubicBezTo>
                    <a:pt x="682929" y="664463"/>
                    <a:pt x="682929" y="744832"/>
                    <a:pt x="592375" y="808222"/>
                  </a:cubicBezTo>
                  <a:lnTo>
                    <a:pt x="157715" y="964433"/>
                  </a:lnTo>
                  <a:cubicBezTo>
                    <a:pt x="110174" y="1007448"/>
                    <a:pt x="49049" y="1036879"/>
                    <a:pt x="15092" y="1093477"/>
                  </a:cubicBezTo>
                  <a:cubicBezTo>
                    <a:pt x="15092" y="1208937"/>
                    <a:pt x="-18866" y="1324397"/>
                    <a:pt x="15092" y="1439857"/>
                  </a:cubicBezTo>
                  <a:cubicBezTo>
                    <a:pt x="341087" y="1847364"/>
                    <a:pt x="707832" y="2200536"/>
                    <a:pt x="1054202" y="2580876"/>
                  </a:cubicBezTo>
                  <a:cubicBezTo>
                    <a:pt x="1306622" y="2799345"/>
                    <a:pt x="1398308" y="2725768"/>
                    <a:pt x="1529612" y="2750671"/>
                  </a:cubicBezTo>
                  <a:cubicBezTo>
                    <a:pt x="1660916" y="2775574"/>
                    <a:pt x="1668840" y="2737087"/>
                    <a:pt x="1842024" y="2730296"/>
                  </a:cubicBezTo>
                  <a:lnTo>
                    <a:pt x="3587457" y="1854156"/>
                  </a:lnTo>
                  <a:cubicBezTo>
                    <a:pt x="3650845" y="1770391"/>
                    <a:pt x="3754982" y="1747751"/>
                    <a:pt x="3777621" y="1602860"/>
                  </a:cubicBezTo>
                  <a:lnTo>
                    <a:pt x="3764038" y="1283646"/>
                  </a:lnTo>
                  <a:lnTo>
                    <a:pt x="3682539" y="1168186"/>
                  </a:lnTo>
                  <a:lnTo>
                    <a:pt x="3037340" y="842181"/>
                  </a:lnTo>
                  <a:cubicBezTo>
                    <a:pt x="2980744" y="762943"/>
                    <a:pt x="2992063" y="642955"/>
                    <a:pt x="2969425" y="543342"/>
                  </a:cubicBezTo>
                  <a:cubicBezTo>
                    <a:pt x="3026021" y="301101"/>
                    <a:pt x="3177700" y="181114"/>
                    <a:pt x="3281837" y="0"/>
                  </a:cubicBezTo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137710" y="113073"/>
              <a:ext cx="4887143" cy="4406485"/>
            </a:xfrm>
            <a:custGeom>
              <a:avLst/>
              <a:gdLst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18665 w 4887143"/>
                <a:gd name="connsiteY22" fmla="*/ 962467 h 4406629"/>
                <a:gd name="connsiteX23" fmla="*/ 2507225 w 4887143"/>
                <a:gd name="connsiteY23" fmla="*/ 1282841 h 4406629"/>
                <a:gd name="connsiteX24" fmla="*/ 2701717 w 4887143"/>
                <a:gd name="connsiteY24" fmla="*/ 2118101 h 4406629"/>
                <a:gd name="connsiteX25" fmla="*/ 2850446 w 4887143"/>
                <a:gd name="connsiteY25" fmla="*/ 2163869 h 4406629"/>
                <a:gd name="connsiteX26" fmla="*/ 2747480 w 4887143"/>
                <a:gd name="connsiteY26" fmla="*/ 1054003 h 4406629"/>
                <a:gd name="connsiteX27" fmla="*/ 2736039 w 4887143"/>
                <a:gd name="connsiteY27" fmla="*/ 459023 h 4406629"/>
                <a:gd name="connsiteX28" fmla="*/ 3010617 w 4887143"/>
                <a:gd name="connsiteY28" fmla="*/ 241626 h 4406629"/>
                <a:gd name="connsiteX29" fmla="*/ 3308075 w 4887143"/>
                <a:gd name="connsiteY29" fmla="*/ 344604 h 4406629"/>
                <a:gd name="connsiteX30" fmla="*/ 3353838 w 4887143"/>
                <a:gd name="connsiteY30" fmla="*/ 722187 h 4406629"/>
                <a:gd name="connsiteX31" fmla="*/ 3479686 w 4887143"/>
                <a:gd name="connsiteY31" fmla="*/ 1443028 h 4406629"/>
                <a:gd name="connsiteX32" fmla="*/ 3514008 w 4887143"/>
                <a:gd name="connsiteY32" fmla="*/ 2049450 h 4406629"/>
                <a:gd name="connsiteX33" fmla="*/ 3639856 w 4887143"/>
                <a:gd name="connsiteY33" fmla="*/ 2369823 h 4406629"/>
                <a:gd name="connsiteX34" fmla="*/ 3925875 w 4887143"/>
                <a:gd name="connsiteY34" fmla="*/ 2495684 h 4406629"/>
                <a:gd name="connsiteX35" fmla="*/ 4017400 w 4887143"/>
                <a:gd name="connsiteY35" fmla="*/ 2415591 h 4406629"/>
                <a:gd name="connsiteX36" fmla="*/ 4028841 w 4887143"/>
                <a:gd name="connsiteY36" fmla="*/ 2140985 h 4406629"/>
                <a:gd name="connsiteX37" fmla="*/ 3697060 w 4887143"/>
                <a:gd name="connsiteY37" fmla="*/ 1614657 h 4406629"/>
                <a:gd name="connsiteX38" fmla="*/ 3685619 w 4887143"/>
                <a:gd name="connsiteY38" fmla="*/ 1214190 h 4406629"/>
                <a:gd name="connsiteX39" fmla="*/ 4028841 w 4887143"/>
                <a:gd name="connsiteY39" fmla="*/ 996793 h 4406629"/>
                <a:gd name="connsiteX40" fmla="*/ 4349181 w 4887143"/>
                <a:gd name="connsiteY40" fmla="*/ 1088328 h 4406629"/>
                <a:gd name="connsiteX41" fmla="*/ 4806810 w 4887143"/>
                <a:gd name="connsiteY41" fmla="*/ 2026566 h 4406629"/>
                <a:gd name="connsiteX42" fmla="*/ 4783929 w 4887143"/>
                <a:gd name="connsiteY42" fmla="*/ 2690197 h 4406629"/>
                <a:gd name="connsiteX43" fmla="*/ 4886896 w 4887143"/>
                <a:gd name="connsiteY43" fmla="*/ 3022013 h 4406629"/>
                <a:gd name="connsiteX44" fmla="*/ 4749607 w 4887143"/>
                <a:gd name="connsiteY44" fmla="*/ 3376712 h 4406629"/>
                <a:gd name="connsiteX45" fmla="*/ 4532233 w 4887143"/>
                <a:gd name="connsiteY45" fmla="*/ 3777179 h 4406629"/>
                <a:gd name="connsiteX46" fmla="*/ 4017400 w 4887143"/>
                <a:gd name="connsiteY46" fmla="*/ 3914482 h 4406629"/>
                <a:gd name="connsiteX47" fmla="*/ 3548331 w 4887143"/>
                <a:gd name="connsiteY47" fmla="*/ 3983134 h 4406629"/>
                <a:gd name="connsiteX48" fmla="*/ 2873328 w 4887143"/>
                <a:gd name="connsiteY48" fmla="*/ 4211972 h 4406629"/>
                <a:gd name="connsiteX49" fmla="*/ 2358495 w 4887143"/>
                <a:gd name="connsiteY49" fmla="*/ 4406485 h 4406629"/>
                <a:gd name="connsiteX50" fmla="*/ 1740696 w 4887143"/>
                <a:gd name="connsiteY50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50" fmla="*/ 1649170 w 4887143"/>
                <a:gd name="connsiteY50" fmla="*/ 4166205 h 4406629"/>
                <a:gd name="connsiteX0" fmla="*/ 1649170 w 4887143"/>
                <a:gd name="connsiteY0" fmla="*/ 4166205 h 4406485"/>
                <a:gd name="connsiteX1" fmla="*/ 1019930 w 4887143"/>
                <a:gd name="connsiteY1" fmla="*/ 3765737 h 4406485"/>
                <a:gd name="connsiteX2" fmla="*/ 413572 w 4887143"/>
                <a:gd name="connsiteY2" fmla="*/ 2678755 h 4406485"/>
                <a:gd name="connsiteX3" fmla="*/ 116113 w 4887143"/>
                <a:gd name="connsiteY3" fmla="*/ 1443028 h 4406485"/>
                <a:gd name="connsiteX4" fmla="*/ 36028 w 4887143"/>
                <a:gd name="connsiteY4" fmla="*/ 481907 h 4406485"/>
                <a:gd name="connsiteX5" fmla="*/ 676709 w 4887143"/>
                <a:gd name="connsiteY5" fmla="*/ 459023 h 4406485"/>
                <a:gd name="connsiteX6" fmla="*/ 825438 w 4887143"/>
                <a:gd name="connsiteY6" fmla="*/ 1076887 h 4406485"/>
                <a:gd name="connsiteX7" fmla="*/ 974167 w 4887143"/>
                <a:gd name="connsiteY7" fmla="*/ 1683308 h 4406485"/>
                <a:gd name="connsiteX8" fmla="*/ 1134338 w 4887143"/>
                <a:gd name="connsiteY8" fmla="*/ 2266846 h 4406485"/>
                <a:gd name="connsiteX9" fmla="*/ 1042812 w 4887143"/>
                <a:gd name="connsiteY9" fmla="*/ 1706192 h 4406485"/>
                <a:gd name="connsiteX10" fmla="*/ 951286 w 4887143"/>
                <a:gd name="connsiteY10" fmla="*/ 664977 h 4406485"/>
                <a:gd name="connsiteX11" fmla="*/ 928404 w 4887143"/>
                <a:gd name="connsiteY11" fmla="*/ 275952 h 4406485"/>
                <a:gd name="connsiteX12" fmla="*/ 1168660 w 4887143"/>
                <a:gd name="connsiteY12" fmla="*/ 81440 h 4406485"/>
                <a:gd name="connsiteX13" fmla="*/ 1482209 w 4887143"/>
                <a:gd name="connsiteY13" fmla="*/ 167957 h 4406485"/>
                <a:gd name="connsiteX14" fmla="*/ 1610563 w 4887143"/>
                <a:gd name="connsiteY14" fmla="*/ 860531 h 4406485"/>
                <a:gd name="connsiteX15" fmla="*/ 1729255 w 4887143"/>
                <a:gd name="connsiteY15" fmla="*/ 1465912 h 4406485"/>
                <a:gd name="connsiteX16" fmla="*/ 1980951 w 4887143"/>
                <a:gd name="connsiteY16" fmla="*/ 2243962 h 4406485"/>
                <a:gd name="connsiteX17" fmla="*/ 1866544 w 4887143"/>
                <a:gd name="connsiteY17" fmla="*/ 1191306 h 4406485"/>
                <a:gd name="connsiteX18" fmla="*/ 1763577 w 4887143"/>
                <a:gd name="connsiteY18" fmla="*/ 264510 h 4406485"/>
                <a:gd name="connsiteX19" fmla="*/ 2061036 w 4887143"/>
                <a:gd name="connsiteY19" fmla="*/ 1346 h 4406485"/>
                <a:gd name="connsiteX20" fmla="*/ 2381377 w 4887143"/>
                <a:gd name="connsiteY20" fmla="*/ 184417 h 4406485"/>
                <a:gd name="connsiteX21" fmla="*/ 2415699 w 4887143"/>
                <a:gd name="connsiteY21" fmla="*/ 653536 h 4406485"/>
                <a:gd name="connsiteX22" fmla="*/ 2520808 w 4887143"/>
                <a:gd name="connsiteY22" fmla="*/ 1310008 h 4406485"/>
                <a:gd name="connsiteX23" fmla="*/ 2701717 w 4887143"/>
                <a:gd name="connsiteY23" fmla="*/ 2118101 h 4406485"/>
                <a:gd name="connsiteX24" fmla="*/ 2850446 w 4887143"/>
                <a:gd name="connsiteY24" fmla="*/ 2163869 h 4406485"/>
                <a:gd name="connsiteX25" fmla="*/ 2747480 w 4887143"/>
                <a:gd name="connsiteY25" fmla="*/ 1054003 h 4406485"/>
                <a:gd name="connsiteX26" fmla="*/ 2736039 w 4887143"/>
                <a:gd name="connsiteY26" fmla="*/ 459023 h 4406485"/>
                <a:gd name="connsiteX27" fmla="*/ 3010617 w 4887143"/>
                <a:gd name="connsiteY27" fmla="*/ 241626 h 4406485"/>
                <a:gd name="connsiteX28" fmla="*/ 3308075 w 4887143"/>
                <a:gd name="connsiteY28" fmla="*/ 344604 h 4406485"/>
                <a:gd name="connsiteX29" fmla="*/ 3353838 w 4887143"/>
                <a:gd name="connsiteY29" fmla="*/ 722187 h 4406485"/>
                <a:gd name="connsiteX30" fmla="*/ 3479686 w 4887143"/>
                <a:gd name="connsiteY30" fmla="*/ 1443028 h 4406485"/>
                <a:gd name="connsiteX31" fmla="*/ 3514008 w 4887143"/>
                <a:gd name="connsiteY31" fmla="*/ 2049450 h 4406485"/>
                <a:gd name="connsiteX32" fmla="*/ 3639856 w 4887143"/>
                <a:gd name="connsiteY32" fmla="*/ 2369823 h 4406485"/>
                <a:gd name="connsiteX33" fmla="*/ 3925875 w 4887143"/>
                <a:gd name="connsiteY33" fmla="*/ 2495684 h 4406485"/>
                <a:gd name="connsiteX34" fmla="*/ 4017400 w 4887143"/>
                <a:gd name="connsiteY34" fmla="*/ 2415591 h 4406485"/>
                <a:gd name="connsiteX35" fmla="*/ 4028841 w 4887143"/>
                <a:gd name="connsiteY35" fmla="*/ 2140985 h 4406485"/>
                <a:gd name="connsiteX36" fmla="*/ 3697060 w 4887143"/>
                <a:gd name="connsiteY36" fmla="*/ 1614657 h 4406485"/>
                <a:gd name="connsiteX37" fmla="*/ 3685619 w 4887143"/>
                <a:gd name="connsiteY37" fmla="*/ 1214190 h 4406485"/>
                <a:gd name="connsiteX38" fmla="*/ 4028841 w 4887143"/>
                <a:gd name="connsiteY38" fmla="*/ 996793 h 4406485"/>
                <a:gd name="connsiteX39" fmla="*/ 4349181 w 4887143"/>
                <a:gd name="connsiteY39" fmla="*/ 1163037 h 4406485"/>
                <a:gd name="connsiteX40" fmla="*/ 4806810 w 4887143"/>
                <a:gd name="connsiteY40" fmla="*/ 2026566 h 4406485"/>
                <a:gd name="connsiteX41" fmla="*/ 4783929 w 4887143"/>
                <a:gd name="connsiteY41" fmla="*/ 2690197 h 4406485"/>
                <a:gd name="connsiteX42" fmla="*/ 4886896 w 4887143"/>
                <a:gd name="connsiteY42" fmla="*/ 3022013 h 4406485"/>
                <a:gd name="connsiteX43" fmla="*/ 4749607 w 4887143"/>
                <a:gd name="connsiteY43" fmla="*/ 3376712 h 4406485"/>
                <a:gd name="connsiteX44" fmla="*/ 4532233 w 4887143"/>
                <a:gd name="connsiteY44" fmla="*/ 3777179 h 4406485"/>
                <a:gd name="connsiteX45" fmla="*/ 4017400 w 4887143"/>
                <a:gd name="connsiteY45" fmla="*/ 3914482 h 4406485"/>
                <a:gd name="connsiteX46" fmla="*/ 3548331 w 4887143"/>
                <a:gd name="connsiteY46" fmla="*/ 3983134 h 4406485"/>
                <a:gd name="connsiteX47" fmla="*/ 2873328 w 4887143"/>
                <a:gd name="connsiteY47" fmla="*/ 4211972 h 4406485"/>
                <a:gd name="connsiteX48" fmla="*/ 2358495 w 4887143"/>
                <a:gd name="connsiteY48" fmla="*/ 4406485 h 4406485"/>
                <a:gd name="connsiteX49" fmla="*/ 1649170 w 4887143"/>
                <a:gd name="connsiteY49" fmla="*/ 4166205 h 440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887143" h="4406485">
                  <a:moveTo>
                    <a:pt x="1649170" y="4166205"/>
                  </a:moveTo>
                  <a:cubicBezTo>
                    <a:pt x="1426076" y="4059414"/>
                    <a:pt x="1225863" y="4013645"/>
                    <a:pt x="1019930" y="3765737"/>
                  </a:cubicBezTo>
                  <a:cubicBezTo>
                    <a:pt x="813997" y="3517829"/>
                    <a:pt x="564208" y="3065873"/>
                    <a:pt x="413572" y="2678755"/>
                  </a:cubicBezTo>
                  <a:cubicBezTo>
                    <a:pt x="262936" y="2291637"/>
                    <a:pt x="179037" y="1809169"/>
                    <a:pt x="116113" y="1443028"/>
                  </a:cubicBezTo>
                  <a:cubicBezTo>
                    <a:pt x="53189" y="1076887"/>
                    <a:pt x="-57405" y="645908"/>
                    <a:pt x="36028" y="481907"/>
                  </a:cubicBezTo>
                  <a:cubicBezTo>
                    <a:pt x="129461" y="317906"/>
                    <a:pt x="545141" y="359860"/>
                    <a:pt x="676709" y="459023"/>
                  </a:cubicBezTo>
                  <a:cubicBezTo>
                    <a:pt x="808277" y="558186"/>
                    <a:pt x="775862" y="872839"/>
                    <a:pt x="825438" y="1076887"/>
                  </a:cubicBezTo>
                  <a:cubicBezTo>
                    <a:pt x="875014" y="1280934"/>
                    <a:pt x="922684" y="1484982"/>
                    <a:pt x="974167" y="1683308"/>
                  </a:cubicBezTo>
                  <a:cubicBezTo>
                    <a:pt x="1025650" y="1881634"/>
                    <a:pt x="1122897" y="2263032"/>
                    <a:pt x="1134338" y="2266846"/>
                  </a:cubicBezTo>
                  <a:cubicBezTo>
                    <a:pt x="1145779" y="2270660"/>
                    <a:pt x="1073321" y="1973170"/>
                    <a:pt x="1042812" y="1706192"/>
                  </a:cubicBezTo>
                  <a:cubicBezTo>
                    <a:pt x="1012303" y="1439214"/>
                    <a:pt x="970354" y="903350"/>
                    <a:pt x="951286" y="664977"/>
                  </a:cubicBezTo>
                  <a:cubicBezTo>
                    <a:pt x="932218" y="426604"/>
                    <a:pt x="892175" y="373208"/>
                    <a:pt x="928404" y="275952"/>
                  </a:cubicBezTo>
                  <a:cubicBezTo>
                    <a:pt x="964633" y="178696"/>
                    <a:pt x="1076359" y="99439"/>
                    <a:pt x="1168660" y="81440"/>
                  </a:cubicBezTo>
                  <a:cubicBezTo>
                    <a:pt x="1260961" y="63441"/>
                    <a:pt x="1361017" y="99235"/>
                    <a:pt x="1482209" y="167957"/>
                  </a:cubicBezTo>
                  <a:cubicBezTo>
                    <a:pt x="1555860" y="297806"/>
                    <a:pt x="1631645" y="644206"/>
                    <a:pt x="1610563" y="860531"/>
                  </a:cubicBezTo>
                  <a:cubicBezTo>
                    <a:pt x="1684562" y="1042897"/>
                    <a:pt x="1715065" y="1316841"/>
                    <a:pt x="1729255" y="1465912"/>
                  </a:cubicBezTo>
                  <a:cubicBezTo>
                    <a:pt x="1790986" y="1696484"/>
                    <a:pt x="1958070" y="2289730"/>
                    <a:pt x="1980951" y="2243962"/>
                  </a:cubicBezTo>
                  <a:cubicBezTo>
                    <a:pt x="2003833" y="2198194"/>
                    <a:pt x="1902773" y="1521215"/>
                    <a:pt x="1866544" y="1191306"/>
                  </a:cubicBezTo>
                  <a:cubicBezTo>
                    <a:pt x="1830315" y="861397"/>
                    <a:pt x="1731162" y="462837"/>
                    <a:pt x="1763577" y="264510"/>
                  </a:cubicBezTo>
                  <a:cubicBezTo>
                    <a:pt x="1795992" y="66183"/>
                    <a:pt x="1958069" y="14695"/>
                    <a:pt x="2061036" y="1346"/>
                  </a:cubicBezTo>
                  <a:cubicBezTo>
                    <a:pt x="2164003" y="-12003"/>
                    <a:pt x="2322267" y="75719"/>
                    <a:pt x="2381377" y="184417"/>
                  </a:cubicBezTo>
                  <a:cubicBezTo>
                    <a:pt x="2440487" y="293115"/>
                    <a:pt x="2374350" y="436506"/>
                    <a:pt x="2415699" y="653536"/>
                  </a:cubicBezTo>
                  <a:cubicBezTo>
                    <a:pt x="2491006" y="890942"/>
                    <a:pt x="2534262" y="1106664"/>
                    <a:pt x="2520808" y="1310008"/>
                  </a:cubicBezTo>
                  <a:cubicBezTo>
                    <a:pt x="2602436" y="1554102"/>
                    <a:pt x="2680735" y="2064084"/>
                    <a:pt x="2701717" y="2118101"/>
                  </a:cubicBezTo>
                  <a:cubicBezTo>
                    <a:pt x="2722699" y="2138159"/>
                    <a:pt x="2747737" y="2212176"/>
                    <a:pt x="2850446" y="2163869"/>
                  </a:cubicBezTo>
                  <a:cubicBezTo>
                    <a:pt x="2858073" y="1986519"/>
                    <a:pt x="2766548" y="1338144"/>
                    <a:pt x="2747480" y="1054003"/>
                  </a:cubicBezTo>
                  <a:cubicBezTo>
                    <a:pt x="2728412" y="769862"/>
                    <a:pt x="2692183" y="594419"/>
                    <a:pt x="2736039" y="459023"/>
                  </a:cubicBezTo>
                  <a:cubicBezTo>
                    <a:pt x="2779895" y="323627"/>
                    <a:pt x="2915278" y="260696"/>
                    <a:pt x="3010617" y="241626"/>
                  </a:cubicBezTo>
                  <a:cubicBezTo>
                    <a:pt x="3105956" y="222556"/>
                    <a:pt x="3250872" y="264511"/>
                    <a:pt x="3308075" y="344604"/>
                  </a:cubicBezTo>
                  <a:cubicBezTo>
                    <a:pt x="3365278" y="424697"/>
                    <a:pt x="3325236" y="539116"/>
                    <a:pt x="3353838" y="722187"/>
                  </a:cubicBezTo>
                  <a:cubicBezTo>
                    <a:pt x="3382440" y="905258"/>
                    <a:pt x="3452991" y="1221817"/>
                    <a:pt x="3479686" y="1443028"/>
                  </a:cubicBezTo>
                  <a:cubicBezTo>
                    <a:pt x="3506381" y="1664238"/>
                    <a:pt x="3487313" y="1894984"/>
                    <a:pt x="3514008" y="2049450"/>
                  </a:cubicBezTo>
                  <a:cubicBezTo>
                    <a:pt x="3540703" y="2203916"/>
                    <a:pt x="3571212" y="2295451"/>
                    <a:pt x="3639856" y="2369823"/>
                  </a:cubicBezTo>
                  <a:cubicBezTo>
                    <a:pt x="3708500" y="2444195"/>
                    <a:pt x="3862951" y="2488056"/>
                    <a:pt x="3925875" y="2495684"/>
                  </a:cubicBezTo>
                  <a:cubicBezTo>
                    <a:pt x="3988799" y="2503312"/>
                    <a:pt x="4000239" y="2474707"/>
                    <a:pt x="4017400" y="2415591"/>
                  </a:cubicBezTo>
                  <a:cubicBezTo>
                    <a:pt x="4034561" y="2356475"/>
                    <a:pt x="4082231" y="2274474"/>
                    <a:pt x="4028841" y="2140985"/>
                  </a:cubicBezTo>
                  <a:cubicBezTo>
                    <a:pt x="3975451" y="2007496"/>
                    <a:pt x="3754264" y="1769123"/>
                    <a:pt x="3697060" y="1614657"/>
                  </a:cubicBezTo>
                  <a:cubicBezTo>
                    <a:pt x="3639856" y="1460191"/>
                    <a:pt x="3630322" y="1317167"/>
                    <a:pt x="3685619" y="1214190"/>
                  </a:cubicBezTo>
                  <a:cubicBezTo>
                    <a:pt x="3740916" y="1111213"/>
                    <a:pt x="3918247" y="1017770"/>
                    <a:pt x="4028841" y="996793"/>
                  </a:cubicBezTo>
                  <a:cubicBezTo>
                    <a:pt x="4180184" y="1023358"/>
                    <a:pt x="4219520" y="991408"/>
                    <a:pt x="4349181" y="1163037"/>
                  </a:cubicBezTo>
                  <a:cubicBezTo>
                    <a:pt x="4553549" y="1660672"/>
                    <a:pt x="4707185" y="1867124"/>
                    <a:pt x="4806810" y="2026566"/>
                  </a:cubicBezTo>
                  <a:cubicBezTo>
                    <a:pt x="4872476" y="2287884"/>
                    <a:pt x="4770581" y="2524289"/>
                    <a:pt x="4783929" y="2690197"/>
                  </a:cubicBezTo>
                  <a:cubicBezTo>
                    <a:pt x="4797277" y="2856105"/>
                    <a:pt x="4892616" y="2907594"/>
                    <a:pt x="4886896" y="3022013"/>
                  </a:cubicBezTo>
                  <a:cubicBezTo>
                    <a:pt x="4881176" y="3136432"/>
                    <a:pt x="4808717" y="3250851"/>
                    <a:pt x="4749607" y="3376712"/>
                  </a:cubicBezTo>
                  <a:cubicBezTo>
                    <a:pt x="4690497" y="3502573"/>
                    <a:pt x="4654268" y="3687551"/>
                    <a:pt x="4532233" y="3777179"/>
                  </a:cubicBezTo>
                  <a:cubicBezTo>
                    <a:pt x="4410199" y="3866807"/>
                    <a:pt x="4181384" y="3880156"/>
                    <a:pt x="4017400" y="3914482"/>
                  </a:cubicBezTo>
                  <a:cubicBezTo>
                    <a:pt x="3853416" y="3948808"/>
                    <a:pt x="3739010" y="3933552"/>
                    <a:pt x="3548331" y="3983134"/>
                  </a:cubicBezTo>
                  <a:cubicBezTo>
                    <a:pt x="3357652" y="4032716"/>
                    <a:pt x="3071634" y="4141413"/>
                    <a:pt x="2873328" y="4211972"/>
                  </a:cubicBezTo>
                  <a:cubicBezTo>
                    <a:pt x="2675022" y="4282531"/>
                    <a:pt x="2547267" y="4400764"/>
                    <a:pt x="2358495" y="4406485"/>
                  </a:cubicBezTo>
                  <a:cubicBezTo>
                    <a:pt x="2154469" y="4398857"/>
                    <a:pt x="1872264" y="4272996"/>
                    <a:pt x="1649170" y="4166205"/>
                  </a:cubicBezTo>
                  <a:close/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2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4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Callout 41"/>
          <p:cNvSpPr/>
          <p:nvPr/>
        </p:nvSpPr>
        <p:spPr>
          <a:xfrm>
            <a:off x="1929202" y="5155188"/>
            <a:ext cx="1869119" cy="1589463"/>
          </a:xfrm>
          <a:prstGeom prst="wedgeEllipseCallout">
            <a:avLst>
              <a:gd name="adj1" fmla="val -88536"/>
              <a:gd name="adj2" fmla="val 799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Oval Callout 39"/>
          <p:cNvSpPr/>
          <p:nvPr/>
        </p:nvSpPr>
        <p:spPr>
          <a:xfrm>
            <a:off x="1750432" y="3340657"/>
            <a:ext cx="1864838" cy="1717199"/>
          </a:xfrm>
          <a:prstGeom prst="wedgeEllipseCallout">
            <a:avLst>
              <a:gd name="adj1" fmla="val -80737"/>
              <a:gd name="adj2" fmla="val 84651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9" name="Oval Callout 38"/>
          <p:cNvSpPr/>
          <p:nvPr/>
        </p:nvSpPr>
        <p:spPr>
          <a:xfrm>
            <a:off x="80087" y="3180853"/>
            <a:ext cx="1590261" cy="1589463"/>
          </a:xfrm>
          <a:prstGeom prst="wedgeEllipseCallout">
            <a:avLst>
              <a:gd name="adj1" fmla="val -11412"/>
              <a:gd name="adj2" fmla="val 97977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30948" y="3494155"/>
            <a:ext cx="839729" cy="1037571"/>
            <a:chOff x="2109086" y="172756"/>
            <a:chExt cx="5117409" cy="6323078"/>
          </a:xfrm>
        </p:grpSpPr>
        <p:sp>
          <p:nvSpPr>
            <p:cNvPr id="28" name="Freeform 27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173354" y="3530364"/>
            <a:ext cx="1075812" cy="1375030"/>
            <a:chOff x="2794000" y="1054570"/>
            <a:chExt cx="3404655" cy="4351598"/>
          </a:xfrm>
        </p:grpSpPr>
        <p:sp>
          <p:nvSpPr>
            <p:cNvPr id="32" name="Freeform 31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2454531" y="5334954"/>
            <a:ext cx="909042" cy="1229931"/>
            <a:chOff x="2137710" y="113073"/>
            <a:chExt cx="4887143" cy="6612287"/>
          </a:xfrm>
        </p:grpSpPr>
        <p:sp>
          <p:nvSpPr>
            <p:cNvPr id="37" name="Freeform 36"/>
            <p:cNvSpPr/>
            <p:nvPr/>
          </p:nvSpPr>
          <p:spPr>
            <a:xfrm>
              <a:off x="3102239" y="3966399"/>
              <a:ext cx="3777621" cy="2758961"/>
            </a:xfrm>
            <a:custGeom>
              <a:avLst/>
              <a:gdLst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809189"/>
                <a:gd name="connsiteX1" fmla="*/ 685948 w 3762529"/>
                <a:gd name="connsiteY1" fmla="*/ 584093 h 2809189"/>
                <a:gd name="connsiteX2" fmla="*/ 577283 w 3762529"/>
                <a:gd name="connsiteY2" fmla="*/ 808222 h 2809189"/>
                <a:gd name="connsiteX3" fmla="*/ 142623 w 3762529"/>
                <a:gd name="connsiteY3" fmla="*/ 964433 h 2809189"/>
                <a:gd name="connsiteX4" fmla="*/ 0 w 3762529"/>
                <a:gd name="connsiteY4" fmla="*/ 1093477 h 2809189"/>
                <a:gd name="connsiteX5" fmla="*/ 0 w 3762529"/>
                <a:gd name="connsiteY5" fmla="*/ 1439857 h 2809189"/>
                <a:gd name="connsiteX6" fmla="*/ 1039110 w 3762529"/>
                <a:gd name="connsiteY6" fmla="*/ 2580876 h 2809189"/>
                <a:gd name="connsiteX7" fmla="*/ 1514520 w 3762529"/>
                <a:gd name="connsiteY7" fmla="*/ 2750671 h 2809189"/>
                <a:gd name="connsiteX8" fmla="*/ 1826932 w 3762529"/>
                <a:gd name="connsiteY8" fmla="*/ 2730296 h 2809189"/>
                <a:gd name="connsiteX9" fmla="*/ 3572365 w 3762529"/>
                <a:gd name="connsiteY9" fmla="*/ 1854156 h 2809189"/>
                <a:gd name="connsiteX10" fmla="*/ 3762529 w 3762529"/>
                <a:gd name="connsiteY10" fmla="*/ 1602860 h 2809189"/>
                <a:gd name="connsiteX11" fmla="*/ 3748946 w 3762529"/>
                <a:gd name="connsiteY11" fmla="*/ 1283646 h 2809189"/>
                <a:gd name="connsiteX12" fmla="*/ 3667447 w 3762529"/>
                <a:gd name="connsiteY12" fmla="*/ 1168186 h 2809189"/>
                <a:gd name="connsiteX13" fmla="*/ 3022248 w 3762529"/>
                <a:gd name="connsiteY13" fmla="*/ 842181 h 2809189"/>
                <a:gd name="connsiteX14" fmla="*/ 2954333 w 3762529"/>
                <a:gd name="connsiteY14" fmla="*/ 543342 h 2809189"/>
                <a:gd name="connsiteX15" fmla="*/ 3266745 w 3762529"/>
                <a:gd name="connsiteY15" fmla="*/ 0 h 2809189"/>
                <a:gd name="connsiteX0" fmla="*/ 685948 w 3762529"/>
                <a:gd name="connsiteY0" fmla="*/ 326005 h 2758961"/>
                <a:gd name="connsiteX1" fmla="*/ 685948 w 3762529"/>
                <a:gd name="connsiteY1" fmla="*/ 584093 h 2758961"/>
                <a:gd name="connsiteX2" fmla="*/ 577283 w 3762529"/>
                <a:gd name="connsiteY2" fmla="*/ 808222 h 2758961"/>
                <a:gd name="connsiteX3" fmla="*/ 142623 w 3762529"/>
                <a:gd name="connsiteY3" fmla="*/ 964433 h 2758961"/>
                <a:gd name="connsiteX4" fmla="*/ 0 w 3762529"/>
                <a:gd name="connsiteY4" fmla="*/ 1093477 h 2758961"/>
                <a:gd name="connsiteX5" fmla="*/ 0 w 3762529"/>
                <a:gd name="connsiteY5" fmla="*/ 1439857 h 2758961"/>
                <a:gd name="connsiteX6" fmla="*/ 1039110 w 3762529"/>
                <a:gd name="connsiteY6" fmla="*/ 2580876 h 2758961"/>
                <a:gd name="connsiteX7" fmla="*/ 1514520 w 3762529"/>
                <a:gd name="connsiteY7" fmla="*/ 2750671 h 2758961"/>
                <a:gd name="connsiteX8" fmla="*/ 1826932 w 3762529"/>
                <a:gd name="connsiteY8" fmla="*/ 2730296 h 2758961"/>
                <a:gd name="connsiteX9" fmla="*/ 3572365 w 3762529"/>
                <a:gd name="connsiteY9" fmla="*/ 1854156 h 2758961"/>
                <a:gd name="connsiteX10" fmla="*/ 3762529 w 3762529"/>
                <a:gd name="connsiteY10" fmla="*/ 1602860 h 2758961"/>
                <a:gd name="connsiteX11" fmla="*/ 3748946 w 3762529"/>
                <a:gd name="connsiteY11" fmla="*/ 1283646 h 2758961"/>
                <a:gd name="connsiteX12" fmla="*/ 3667447 w 3762529"/>
                <a:gd name="connsiteY12" fmla="*/ 1168186 h 2758961"/>
                <a:gd name="connsiteX13" fmla="*/ 3022248 w 3762529"/>
                <a:gd name="connsiteY13" fmla="*/ 842181 h 2758961"/>
                <a:gd name="connsiteX14" fmla="*/ 2954333 w 3762529"/>
                <a:gd name="connsiteY14" fmla="*/ 543342 h 2758961"/>
                <a:gd name="connsiteX15" fmla="*/ 3266745 w 3762529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7621" h="2758961">
                  <a:moveTo>
                    <a:pt x="701040" y="326005"/>
                  </a:moveTo>
                  <a:cubicBezTo>
                    <a:pt x="701040" y="412034"/>
                    <a:pt x="719151" y="503724"/>
                    <a:pt x="701040" y="584093"/>
                  </a:cubicBezTo>
                  <a:cubicBezTo>
                    <a:pt x="682929" y="664463"/>
                    <a:pt x="682929" y="744832"/>
                    <a:pt x="592375" y="808222"/>
                  </a:cubicBezTo>
                  <a:lnTo>
                    <a:pt x="157715" y="964433"/>
                  </a:lnTo>
                  <a:cubicBezTo>
                    <a:pt x="110174" y="1007448"/>
                    <a:pt x="49049" y="1036879"/>
                    <a:pt x="15092" y="1093477"/>
                  </a:cubicBezTo>
                  <a:cubicBezTo>
                    <a:pt x="15092" y="1208937"/>
                    <a:pt x="-18866" y="1324397"/>
                    <a:pt x="15092" y="1439857"/>
                  </a:cubicBezTo>
                  <a:cubicBezTo>
                    <a:pt x="341087" y="1847364"/>
                    <a:pt x="707832" y="2200536"/>
                    <a:pt x="1054202" y="2580876"/>
                  </a:cubicBezTo>
                  <a:cubicBezTo>
                    <a:pt x="1306622" y="2799345"/>
                    <a:pt x="1398308" y="2725768"/>
                    <a:pt x="1529612" y="2750671"/>
                  </a:cubicBezTo>
                  <a:cubicBezTo>
                    <a:pt x="1660916" y="2775574"/>
                    <a:pt x="1668840" y="2737087"/>
                    <a:pt x="1842024" y="2730296"/>
                  </a:cubicBezTo>
                  <a:lnTo>
                    <a:pt x="3587457" y="1854156"/>
                  </a:lnTo>
                  <a:cubicBezTo>
                    <a:pt x="3650845" y="1770391"/>
                    <a:pt x="3754982" y="1747751"/>
                    <a:pt x="3777621" y="1602860"/>
                  </a:cubicBezTo>
                  <a:lnTo>
                    <a:pt x="3764038" y="1283646"/>
                  </a:lnTo>
                  <a:lnTo>
                    <a:pt x="3682539" y="1168186"/>
                  </a:lnTo>
                  <a:lnTo>
                    <a:pt x="3037340" y="842181"/>
                  </a:lnTo>
                  <a:cubicBezTo>
                    <a:pt x="2980744" y="762943"/>
                    <a:pt x="2992063" y="642955"/>
                    <a:pt x="2969425" y="543342"/>
                  </a:cubicBezTo>
                  <a:cubicBezTo>
                    <a:pt x="3026021" y="301101"/>
                    <a:pt x="3177700" y="181114"/>
                    <a:pt x="3281837" y="0"/>
                  </a:cubicBezTo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137710" y="113073"/>
              <a:ext cx="4887143" cy="4406485"/>
            </a:xfrm>
            <a:custGeom>
              <a:avLst/>
              <a:gdLst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18665 w 4887143"/>
                <a:gd name="connsiteY22" fmla="*/ 962467 h 4406629"/>
                <a:gd name="connsiteX23" fmla="*/ 2507225 w 4887143"/>
                <a:gd name="connsiteY23" fmla="*/ 1282841 h 4406629"/>
                <a:gd name="connsiteX24" fmla="*/ 2701717 w 4887143"/>
                <a:gd name="connsiteY24" fmla="*/ 2118101 h 4406629"/>
                <a:gd name="connsiteX25" fmla="*/ 2850446 w 4887143"/>
                <a:gd name="connsiteY25" fmla="*/ 2163869 h 4406629"/>
                <a:gd name="connsiteX26" fmla="*/ 2747480 w 4887143"/>
                <a:gd name="connsiteY26" fmla="*/ 1054003 h 4406629"/>
                <a:gd name="connsiteX27" fmla="*/ 2736039 w 4887143"/>
                <a:gd name="connsiteY27" fmla="*/ 459023 h 4406629"/>
                <a:gd name="connsiteX28" fmla="*/ 3010617 w 4887143"/>
                <a:gd name="connsiteY28" fmla="*/ 241626 h 4406629"/>
                <a:gd name="connsiteX29" fmla="*/ 3308075 w 4887143"/>
                <a:gd name="connsiteY29" fmla="*/ 344604 h 4406629"/>
                <a:gd name="connsiteX30" fmla="*/ 3353838 w 4887143"/>
                <a:gd name="connsiteY30" fmla="*/ 722187 h 4406629"/>
                <a:gd name="connsiteX31" fmla="*/ 3479686 w 4887143"/>
                <a:gd name="connsiteY31" fmla="*/ 1443028 h 4406629"/>
                <a:gd name="connsiteX32" fmla="*/ 3514008 w 4887143"/>
                <a:gd name="connsiteY32" fmla="*/ 2049450 h 4406629"/>
                <a:gd name="connsiteX33" fmla="*/ 3639856 w 4887143"/>
                <a:gd name="connsiteY33" fmla="*/ 2369823 h 4406629"/>
                <a:gd name="connsiteX34" fmla="*/ 3925875 w 4887143"/>
                <a:gd name="connsiteY34" fmla="*/ 2495684 h 4406629"/>
                <a:gd name="connsiteX35" fmla="*/ 4017400 w 4887143"/>
                <a:gd name="connsiteY35" fmla="*/ 2415591 h 4406629"/>
                <a:gd name="connsiteX36" fmla="*/ 4028841 w 4887143"/>
                <a:gd name="connsiteY36" fmla="*/ 2140985 h 4406629"/>
                <a:gd name="connsiteX37" fmla="*/ 3697060 w 4887143"/>
                <a:gd name="connsiteY37" fmla="*/ 1614657 h 4406629"/>
                <a:gd name="connsiteX38" fmla="*/ 3685619 w 4887143"/>
                <a:gd name="connsiteY38" fmla="*/ 1214190 h 4406629"/>
                <a:gd name="connsiteX39" fmla="*/ 4028841 w 4887143"/>
                <a:gd name="connsiteY39" fmla="*/ 996793 h 4406629"/>
                <a:gd name="connsiteX40" fmla="*/ 4349181 w 4887143"/>
                <a:gd name="connsiteY40" fmla="*/ 1088328 h 4406629"/>
                <a:gd name="connsiteX41" fmla="*/ 4806810 w 4887143"/>
                <a:gd name="connsiteY41" fmla="*/ 2026566 h 4406629"/>
                <a:gd name="connsiteX42" fmla="*/ 4783929 w 4887143"/>
                <a:gd name="connsiteY42" fmla="*/ 2690197 h 4406629"/>
                <a:gd name="connsiteX43" fmla="*/ 4886896 w 4887143"/>
                <a:gd name="connsiteY43" fmla="*/ 3022013 h 4406629"/>
                <a:gd name="connsiteX44" fmla="*/ 4749607 w 4887143"/>
                <a:gd name="connsiteY44" fmla="*/ 3376712 h 4406629"/>
                <a:gd name="connsiteX45" fmla="*/ 4532233 w 4887143"/>
                <a:gd name="connsiteY45" fmla="*/ 3777179 h 4406629"/>
                <a:gd name="connsiteX46" fmla="*/ 4017400 w 4887143"/>
                <a:gd name="connsiteY46" fmla="*/ 3914482 h 4406629"/>
                <a:gd name="connsiteX47" fmla="*/ 3548331 w 4887143"/>
                <a:gd name="connsiteY47" fmla="*/ 3983134 h 4406629"/>
                <a:gd name="connsiteX48" fmla="*/ 2873328 w 4887143"/>
                <a:gd name="connsiteY48" fmla="*/ 4211972 h 4406629"/>
                <a:gd name="connsiteX49" fmla="*/ 2358495 w 4887143"/>
                <a:gd name="connsiteY49" fmla="*/ 4406485 h 4406629"/>
                <a:gd name="connsiteX50" fmla="*/ 1740696 w 4887143"/>
                <a:gd name="connsiteY50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50" fmla="*/ 1649170 w 4887143"/>
                <a:gd name="connsiteY50" fmla="*/ 4166205 h 4406629"/>
                <a:gd name="connsiteX0" fmla="*/ 1649170 w 4887143"/>
                <a:gd name="connsiteY0" fmla="*/ 4166205 h 4406485"/>
                <a:gd name="connsiteX1" fmla="*/ 1019930 w 4887143"/>
                <a:gd name="connsiteY1" fmla="*/ 3765737 h 4406485"/>
                <a:gd name="connsiteX2" fmla="*/ 413572 w 4887143"/>
                <a:gd name="connsiteY2" fmla="*/ 2678755 h 4406485"/>
                <a:gd name="connsiteX3" fmla="*/ 116113 w 4887143"/>
                <a:gd name="connsiteY3" fmla="*/ 1443028 h 4406485"/>
                <a:gd name="connsiteX4" fmla="*/ 36028 w 4887143"/>
                <a:gd name="connsiteY4" fmla="*/ 481907 h 4406485"/>
                <a:gd name="connsiteX5" fmla="*/ 676709 w 4887143"/>
                <a:gd name="connsiteY5" fmla="*/ 459023 h 4406485"/>
                <a:gd name="connsiteX6" fmla="*/ 825438 w 4887143"/>
                <a:gd name="connsiteY6" fmla="*/ 1076887 h 4406485"/>
                <a:gd name="connsiteX7" fmla="*/ 974167 w 4887143"/>
                <a:gd name="connsiteY7" fmla="*/ 1683308 h 4406485"/>
                <a:gd name="connsiteX8" fmla="*/ 1134338 w 4887143"/>
                <a:gd name="connsiteY8" fmla="*/ 2266846 h 4406485"/>
                <a:gd name="connsiteX9" fmla="*/ 1042812 w 4887143"/>
                <a:gd name="connsiteY9" fmla="*/ 1706192 h 4406485"/>
                <a:gd name="connsiteX10" fmla="*/ 951286 w 4887143"/>
                <a:gd name="connsiteY10" fmla="*/ 664977 h 4406485"/>
                <a:gd name="connsiteX11" fmla="*/ 928404 w 4887143"/>
                <a:gd name="connsiteY11" fmla="*/ 275952 h 4406485"/>
                <a:gd name="connsiteX12" fmla="*/ 1168660 w 4887143"/>
                <a:gd name="connsiteY12" fmla="*/ 81440 h 4406485"/>
                <a:gd name="connsiteX13" fmla="*/ 1482209 w 4887143"/>
                <a:gd name="connsiteY13" fmla="*/ 167957 h 4406485"/>
                <a:gd name="connsiteX14" fmla="*/ 1610563 w 4887143"/>
                <a:gd name="connsiteY14" fmla="*/ 860531 h 4406485"/>
                <a:gd name="connsiteX15" fmla="*/ 1729255 w 4887143"/>
                <a:gd name="connsiteY15" fmla="*/ 1465912 h 4406485"/>
                <a:gd name="connsiteX16" fmla="*/ 1980951 w 4887143"/>
                <a:gd name="connsiteY16" fmla="*/ 2243962 h 4406485"/>
                <a:gd name="connsiteX17" fmla="*/ 1866544 w 4887143"/>
                <a:gd name="connsiteY17" fmla="*/ 1191306 h 4406485"/>
                <a:gd name="connsiteX18" fmla="*/ 1763577 w 4887143"/>
                <a:gd name="connsiteY18" fmla="*/ 264510 h 4406485"/>
                <a:gd name="connsiteX19" fmla="*/ 2061036 w 4887143"/>
                <a:gd name="connsiteY19" fmla="*/ 1346 h 4406485"/>
                <a:gd name="connsiteX20" fmla="*/ 2381377 w 4887143"/>
                <a:gd name="connsiteY20" fmla="*/ 184417 h 4406485"/>
                <a:gd name="connsiteX21" fmla="*/ 2415699 w 4887143"/>
                <a:gd name="connsiteY21" fmla="*/ 653536 h 4406485"/>
                <a:gd name="connsiteX22" fmla="*/ 2520808 w 4887143"/>
                <a:gd name="connsiteY22" fmla="*/ 1310008 h 4406485"/>
                <a:gd name="connsiteX23" fmla="*/ 2701717 w 4887143"/>
                <a:gd name="connsiteY23" fmla="*/ 2118101 h 4406485"/>
                <a:gd name="connsiteX24" fmla="*/ 2850446 w 4887143"/>
                <a:gd name="connsiteY24" fmla="*/ 2163869 h 4406485"/>
                <a:gd name="connsiteX25" fmla="*/ 2747480 w 4887143"/>
                <a:gd name="connsiteY25" fmla="*/ 1054003 h 4406485"/>
                <a:gd name="connsiteX26" fmla="*/ 2736039 w 4887143"/>
                <a:gd name="connsiteY26" fmla="*/ 459023 h 4406485"/>
                <a:gd name="connsiteX27" fmla="*/ 3010617 w 4887143"/>
                <a:gd name="connsiteY27" fmla="*/ 241626 h 4406485"/>
                <a:gd name="connsiteX28" fmla="*/ 3308075 w 4887143"/>
                <a:gd name="connsiteY28" fmla="*/ 344604 h 4406485"/>
                <a:gd name="connsiteX29" fmla="*/ 3353838 w 4887143"/>
                <a:gd name="connsiteY29" fmla="*/ 722187 h 4406485"/>
                <a:gd name="connsiteX30" fmla="*/ 3479686 w 4887143"/>
                <a:gd name="connsiteY30" fmla="*/ 1443028 h 4406485"/>
                <a:gd name="connsiteX31" fmla="*/ 3514008 w 4887143"/>
                <a:gd name="connsiteY31" fmla="*/ 2049450 h 4406485"/>
                <a:gd name="connsiteX32" fmla="*/ 3639856 w 4887143"/>
                <a:gd name="connsiteY32" fmla="*/ 2369823 h 4406485"/>
                <a:gd name="connsiteX33" fmla="*/ 3925875 w 4887143"/>
                <a:gd name="connsiteY33" fmla="*/ 2495684 h 4406485"/>
                <a:gd name="connsiteX34" fmla="*/ 4017400 w 4887143"/>
                <a:gd name="connsiteY34" fmla="*/ 2415591 h 4406485"/>
                <a:gd name="connsiteX35" fmla="*/ 4028841 w 4887143"/>
                <a:gd name="connsiteY35" fmla="*/ 2140985 h 4406485"/>
                <a:gd name="connsiteX36" fmla="*/ 3697060 w 4887143"/>
                <a:gd name="connsiteY36" fmla="*/ 1614657 h 4406485"/>
                <a:gd name="connsiteX37" fmla="*/ 3685619 w 4887143"/>
                <a:gd name="connsiteY37" fmla="*/ 1214190 h 4406485"/>
                <a:gd name="connsiteX38" fmla="*/ 4028841 w 4887143"/>
                <a:gd name="connsiteY38" fmla="*/ 996793 h 4406485"/>
                <a:gd name="connsiteX39" fmla="*/ 4349181 w 4887143"/>
                <a:gd name="connsiteY39" fmla="*/ 1163037 h 4406485"/>
                <a:gd name="connsiteX40" fmla="*/ 4806810 w 4887143"/>
                <a:gd name="connsiteY40" fmla="*/ 2026566 h 4406485"/>
                <a:gd name="connsiteX41" fmla="*/ 4783929 w 4887143"/>
                <a:gd name="connsiteY41" fmla="*/ 2690197 h 4406485"/>
                <a:gd name="connsiteX42" fmla="*/ 4886896 w 4887143"/>
                <a:gd name="connsiteY42" fmla="*/ 3022013 h 4406485"/>
                <a:gd name="connsiteX43" fmla="*/ 4749607 w 4887143"/>
                <a:gd name="connsiteY43" fmla="*/ 3376712 h 4406485"/>
                <a:gd name="connsiteX44" fmla="*/ 4532233 w 4887143"/>
                <a:gd name="connsiteY44" fmla="*/ 3777179 h 4406485"/>
                <a:gd name="connsiteX45" fmla="*/ 4017400 w 4887143"/>
                <a:gd name="connsiteY45" fmla="*/ 3914482 h 4406485"/>
                <a:gd name="connsiteX46" fmla="*/ 3548331 w 4887143"/>
                <a:gd name="connsiteY46" fmla="*/ 3983134 h 4406485"/>
                <a:gd name="connsiteX47" fmla="*/ 2873328 w 4887143"/>
                <a:gd name="connsiteY47" fmla="*/ 4211972 h 4406485"/>
                <a:gd name="connsiteX48" fmla="*/ 2358495 w 4887143"/>
                <a:gd name="connsiteY48" fmla="*/ 4406485 h 4406485"/>
                <a:gd name="connsiteX49" fmla="*/ 1649170 w 4887143"/>
                <a:gd name="connsiteY49" fmla="*/ 4166205 h 440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887143" h="4406485">
                  <a:moveTo>
                    <a:pt x="1649170" y="4166205"/>
                  </a:moveTo>
                  <a:cubicBezTo>
                    <a:pt x="1426076" y="4059414"/>
                    <a:pt x="1225863" y="4013645"/>
                    <a:pt x="1019930" y="3765737"/>
                  </a:cubicBezTo>
                  <a:cubicBezTo>
                    <a:pt x="813997" y="3517829"/>
                    <a:pt x="564208" y="3065873"/>
                    <a:pt x="413572" y="2678755"/>
                  </a:cubicBezTo>
                  <a:cubicBezTo>
                    <a:pt x="262936" y="2291637"/>
                    <a:pt x="179037" y="1809169"/>
                    <a:pt x="116113" y="1443028"/>
                  </a:cubicBezTo>
                  <a:cubicBezTo>
                    <a:pt x="53189" y="1076887"/>
                    <a:pt x="-57405" y="645908"/>
                    <a:pt x="36028" y="481907"/>
                  </a:cubicBezTo>
                  <a:cubicBezTo>
                    <a:pt x="129461" y="317906"/>
                    <a:pt x="545141" y="359860"/>
                    <a:pt x="676709" y="459023"/>
                  </a:cubicBezTo>
                  <a:cubicBezTo>
                    <a:pt x="808277" y="558186"/>
                    <a:pt x="775862" y="872839"/>
                    <a:pt x="825438" y="1076887"/>
                  </a:cubicBezTo>
                  <a:cubicBezTo>
                    <a:pt x="875014" y="1280934"/>
                    <a:pt x="922684" y="1484982"/>
                    <a:pt x="974167" y="1683308"/>
                  </a:cubicBezTo>
                  <a:cubicBezTo>
                    <a:pt x="1025650" y="1881634"/>
                    <a:pt x="1122897" y="2263032"/>
                    <a:pt x="1134338" y="2266846"/>
                  </a:cubicBezTo>
                  <a:cubicBezTo>
                    <a:pt x="1145779" y="2270660"/>
                    <a:pt x="1073321" y="1973170"/>
                    <a:pt x="1042812" y="1706192"/>
                  </a:cubicBezTo>
                  <a:cubicBezTo>
                    <a:pt x="1012303" y="1439214"/>
                    <a:pt x="970354" y="903350"/>
                    <a:pt x="951286" y="664977"/>
                  </a:cubicBezTo>
                  <a:cubicBezTo>
                    <a:pt x="932218" y="426604"/>
                    <a:pt x="892175" y="373208"/>
                    <a:pt x="928404" y="275952"/>
                  </a:cubicBezTo>
                  <a:cubicBezTo>
                    <a:pt x="964633" y="178696"/>
                    <a:pt x="1076359" y="99439"/>
                    <a:pt x="1168660" y="81440"/>
                  </a:cubicBezTo>
                  <a:cubicBezTo>
                    <a:pt x="1260961" y="63441"/>
                    <a:pt x="1361017" y="99235"/>
                    <a:pt x="1482209" y="167957"/>
                  </a:cubicBezTo>
                  <a:cubicBezTo>
                    <a:pt x="1555860" y="297806"/>
                    <a:pt x="1631645" y="644206"/>
                    <a:pt x="1610563" y="860531"/>
                  </a:cubicBezTo>
                  <a:cubicBezTo>
                    <a:pt x="1684562" y="1042897"/>
                    <a:pt x="1715065" y="1316841"/>
                    <a:pt x="1729255" y="1465912"/>
                  </a:cubicBezTo>
                  <a:cubicBezTo>
                    <a:pt x="1790986" y="1696484"/>
                    <a:pt x="1958070" y="2289730"/>
                    <a:pt x="1980951" y="2243962"/>
                  </a:cubicBezTo>
                  <a:cubicBezTo>
                    <a:pt x="2003833" y="2198194"/>
                    <a:pt x="1902773" y="1521215"/>
                    <a:pt x="1866544" y="1191306"/>
                  </a:cubicBezTo>
                  <a:cubicBezTo>
                    <a:pt x="1830315" y="861397"/>
                    <a:pt x="1731162" y="462837"/>
                    <a:pt x="1763577" y="264510"/>
                  </a:cubicBezTo>
                  <a:cubicBezTo>
                    <a:pt x="1795992" y="66183"/>
                    <a:pt x="1958069" y="14695"/>
                    <a:pt x="2061036" y="1346"/>
                  </a:cubicBezTo>
                  <a:cubicBezTo>
                    <a:pt x="2164003" y="-12003"/>
                    <a:pt x="2322267" y="75719"/>
                    <a:pt x="2381377" y="184417"/>
                  </a:cubicBezTo>
                  <a:cubicBezTo>
                    <a:pt x="2440487" y="293115"/>
                    <a:pt x="2374350" y="436506"/>
                    <a:pt x="2415699" y="653536"/>
                  </a:cubicBezTo>
                  <a:cubicBezTo>
                    <a:pt x="2491006" y="890942"/>
                    <a:pt x="2534262" y="1106664"/>
                    <a:pt x="2520808" y="1310008"/>
                  </a:cubicBezTo>
                  <a:cubicBezTo>
                    <a:pt x="2602436" y="1554102"/>
                    <a:pt x="2680735" y="2064084"/>
                    <a:pt x="2701717" y="2118101"/>
                  </a:cubicBezTo>
                  <a:cubicBezTo>
                    <a:pt x="2722699" y="2138159"/>
                    <a:pt x="2747737" y="2212176"/>
                    <a:pt x="2850446" y="2163869"/>
                  </a:cubicBezTo>
                  <a:cubicBezTo>
                    <a:pt x="2858073" y="1986519"/>
                    <a:pt x="2766548" y="1338144"/>
                    <a:pt x="2747480" y="1054003"/>
                  </a:cubicBezTo>
                  <a:cubicBezTo>
                    <a:pt x="2728412" y="769862"/>
                    <a:pt x="2692183" y="594419"/>
                    <a:pt x="2736039" y="459023"/>
                  </a:cubicBezTo>
                  <a:cubicBezTo>
                    <a:pt x="2779895" y="323627"/>
                    <a:pt x="2915278" y="260696"/>
                    <a:pt x="3010617" y="241626"/>
                  </a:cubicBezTo>
                  <a:cubicBezTo>
                    <a:pt x="3105956" y="222556"/>
                    <a:pt x="3250872" y="264511"/>
                    <a:pt x="3308075" y="344604"/>
                  </a:cubicBezTo>
                  <a:cubicBezTo>
                    <a:pt x="3365278" y="424697"/>
                    <a:pt x="3325236" y="539116"/>
                    <a:pt x="3353838" y="722187"/>
                  </a:cubicBezTo>
                  <a:cubicBezTo>
                    <a:pt x="3382440" y="905258"/>
                    <a:pt x="3452991" y="1221817"/>
                    <a:pt x="3479686" y="1443028"/>
                  </a:cubicBezTo>
                  <a:cubicBezTo>
                    <a:pt x="3506381" y="1664238"/>
                    <a:pt x="3487313" y="1894984"/>
                    <a:pt x="3514008" y="2049450"/>
                  </a:cubicBezTo>
                  <a:cubicBezTo>
                    <a:pt x="3540703" y="2203916"/>
                    <a:pt x="3571212" y="2295451"/>
                    <a:pt x="3639856" y="2369823"/>
                  </a:cubicBezTo>
                  <a:cubicBezTo>
                    <a:pt x="3708500" y="2444195"/>
                    <a:pt x="3862951" y="2488056"/>
                    <a:pt x="3925875" y="2495684"/>
                  </a:cubicBezTo>
                  <a:cubicBezTo>
                    <a:pt x="3988799" y="2503312"/>
                    <a:pt x="4000239" y="2474707"/>
                    <a:pt x="4017400" y="2415591"/>
                  </a:cubicBezTo>
                  <a:cubicBezTo>
                    <a:pt x="4034561" y="2356475"/>
                    <a:pt x="4082231" y="2274474"/>
                    <a:pt x="4028841" y="2140985"/>
                  </a:cubicBezTo>
                  <a:cubicBezTo>
                    <a:pt x="3975451" y="2007496"/>
                    <a:pt x="3754264" y="1769123"/>
                    <a:pt x="3697060" y="1614657"/>
                  </a:cubicBezTo>
                  <a:cubicBezTo>
                    <a:pt x="3639856" y="1460191"/>
                    <a:pt x="3630322" y="1317167"/>
                    <a:pt x="3685619" y="1214190"/>
                  </a:cubicBezTo>
                  <a:cubicBezTo>
                    <a:pt x="3740916" y="1111213"/>
                    <a:pt x="3918247" y="1017770"/>
                    <a:pt x="4028841" y="996793"/>
                  </a:cubicBezTo>
                  <a:cubicBezTo>
                    <a:pt x="4180184" y="1023358"/>
                    <a:pt x="4219520" y="991408"/>
                    <a:pt x="4349181" y="1163037"/>
                  </a:cubicBezTo>
                  <a:cubicBezTo>
                    <a:pt x="4553549" y="1660672"/>
                    <a:pt x="4707185" y="1867124"/>
                    <a:pt x="4806810" y="2026566"/>
                  </a:cubicBezTo>
                  <a:cubicBezTo>
                    <a:pt x="4872476" y="2287884"/>
                    <a:pt x="4770581" y="2524289"/>
                    <a:pt x="4783929" y="2690197"/>
                  </a:cubicBezTo>
                  <a:cubicBezTo>
                    <a:pt x="4797277" y="2856105"/>
                    <a:pt x="4892616" y="2907594"/>
                    <a:pt x="4886896" y="3022013"/>
                  </a:cubicBezTo>
                  <a:cubicBezTo>
                    <a:pt x="4881176" y="3136432"/>
                    <a:pt x="4808717" y="3250851"/>
                    <a:pt x="4749607" y="3376712"/>
                  </a:cubicBezTo>
                  <a:cubicBezTo>
                    <a:pt x="4690497" y="3502573"/>
                    <a:pt x="4654268" y="3687551"/>
                    <a:pt x="4532233" y="3777179"/>
                  </a:cubicBezTo>
                  <a:cubicBezTo>
                    <a:pt x="4410199" y="3866807"/>
                    <a:pt x="4181384" y="3880156"/>
                    <a:pt x="4017400" y="3914482"/>
                  </a:cubicBezTo>
                  <a:cubicBezTo>
                    <a:pt x="3853416" y="3948808"/>
                    <a:pt x="3739010" y="3933552"/>
                    <a:pt x="3548331" y="3983134"/>
                  </a:cubicBezTo>
                  <a:cubicBezTo>
                    <a:pt x="3357652" y="4032716"/>
                    <a:pt x="3071634" y="4141413"/>
                    <a:pt x="2873328" y="4211972"/>
                  </a:cubicBezTo>
                  <a:cubicBezTo>
                    <a:pt x="2675022" y="4282531"/>
                    <a:pt x="2547267" y="4400764"/>
                    <a:pt x="2358495" y="4406485"/>
                  </a:cubicBezTo>
                  <a:cubicBezTo>
                    <a:pt x="2154469" y="4398857"/>
                    <a:pt x="1872264" y="4272996"/>
                    <a:pt x="1649170" y="4166205"/>
                  </a:cubicBezTo>
                  <a:close/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92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Callout 46"/>
          <p:cNvSpPr/>
          <p:nvPr/>
        </p:nvSpPr>
        <p:spPr>
          <a:xfrm>
            <a:off x="768399" y="3274946"/>
            <a:ext cx="3375012" cy="1520811"/>
          </a:xfrm>
          <a:prstGeom prst="wedgeEllipseCallout">
            <a:avLst>
              <a:gd name="adj1" fmla="val -45649"/>
              <a:gd name="adj2" fmla="val 101738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There’s more than just one type of chair, 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y’know</a:t>
            </a:r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</a:p>
        </p:txBody>
      </p:sp>
      <p:sp>
        <p:nvSpPr>
          <p:cNvPr id="50" name="Freeform 49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35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Callout 46"/>
          <p:cNvSpPr/>
          <p:nvPr/>
        </p:nvSpPr>
        <p:spPr>
          <a:xfrm>
            <a:off x="768399" y="3274946"/>
            <a:ext cx="3375012" cy="1520811"/>
          </a:xfrm>
          <a:prstGeom prst="wedgeEllipseCallout">
            <a:avLst>
              <a:gd name="adj1" fmla="val -45649"/>
              <a:gd name="adj2" fmla="val 101738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There’s more than just one type of chair, 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y’know</a:t>
            </a:r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</a:p>
        </p:txBody>
      </p:sp>
      <p:sp>
        <p:nvSpPr>
          <p:cNvPr id="48" name="Oval Callout 47"/>
          <p:cNvSpPr/>
          <p:nvPr/>
        </p:nvSpPr>
        <p:spPr>
          <a:xfrm>
            <a:off x="5923929" y="4035352"/>
            <a:ext cx="2881664" cy="1167198"/>
          </a:xfrm>
          <a:prstGeom prst="wedgeEllipseCallout">
            <a:avLst>
              <a:gd name="adj1" fmla="val 35062"/>
              <a:gd name="adj2" fmla="val 78710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they’re all chairs.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7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Callout 46"/>
          <p:cNvSpPr/>
          <p:nvPr/>
        </p:nvSpPr>
        <p:spPr>
          <a:xfrm>
            <a:off x="768399" y="3274946"/>
            <a:ext cx="3375012" cy="1520811"/>
          </a:xfrm>
          <a:prstGeom prst="wedgeEllipseCallout">
            <a:avLst>
              <a:gd name="adj1" fmla="val -45649"/>
              <a:gd name="adj2" fmla="val 101738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There’s more than just one type of chair, 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y’know</a:t>
            </a:r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</a:p>
        </p:txBody>
      </p:sp>
      <p:sp>
        <p:nvSpPr>
          <p:cNvPr id="48" name="Oval Callout 47"/>
          <p:cNvSpPr/>
          <p:nvPr/>
        </p:nvSpPr>
        <p:spPr>
          <a:xfrm>
            <a:off x="5923929" y="4035352"/>
            <a:ext cx="2881664" cy="1167198"/>
          </a:xfrm>
          <a:prstGeom prst="wedgeEllipseCallout">
            <a:avLst>
              <a:gd name="adj1" fmla="val 35062"/>
              <a:gd name="adj2" fmla="val 78710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they’re all chairs.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9" name="Oval Callout 48"/>
          <p:cNvSpPr/>
          <p:nvPr/>
        </p:nvSpPr>
        <p:spPr>
          <a:xfrm>
            <a:off x="4396597" y="5159072"/>
            <a:ext cx="3097082" cy="1553332"/>
          </a:xfrm>
          <a:prstGeom prst="wedgeEllipseCallout">
            <a:avLst>
              <a:gd name="adj1" fmla="val 69666"/>
              <a:gd name="adj2" fmla="val 6335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don’t want to lose “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chairness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”, just extend.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21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Callout 46"/>
          <p:cNvSpPr/>
          <p:nvPr/>
        </p:nvSpPr>
        <p:spPr>
          <a:xfrm>
            <a:off x="768399" y="3274946"/>
            <a:ext cx="3375012" cy="1520811"/>
          </a:xfrm>
          <a:prstGeom prst="wedgeEllipseCallout">
            <a:avLst>
              <a:gd name="adj1" fmla="val -45649"/>
              <a:gd name="adj2" fmla="val 101738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There’s more than just one type of chair, 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y’know</a:t>
            </a:r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</a:p>
        </p:txBody>
      </p:sp>
      <p:sp>
        <p:nvSpPr>
          <p:cNvPr id="48" name="Oval Callout 47"/>
          <p:cNvSpPr/>
          <p:nvPr/>
        </p:nvSpPr>
        <p:spPr>
          <a:xfrm>
            <a:off x="5923929" y="4035352"/>
            <a:ext cx="2881664" cy="1167198"/>
          </a:xfrm>
          <a:prstGeom prst="wedgeEllipseCallout">
            <a:avLst>
              <a:gd name="adj1" fmla="val 35062"/>
              <a:gd name="adj2" fmla="val 78710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they’re all chairs.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9" name="Oval Callout 48"/>
          <p:cNvSpPr/>
          <p:nvPr/>
        </p:nvSpPr>
        <p:spPr>
          <a:xfrm>
            <a:off x="4396597" y="5159072"/>
            <a:ext cx="3097082" cy="1553332"/>
          </a:xfrm>
          <a:prstGeom prst="wedgeEllipseCallout">
            <a:avLst>
              <a:gd name="adj1" fmla="val 69666"/>
              <a:gd name="adj2" fmla="val 6335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don’t want to lose “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chairness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”, just extend.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0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79158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8121516" y="5698676"/>
            <a:ext cx="791321" cy="1013728"/>
            <a:chOff x="5381882" y="3117129"/>
            <a:chExt cx="1231640" cy="1577804"/>
          </a:xfrm>
        </p:grpSpPr>
        <p:sp>
          <p:nvSpPr>
            <p:cNvPr id="2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 17"/>
          <p:cNvSpPr/>
          <p:nvPr/>
        </p:nvSpPr>
        <p:spPr>
          <a:xfrm>
            <a:off x="8257861" y="5949920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417616" y="5791582"/>
            <a:ext cx="180259" cy="93570"/>
            <a:chOff x="7733858" y="5684300"/>
            <a:chExt cx="180259" cy="93570"/>
          </a:xfrm>
        </p:grpSpPr>
        <p:sp>
          <p:nvSpPr>
            <p:cNvPr id="20" name="Oval 1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36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73052" y="2073133"/>
            <a:ext cx="3397896" cy="2711735"/>
            <a:chOff x="2997469" y="2219732"/>
            <a:chExt cx="3397896" cy="2711735"/>
          </a:xfrm>
        </p:grpSpPr>
        <p:sp>
          <p:nvSpPr>
            <p:cNvPr id="2" name="Rectangle 1"/>
            <p:cNvSpPr/>
            <p:nvPr/>
          </p:nvSpPr>
          <p:spPr>
            <a:xfrm>
              <a:off x="2997469" y="2219732"/>
              <a:ext cx="3397896" cy="617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Chair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997469" y="4313603"/>
              <a:ext cx="3397896" cy="617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bg1"/>
                  </a:solidFill>
                  <a:latin typeface="Courier New"/>
                  <a:cs typeface="Courier New"/>
                </a:rPr>
                <a:t>OfficeChair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5" name="Straight Arrow Connector 4"/>
            <p:cNvCxnSpPr>
              <a:stCxn id="3" idx="0"/>
              <a:endCxn id="2" idx="2"/>
            </p:cNvCxnSpPr>
            <p:nvPr/>
          </p:nvCxnSpPr>
          <p:spPr>
            <a:xfrm flipV="1">
              <a:off x="4696417" y="2837596"/>
              <a:ext cx="0" cy="1476007"/>
            </a:xfrm>
            <a:prstGeom prst="straightConnector1">
              <a:avLst/>
            </a:prstGeom>
            <a:ln>
              <a:solidFill>
                <a:srgbClr val="CAC9FF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923454" y="3980445"/>
              <a:ext cx="1025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nime Ace 2.0 BB"/>
                  <a:cs typeface="Anime Ace 2.0 BB"/>
                </a:rPr>
                <a:t>Child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23454" y="2860480"/>
              <a:ext cx="1025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nime Ace 2.0 BB"/>
                  <a:cs typeface="Anime Ace 2.0 BB"/>
                </a:rPr>
                <a:t>parent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4530931" y="2847766"/>
              <a:ext cx="330972" cy="322916"/>
            </a:xfrm>
            <a:prstGeom prst="triangle">
              <a:avLst/>
            </a:prstGeom>
            <a:solidFill>
              <a:srgbClr val="CAC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1453124"/>
            <a:ext cx="9144000" cy="395175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98902" y="1267577"/>
            <a:ext cx="4178775" cy="4178775"/>
            <a:chOff x="1380132" y="2599233"/>
            <a:chExt cx="1049810" cy="1049810"/>
          </a:xfrm>
        </p:grpSpPr>
        <p:sp>
          <p:nvSpPr>
            <p:cNvPr id="26" name="Folded Corner 25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 w="57150" cmpd="sng">
              <a:solidFill>
                <a:srgbClr val="CAC9FF">
                  <a:alpha val="25000"/>
                </a:srgb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077456" y="2869538"/>
              <a:ext cx="128610" cy="1050"/>
            </a:xfrm>
            <a:prstGeom prst="straightConnector1">
              <a:avLst/>
            </a:prstGeom>
            <a:ln w="57150" cmpd="sng">
              <a:solidFill>
                <a:srgbClr val="CAC9FF">
                  <a:alpha val="25000"/>
                </a:srgb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1607232" y="2869538"/>
              <a:ext cx="127672" cy="1050"/>
            </a:xfrm>
            <a:prstGeom prst="straightConnector1">
              <a:avLst/>
            </a:prstGeom>
            <a:ln w="57150" cmpd="sng">
              <a:solidFill>
                <a:srgbClr val="CAC9FF">
                  <a:alpha val="25000"/>
                </a:srgb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57150" cmpd="sng">
              <a:solidFill>
                <a:srgbClr val="CAC9FF">
                  <a:alpha val="25000"/>
                </a:srgb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57150" cmpd="sng">
              <a:solidFill>
                <a:srgbClr val="CAC9FF">
                  <a:alpha val="25000"/>
                </a:srgb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57150" cmpd="sng">
              <a:solidFill>
                <a:srgbClr val="CAC9FF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57150" cmpd="sng">
              <a:solidFill>
                <a:srgbClr val="CAC9FF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8121516" y="5698676"/>
            <a:ext cx="791321" cy="1013728"/>
            <a:chOff x="5381882" y="3117129"/>
            <a:chExt cx="1231640" cy="1577804"/>
          </a:xfrm>
        </p:grpSpPr>
        <p:sp>
          <p:nvSpPr>
            <p:cNvPr id="2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 17"/>
          <p:cNvSpPr/>
          <p:nvPr/>
        </p:nvSpPr>
        <p:spPr>
          <a:xfrm>
            <a:off x="8280743" y="5961362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463380" y="5825908"/>
            <a:ext cx="180259" cy="93570"/>
            <a:chOff x="7733858" y="5684300"/>
            <a:chExt cx="180259" cy="93570"/>
          </a:xfrm>
        </p:grpSpPr>
        <p:sp>
          <p:nvSpPr>
            <p:cNvPr id="20" name="Oval 1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4770783" y="3444018"/>
            <a:ext cx="4034810" cy="1758532"/>
          </a:xfrm>
          <a:prstGeom prst="wedgeEllipseCallout">
            <a:avLst>
              <a:gd name="adj1" fmla="val 35062"/>
              <a:gd name="adj2" fmla="val 78710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chairs are boring, let’s build something {smarter}.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949125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48361" y="2595048"/>
            <a:ext cx="1667905" cy="1667905"/>
            <a:chOff x="1380132" y="2599233"/>
            <a:chExt cx="1049810" cy="1049810"/>
          </a:xfrm>
        </p:grpSpPr>
        <p:sp>
          <p:nvSpPr>
            <p:cNvPr id="3" name="Folded Corner 2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8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8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59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48361" y="2595048"/>
            <a:ext cx="1667905" cy="1667905"/>
            <a:chOff x="1380132" y="2599233"/>
            <a:chExt cx="1049810" cy="1049810"/>
          </a:xfrm>
        </p:grpSpPr>
        <p:sp>
          <p:nvSpPr>
            <p:cNvPr id="3" name="Folded Corner 2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8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8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44073" y="1567542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States and properties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162298" y="2213873"/>
            <a:ext cx="1395768" cy="8122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5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2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48361" y="2595048"/>
            <a:ext cx="1667905" cy="1667905"/>
            <a:chOff x="1380132" y="2599233"/>
            <a:chExt cx="1049810" cy="1049810"/>
          </a:xfrm>
        </p:grpSpPr>
        <p:sp>
          <p:nvSpPr>
            <p:cNvPr id="3" name="Folded Corner 2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8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8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44073" y="1567542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States and properties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0137" y="1571196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Internal logic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162298" y="2213873"/>
            <a:ext cx="1395768" cy="8122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</p:cNvCxnSpPr>
          <p:nvPr/>
        </p:nvCxnSpPr>
        <p:spPr>
          <a:xfrm flipH="1">
            <a:off x="5594515" y="2217527"/>
            <a:ext cx="1513847" cy="8086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13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48361" y="2595048"/>
            <a:ext cx="1667905" cy="1667905"/>
            <a:chOff x="1380132" y="2599233"/>
            <a:chExt cx="1049810" cy="1049810"/>
          </a:xfrm>
        </p:grpSpPr>
        <p:sp>
          <p:nvSpPr>
            <p:cNvPr id="3" name="Folded Corner 2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8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8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44073" y="1567542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States and properties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0137" y="1571196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Internal logic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8066" y="515251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User Interface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162298" y="2213873"/>
            <a:ext cx="1395768" cy="8122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</p:cNvCxnSpPr>
          <p:nvPr/>
        </p:nvCxnSpPr>
        <p:spPr>
          <a:xfrm flipH="1">
            <a:off x="5594515" y="2217527"/>
            <a:ext cx="1513847" cy="8086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</p:cNvCxnSpPr>
          <p:nvPr/>
        </p:nvCxnSpPr>
        <p:spPr>
          <a:xfrm flipH="1" flipV="1">
            <a:off x="4576290" y="4405139"/>
            <a:ext cx="1" cy="7473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01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7039" y="2608757"/>
            <a:ext cx="679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AC9FF"/>
                </a:solidFill>
                <a:latin typeface="Courier New"/>
                <a:cs typeface="Courier New"/>
              </a:rPr>
              <a:t>protected 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D198"/>
                </a:solidFill>
                <a:latin typeface="Courier New"/>
                <a:cs typeface="Courier New"/>
              </a:rPr>
              <a:t>myVariable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2000" b="1" dirty="0" smtClean="0">
                <a:solidFill>
                  <a:srgbClr val="FB959F"/>
                </a:solidFill>
                <a:latin typeface="Courier New"/>
                <a:cs typeface="Courier New"/>
              </a:rPr>
              <a:t>‘Initial Value’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00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7039" y="2608757"/>
            <a:ext cx="679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AC9FF"/>
                </a:solidFill>
                <a:latin typeface="Courier New"/>
                <a:cs typeface="Courier New"/>
              </a:rPr>
              <a:t>protected 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D198"/>
                </a:solidFill>
                <a:latin typeface="Courier New"/>
                <a:cs typeface="Courier New"/>
              </a:rPr>
              <a:t>myVariable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2000" b="1" dirty="0" smtClean="0">
                <a:solidFill>
                  <a:srgbClr val="FB959F"/>
                </a:solidFill>
                <a:latin typeface="Courier New"/>
                <a:cs typeface="Courier New"/>
              </a:rPr>
              <a:t>‘Initial Value’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0693" y="398178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Variable name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4118661" y="3089318"/>
            <a:ext cx="240257" cy="8924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40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7039" y="2608757"/>
            <a:ext cx="679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AC9FF"/>
                </a:solidFill>
                <a:latin typeface="Courier New"/>
                <a:cs typeface="Courier New"/>
              </a:rPr>
              <a:t>protected 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D198"/>
                </a:solidFill>
                <a:latin typeface="Courier New"/>
                <a:cs typeface="Courier New"/>
              </a:rPr>
              <a:t>myVariable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2000" b="1" dirty="0" smtClean="0">
                <a:solidFill>
                  <a:srgbClr val="FB959F"/>
                </a:solidFill>
                <a:latin typeface="Courier New"/>
                <a:cs typeface="Courier New"/>
              </a:rPr>
              <a:t>‘Initial Value’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0693" y="398178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Variable name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4118661" y="3089318"/>
            <a:ext cx="240257" cy="8924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9797" y="398178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Optional initial value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6547766" y="3089319"/>
            <a:ext cx="240256" cy="8924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22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7039" y="2608757"/>
            <a:ext cx="679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AC9FF"/>
                </a:solidFill>
                <a:latin typeface="Courier New"/>
                <a:cs typeface="Courier New"/>
              </a:rPr>
              <a:t>protected 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D198"/>
                </a:solidFill>
                <a:latin typeface="Courier New"/>
                <a:cs typeface="Courier New"/>
              </a:rPr>
              <a:t>myVariable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2000" b="1" dirty="0" smtClean="0">
                <a:solidFill>
                  <a:srgbClr val="FB959F"/>
                </a:solidFill>
                <a:latin typeface="Courier New"/>
                <a:cs typeface="Courier New"/>
              </a:rPr>
              <a:t>‘Initial Value’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8225" y="398178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Access </a:t>
            </a:r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Specifier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" name="Straight Arrow Connector 3"/>
          <p:cNvCxnSpPr>
            <a:stCxn id="3" idx="0"/>
          </p:cNvCxnSpPr>
          <p:nvPr/>
        </p:nvCxnSpPr>
        <p:spPr>
          <a:xfrm flipV="1">
            <a:off x="2036450" y="3008868"/>
            <a:ext cx="251695" cy="97291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40693" y="398178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Variable name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4118661" y="3089318"/>
            <a:ext cx="240257" cy="8924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9797" y="398178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Optional initial value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6547766" y="3089319"/>
            <a:ext cx="240256" cy="8924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82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1366" y="1407356"/>
            <a:ext cx="3397896" cy="617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Robot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1366" y="3501227"/>
            <a:ext cx="3397896" cy="617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CleaningRobot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31366" y="4119091"/>
            <a:ext cx="3397896" cy="8581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$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myVariable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: String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Can 4"/>
          <p:cNvSpPr/>
          <p:nvPr/>
        </p:nvSpPr>
        <p:spPr>
          <a:xfrm>
            <a:off x="6797770" y="5876080"/>
            <a:ext cx="1201276" cy="513375"/>
          </a:xfrm>
          <a:prstGeom prst="can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795791" y="6171469"/>
            <a:ext cx="512535" cy="208642"/>
          </a:xfrm>
          <a:custGeom>
            <a:avLst/>
            <a:gdLst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535" h="208642">
                <a:moveTo>
                  <a:pt x="0" y="0"/>
                </a:moveTo>
                <a:cubicBezTo>
                  <a:pt x="116417" y="72571"/>
                  <a:pt x="328083" y="104322"/>
                  <a:pt x="512535" y="95250"/>
                </a:cubicBezTo>
                <a:lnTo>
                  <a:pt x="512535" y="208642"/>
                </a:lnTo>
                <a:lnTo>
                  <a:pt x="512535" y="208642"/>
                </a:lnTo>
                <a:lnTo>
                  <a:pt x="512535" y="208642"/>
                </a:ln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62755" y="6130647"/>
            <a:ext cx="353786" cy="3492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46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24" name="Oval 2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22196" y="4056464"/>
            <a:ext cx="180259" cy="93570"/>
            <a:chOff x="7733858" y="5684300"/>
            <a:chExt cx="180259" cy="93570"/>
          </a:xfrm>
        </p:grpSpPr>
        <p:sp>
          <p:nvSpPr>
            <p:cNvPr id="33" name="Oval 3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5003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public 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houseName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2" name="Oval 3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422196" y="4056464"/>
            <a:ext cx="180259" cy="93570"/>
            <a:chOff x="7733858" y="5684300"/>
            <a:chExt cx="180259" cy="93570"/>
          </a:xfrm>
        </p:grpSpPr>
        <p:sp>
          <p:nvSpPr>
            <p:cNvPr id="35" name="Oval 34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38" name="Oval 37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3848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public 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houseName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591578" y="3641261"/>
            <a:ext cx="2966488" cy="1370298"/>
          </a:xfrm>
          <a:prstGeom prst="wedgeEllipseCallout">
            <a:avLst>
              <a:gd name="adj1" fmla="val 65482"/>
              <a:gd name="adj2" fmla="val -51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have an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houseName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too.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2" name="Oval 3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39" name="Oval 3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423030" y="4046474"/>
            <a:ext cx="199023" cy="165003"/>
            <a:chOff x="7521805" y="2982358"/>
            <a:chExt cx="199023" cy="165003"/>
          </a:xfrm>
        </p:grpSpPr>
        <p:sp>
          <p:nvSpPr>
            <p:cNvPr id="45" name="Arc 44"/>
            <p:cNvSpPr/>
            <p:nvPr/>
          </p:nvSpPr>
          <p:spPr>
            <a:xfrm>
              <a:off x="7588146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 flipH="1">
              <a:off x="7521805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>
              <a:off x="7528122" y="2986907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07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55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public 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houseName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591578" y="3641261"/>
            <a:ext cx="2966488" cy="1370298"/>
          </a:xfrm>
          <a:prstGeom prst="wedgeEllipseCallout">
            <a:avLst>
              <a:gd name="adj1" fmla="val 65482"/>
              <a:gd name="adj2" fmla="val -51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have an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houseName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too.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Oval Callout 41"/>
          <p:cNvSpPr/>
          <p:nvPr/>
        </p:nvSpPr>
        <p:spPr>
          <a:xfrm>
            <a:off x="6044375" y="1979452"/>
            <a:ext cx="2435422" cy="1512156"/>
          </a:xfrm>
          <a:prstGeom prst="wedgeEllipseCallout">
            <a:avLst>
              <a:gd name="adj1" fmla="val -6063"/>
              <a:gd name="adj2" fmla="val 6420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don’t have it, but I see yours.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2" name="Oval 3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847251" y="4065917"/>
            <a:ext cx="304801" cy="41716"/>
            <a:chOff x="4202559" y="5392323"/>
            <a:chExt cx="304801" cy="41716"/>
          </a:xfrm>
        </p:grpSpPr>
        <p:grpSp>
          <p:nvGrpSpPr>
            <p:cNvPr id="46" name="Group 45"/>
            <p:cNvGrpSpPr/>
            <p:nvPr/>
          </p:nvGrpSpPr>
          <p:grpSpPr>
            <a:xfrm rot="20261768">
              <a:off x="4202559" y="5392323"/>
              <a:ext cx="110687" cy="41716"/>
              <a:chOff x="4399839" y="4307371"/>
              <a:chExt cx="110687" cy="41716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 rot="985139">
              <a:off x="4396673" y="5392323"/>
              <a:ext cx="110687" cy="41716"/>
              <a:chOff x="4593953" y="4307371"/>
              <a:chExt cx="110687" cy="41716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423030" y="4046474"/>
            <a:ext cx="199023" cy="165003"/>
            <a:chOff x="7521805" y="2982358"/>
            <a:chExt cx="199023" cy="165003"/>
          </a:xfrm>
        </p:grpSpPr>
        <p:sp>
          <p:nvSpPr>
            <p:cNvPr id="52" name="Arc 51"/>
            <p:cNvSpPr/>
            <p:nvPr/>
          </p:nvSpPr>
          <p:spPr>
            <a:xfrm>
              <a:off x="7588146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 flipH="1">
              <a:off x="7521805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/>
            <p:cNvSpPr/>
            <p:nvPr/>
          </p:nvSpPr>
          <p:spPr>
            <a:xfrm>
              <a:off x="7528122" y="2986907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098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private 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secretWish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3" name="Oval 3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22196" y="4056464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39" name="Oval 3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375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private 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secretWish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591578" y="3641261"/>
            <a:ext cx="2966488" cy="1370298"/>
          </a:xfrm>
          <a:prstGeom prst="wedgeEllipseCallout">
            <a:avLst>
              <a:gd name="adj1" fmla="val 65482"/>
              <a:gd name="adj2" fmla="val -51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don’t have or see that.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4" name="Oval 3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40" name="Oval 3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384760" y="4092729"/>
            <a:ext cx="304801" cy="41716"/>
            <a:chOff x="4202559" y="5392323"/>
            <a:chExt cx="304801" cy="41716"/>
          </a:xfrm>
        </p:grpSpPr>
        <p:grpSp>
          <p:nvGrpSpPr>
            <p:cNvPr id="64" name="Group 63"/>
            <p:cNvGrpSpPr/>
            <p:nvPr/>
          </p:nvGrpSpPr>
          <p:grpSpPr>
            <a:xfrm rot="20261768">
              <a:off x="4202559" y="5392323"/>
              <a:ext cx="110687" cy="41716"/>
              <a:chOff x="4399839" y="4307371"/>
              <a:chExt cx="110687" cy="41716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 rot="985139">
              <a:off x="4396673" y="5392323"/>
              <a:ext cx="110687" cy="41716"/>
              <a:chOff x="4593953" y="4307371"/>
              <a:chExt cx="110687" cy="41716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36268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private 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secretWish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591578" y="3641261"/>
            <a:ext cx="2966488" cy="1370298"/>
          </a:xfrm>
          <a:prstGeom prst="wedgeEllipseCallout">
            <a:avLst>
              <a:gd name="adj1" fmla="val 65482"/>
              <a:gd name="adj2" fmla="val -51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don’t have or see that.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Oval Callout 41"/>
          <p:cNvSpPr/>
          <p:nvPr/>
        </p:nvSpPr>
        <p:spPr>
          <a:xfrm>
            <a:off x="6044375" y="1979452"/>
            <a:ext cx="2742102" cy="1512156"/>
          </a:xfrm>
          <a:prstGeom prst="wedgeEllipseCallout">
            <a:avLst>
              <a:gd name="adj1" fmla="val -6063"/>
              <a:gd name="adj2" fmla="val 6420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Me either.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4" name="Oval 3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84760" y="4092729"/>
            <a:ext cx="304801" cy="41716"/>
            <a:chOff x="4202559" y="5392323"/>
            <a:chExt cx="304801" cy="41716"/>
          </a:xfrm>
        </p:grpSpPr>
        <p:grpSp>
          <p:nvGrpSpPr>
            <p:cNvPr id="44" name="Group 43"/>
            <p:cNvGrpSpPr/>
            <p:nvPr/>
          </p:nvGrpSpPr>
          <p:grpSpPr>
            <a:xfrm rot="20261768">
              <a:off x="4202559" y="5392323"/>
              <a:ext cx="110687" cy="41716"/>
              <a:chOff x="4399839" y="4307371"/>
              <a:chExt cx="110687" cy="41716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 rot="985139">
              <a:off x="4396673" y="5392323"/>
              <a:ext cx="110687" cy="41716"/>
              <a:chOff x="4593953" y="4307371"/>
              <a:chExt cx="110687" cy="41716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6882509" y="4073578"/>
            <a:ext cx="304801" cy="41716"/>
            <a:chOff x="4202559" y="5392323"/>
            <a:chExt cx="304801" cy="41716"/>
          </a:xfrm>
        </p:grpSpPr>
        <p:grpSp>
          <p:nvGrpSpPr>
            <p:cNvPr id="51" name="Group 50"/>
            <p:cNvGrpSpPr/>
            <p:nvPr/>
          </p:nvGrpSpPr>
          <p:grpSpPr>
            <a:xfrm rot="20261768">
              <a:off x="4202559" y="5392323"/>
              <a:ext cx="110687" cy="41716"/>
              <a:chOff x="4399839" y="4307371"/>
              <a:chExt cx="110687" cy="41716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 rot="985139">
              <a:off x="4396673" y="5392323"/>
              <a:ext cx="110687" cy="41716"/>
              <a:chOff x="4593953" y="4307371"/>
              <a:chExt cx="110687" cy="41716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609452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protected$isOn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3" name="Oval 3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22196" y="4056464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39" name="Oval 3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43577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protected$isOn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591578" y="3641261"/>
            <a:ext cx="2966488" cy="1370298"/>
          </a:xfrm>
          <a:prstGeom prst="wedgeEllipseCallout">
            <a:avLst>
              <a:gd name="adj1" fmla="val 65482"/>
              <a:gd name="adj2" fmla="val -51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have an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isOn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too.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4" name="Oval 3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40" name="Oval 3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423030" y="4046474"/>
            <a:ext cx="199023" cy="165003"/>
            <a:chOff x="7521805" y="2982358"/>
            <a:chExt cx="199023" cy="165003"/>
          </a:xfrm>
        </p:grpSpPr>
        <p:sp>
          <p:nvSpPr>
            <p:cNvPr id="43" name="Arc 42"/>
            <p:cNvSpPr/>
            <p:nvPr/>
          </p:nvSpPr>
          <p:spPr>
            <a:xfrm>
              <a:off x="7588146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/>
            <p:cNvSpPr/>
            <p:nvPr/>
          </p:nvSpPr>
          <p:spPr>
            <a:xfrm flipH="1">
              <a:off x="7521805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/>
            <p:cNvSpPr/>
            <p:nvPr/>
          </p:nvSpPr>
          <p:spPr>
            <a:xfrm>
              <a:off x="7528122" y="2986907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99715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protected$isOn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591578" y="3641261"/>
            <a:ext cx="2966488" cy="1370298"/>
          </a:xfrm>
          <a:prstGeom prst="wedgeEllipseCallout">
            <a:avLst>
              <a:gd name="adj1" fmla="val 65482"/>
              <a:gd name="adj2" fmla="val -51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have an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isOn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too.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Oval Callout 41"/>
          <p:cNvSpPr/>
          <p:nvPr/>
        </p:nvSpPr>
        <p:spPr>
          <a:xfrm>
            <a:off x="6044375" y="1979452"/>
            <a:ext cx="2742102" cy="1512156"/>
          </a:xfrm>
          <a:prstGeom prst="wedgeEllipseCallout">
            <a:avLst>
              <a:gd name="adj1" fmla="val -6063"/>
              <a:gd name="adj2" fmla="val 6420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are 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you two 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talking about!?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4" name="Oval 3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40" name="Oval 3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423030" y="4046474"/>
            <a:ext cx="199023" cy="165003"/>
            <a:chOff x="7521805" y="2982358"/>
            <a:chExt cx="199023" cy="165003"/>
          </a:xfrm>
        </p:grpSpPr>
        <p:sp>
          <p:nvSpPr>
            <p:cNvPr id="44" name="Arc 43"/>
            <p:cNvSpPr/>
            <p:nvPr/>
          </p:nvSpPr>
          <p:spPr>
            <a:xfrm>
              <a:off x="7588146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/>
            <p:cNvSpPr/>
            <p:nvPr/>
          </p:nvSpPr>
          <p:spPr>
            <a:xfrm flipH="1">
              <a:off x="7521805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>
              <a:off x="7528122" y="2986907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919945" y="4003960"/>
            <a:ext cx="175932" cy="37310"/>
            <a:chOff x="1924797" y="3386667"/>
            <a:chExt cx="175932" cy="3731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8676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53689" y="2700292"/>
            <a:ext cx="3247184" cy="617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Robot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53689" y="3318156"/>
            <a:ext cx="3247184" cy="8581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myVariable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: string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Can 4"/>
          <p:cNvSpPr/>
          <p:nvPr/>
        </p:nvSpPr>
        <p:spPr>
          <a:xfrm>
            <a:off x="6797770" y="5876080"/>
            <a:ext cx="1201276" cy="513375"/>
          </a:xfrm>
          <a:prstGeom prst="can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795791" y="6171469"/>
            <a:ext cx="512535" cy="208642"/>
          </a:xfrm>
          <a:custGeom>
            <a:avLst/>
            <a:gdLst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535" h="208642">
                <a:moveTo>
                  <a:pt x="0" y="0"/>
                </a:moveTo>
                <a:cubicBezTo>
                  <a:pt x="116417" y="72571"/>
                  <a:pt x="328083" y="104322"/>
                  <a:pt x="512535" y="95250"/>
                </a:cubicBezTo>
                <a:lnTo>
                  <a:pt x="512535" y="208642"/>
                </a:lnTo>
                <a:lnTo>
                  <a:pt x="512535" y="208642"/>
                </a:lnTo>
                <a:lnTo>
                  <a:pt x="512535" y="208642"/>
                </a:ln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62755" y="6130647"/>
            <a:ext cx="353786" cy="3492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445972"/>
            <a:ext cx="9144000" cy="3966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476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1771" y="2382064"/>
            <a:ext cx="3120458" cy="901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myVariable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: string</a:t>
            </a:r>
          </a:p>
          <a:p>
            <a:pPr algn="ctr">
              <a:lnSpc>
                <a:spcPct val="60000"/>
              </a:lnSpc>
            </a:pPr>
            <a:endParaRPr lang="en-US" b="1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powerCell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: Battery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73052" y="4475936"/>
            <a:ext cx="3397896" cy="617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Battery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3472" y="2651362"/>
            <a:ext cx="67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0..1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453124"/>
            <a:ext cx="9144000" cy="395175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2565536" y="2793809"/>
            <a:ext cx="446235" cy="446235"/>
          </a:xfrm>
          <a:prstGeom prst="diamond">
            <a:avLst/>
          </a:prstGeom>
          <a:ln>
            <a:solidFill>
              <a:srgbClr val="CAC9F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11771" y="1744973"/>
            <a:ext cx="3120458" cy="617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Robot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10" name="Elbow Connector 9"/>
          <p:cNvCxnSpPr>
            <a:stCxn id="3" idx="0"/>
            <a:endCxn id="4" idx="1"/>
          </p:cNvCxnSpPr>
          <p:nvPr/>
        </p:nvCxnSpPr>
        <p:spPr>
          <a:xfrm rot="16200000" flipV="1">
            <a:off x="2839264" y="2743200"/>
            <a:ext cx="1459009" cy="2006464"/>
          </a:xfrm>
          <a:prstGeom prst="bentConnector4">
            <a:avLst>
              <a:gd name="adj1" fmla="val 42354"/>
              <a:gd name="adj2" fmla="val 111393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842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5413" y="2839742"/>
            <a:ext cx="4333174" cy="901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myVariable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: string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453124"/>
            <a:ext cx="9144000" cy="395175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05413" y="2202651"/>
            <a:ext cx="4333174" cy="617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Robot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05413" y="3745164"/>
            <a:ext cx="4333174" cy="901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myMethod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param:string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) : 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int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21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20"/>
          <p:cNvPicPr preferRelativeResize="0"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81049" y="3750985"/>
            <a:ext cx="1347788" cy="458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  <a:effectLst/>
        </p:spPr>
      </p:pic>
      <p:sp>
        <p:nvSpPr>
          <p:cNvPr id="6" name="Oval 5"/>
          <p:cNvSpPr/>
          <p:nvPr/>
        </p:nvSpPr>
        <p:spPr>
          <a:xfrm>
            <a:off x="356079" y="2899222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Drupal Developer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Curved Connector 42"/>
          <p:cNvCxnSpPr>
            <a:stCxn id="6" idx="6"/>
          </p:cNvCxnSpPr>
          <p:nvPr/>
        </p:nvCxnSpPr>
        <p:spPr>
          <a:xfrm flipV="1">
            <a:off x="2161966" y="2647946"/>
            <a:ext cx="1198232" cy="1154220"/>
          </a:xfrm>
          <a:prstGeom prst="curvedConnector3">
            <a:avLst/>
          </a:prstGeom>
          <a:ln>
            <a:solidFill>
              <a:srgbClr val="FB959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2025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380132" y="2904095"/>
            <a:ext cx="1049810" cy="1049810"/>
            <a:chOff x="1380132" y="2599233"/>
            <a:chExt cx="1049810" cy="1049810"/>
          </a:xfrm>
        </p:grpSpPr>
        <p:sp>
          <p:nvSpPr>
            <p:cNvPr id="6" name="Folded Corner 5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11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1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832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173027" y="2884559"/>
            <a:ext cx="797947" cy="1085118"/>
            <a:chOff x="4134566" y="2599234"/>
            <a:chExt cx="797947" cy="1085118"/>
          </a:xfrm>
        </p:grpSpPr>
        <p:sp>
          <p:nvSpPr>
            <p:cNvPr id="2" name="Freeform 1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80132" y="2904095"/>
            <a:ext cx="1049810" cy="1049810"/>
            <a:chOff x="1380132" y="2599233"/>
            <a:chExt cx="1049810" cy="1049810"/>
          </a:xfrm>
        </p:grpSpPr>
        <p:sp>
          <p:nvSpPr>
            <p:cNvPr id="6" name="Folded Corner 5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11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1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73027" y="1116599"/>
            <a:ext cx="797947" cy="1085118"/>
            <a:chOff x="4134566" y="2599234"/>
            <a:chExt cx="797947" cy="1085118"/>
          </a:xfrm>
        </p:grpSpPr>
        <p:sp>
          <p:nvSpPr>
            <p:cNvPr id="33" name="Freeform 32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173027" y="4652520"/>
            <a:ext cx="797947" cy="1085118"/>
            <a:chOff x="4134566" y="2599234"/>
            <a:chExt cx="797947" cy="1085118"/>
          </a:xfrm>
        </p:grpSpPr>
        <p:sp>
          <p:nvSpPr>
            <p:cNvPr id="38" name="Freeform 37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V="1">
            <a:off x="2551282" y="1688343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551282" y="3456302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703682" y="3315686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42" name="Oval 4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33595" y="3108020"/>
            <a:ext cx="180259" cy="93570"/>
            <a:chOff x="7733858" y="5684300"/>
            <a:chExt cx="180259" cy="93570"/>
          </a:xfrm>
        </p:grpSpPr>
        <p:sp>
          <p:nvSpPr>
            <p:cNvPr id="59" name="Oval 5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432063" y="4875981"/>
            <a:ext cx="180259" cy="93570"/>
            <a:chOff x="7733858" y="5684300"/>
            <a:chExt cx="180259" cy="93570"/>
          </a:xfrm>
        </p:grpSpPr>
        <p:sp>
          <p:nvSpPr>
            <p:cNvPr id="68" name="Oval 67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48721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51"/>
          <p:cNvSpPr/>
          <p:nvPr/>
        </p:nvSpPr>
        <p:spPr>
          <a:xfrm rot="21001232">
            <a:off x="7024856" y="2691612"/>
            <a:ext cx="253378" cy="199963"/>
          </a:xfrm>
          <a:custGeom>
            <a:avLst/>
            <a:gdLst>
              <a:gd name="connsiteX0" fmla="*/ 0 w 409575"/>
              <a:gd name="connsiteY0" fmla="*/ 342900 h 422275"/>
              <a:gd name="connsiteX1" fmla="*/ 82550 w 409575"/>
              <a:gd name="connsiteY1" fmla="*/ 228600 h 422275"/>
              <a:gd name="connsiteX2" fmla="*/ 409575 w 409575"/>
              <a:gd name="connsiteY2" fmla="*/ 0 h 422275"/>
              <a:gd name="connsiteX3" fmla="*/ 400050 w 409575"/>
              <a:gd name="connsiteY3" fmla="*/ 66675 h 422275"/>
              <a:gd name="connsiteX4" fmla="*/ 85725 w 409575"/>
              <a:gd name="connsiteY4" fmla="*/ 349250 h 422275"/>
              <a:gd name="connsiteX5" fmla="*/ 165100 w 409575"/>
              <a:gd name="connsiteY5" fmla="*/ 422275 h 422275"/>
              <a:gd name="connsiteX6" fmla="*/ 0 w 409575"/>
              <a:gd name="connsiteY6" fmla="*/ 342900 h 422275"/>
              <a:gd name="connsiteX0" fmla="*/ 0 w 409575"/>
              <a:gd name="connsiteY0" fmla="*/ 342900 h 422275"/>
              <a:gd name="connsiteX1" fmla="*/ 82550 w 409575"/>
              <a:gd name="connsiteY1" fmla="*/ 228600 h 422275"/>
              <a:gd name="connsiteX2" fmla="*/ 190371 w 409575"/>
              <a:gd name="connsiteY2" fmla="*/ 147416 h 422275"/>
              <a:gd name="connsiteX3" fmla="*/ 409575 w 409575"/>
              <a:gd name="connsiteY3" fmla="*/ 0 h 422275"/>
              <a:gd name="connsiteX4" fmla="*/ 400050 w 409575"/>
              <a:gd name="connsiteY4" fmla="*/ 66675 h 422275"/>
              <a:gd name="connsiteX5" fmla="*/ 85725 w 409575"/>
              <a:gd name="connsiteY5" fmla="*/ 349250 h 422275"/>
              <a:gd name="connsiteX6" fmla="*/ 165100 w 409575"/>
              <a:gd name="connsiteY6" fmla="*/ 422275 h 422275"/>
              <a:gd name="connsiteX7" fmla="*/ 0 w 409575"/>
              <a:gd name="connsiteY7" fmla="*/ 342900 h 422275"/>
              <a:gd name="connsiteX0" fmla="*/ 0 w 409575"/>
              <a:gd name="connsiteY0" fmla="*/ 342900 h 422275"/>
              <a:gd name="connsiteX1" fmla="*/ 82550 w 409575"/>
              <a:gd name="connsiteY1" fmla="*/ 228600 h 422275"/>
              <a:gd name="connsiteX2" fmla="*/ 190371 w 409575"/>
              <a:gd name="connsiteY2" fmla="*/ 147416 h 422275"/>
              <a:gd name="connsiteX3" fmla="*/ 409575 w 409575"/>
              <a:gd name="connsiteY3" fmla="*/ 0 h 422275"/>
              <a:gd name="connsiteX4" fmla="*/ 400050 w 409575"/>
              <a:gd name="connsiteY4" fmla="*/ 66675 h 422275"/>
              <a:gd name="connsiteX5" fmla="*/ 272329 w 409575"/>
              <a:gd name="connsiteY5" fmla="*/ 172993 h 422275"/>
              <a:gd name="connsiteX6" fmla="*/ 85725 w 409575"/>
              <a:gd name="connsiteY6" fmla="*/ 349250 h 422275"/>
              <a:gd name="connsiteX7" fmla="*/ 165100 w 409575"/>
              <a:gd name="connsiteY7" fmla="*/ 422275 h 422275"/>
              <a:gd name="connsiteX8" fmla="*/ 0 w 409575"/>
              <a:gd name="connsiteY8" fmla="*/ 342900 h 422275"/>
              <a:gd name="connsiteX0" fmla="*/ 0 w 409575"/>
              <a:gd name="connsiteY0" fmla="*/ 342900 h 422275"/>
              <a:gd name="connsiteX1" fmla="*/ 190371 w 409575"/>
              <a:gd name="connsiteY1" fmla="*/ 147416 h 422275"/>
              <a:gd name="connsiteX2" fmla="*/ 409575 w 409575"/>
              <a:gd name="connsiteY2" fmla="*/ 0 h 422275"/>
              <a:gd name="connsiteX3" fmla="*/ 400050 w 409575"/>
              <a:gd name="connsiteY3" fmla="*/ 66675 h 422275"/>
              <a:gd name="connsiteX4" fmla="*/ 272329 w 409575"/>
              <a:gd name="connsiteY4" fmla="*/ 172993 h 422275"/>
              <a:gd name="connsiteX5" fmla="*/ 85725 w 409575"/>
              <a:gd name="connsiteY5" fmla="*/ 349250 h 422275"/>
              <a:gd name="connsiteX6" fmla="*/ 165100 w 409575"/>
              <a:gd name="connsiteY6" fmla="*/ 422275 h 422275"/>
              <a:gd name="connsiteX7" fmla="*/ 0 w 409575"/>
              <a:gd name="connsiteY7" fmla="*/ 342900 h 422275"/>
              <a:gd name="connsiteX0" fmla="*/ 79375 w 323850"/>
              <a:gd name="connsiteY0" fmla="*/ 422275 h 422275"/>
              <a:gd name="connsiteX1" fmla="*/ 104646 w 323850"/>
              <a:gd name="connsiteY1" fmla="*/ 147416 h 422275"/>
              <a:gd name="connsiteX2" fmla="*/ 323850 w 323850"/>
              <a:gd name="connsiteY2" fmla="*/ 0 h 422275"/>
              <a:gd name="connsiteX3" fmla="*/ 314325 w 323850"/>
              <a:gd name="connsiteY3" fmla="*/ 66675 h 422275"/>
              <a:gd name="connsiteX4" fmla="*/ 186604 w 323850"/>
              <a:gd name="connsiteY4" fmla="*/ 172993 h 422275"/>
              <a:gd name="connsiteX5" fmla="*/ 0 w 323850"/>
              <a:gd name="connsiteY5" fmla="*/ 349250 h 422275"/>
              <a:gd name="connsiteX6" fmla="*/ 79375 w 323850"/>
              <a:gd name="connsiteY6" fmla="*/ 422275 h 422275"/>
              <a:gd name="connsiteX0" fmla="*/ 0 w 244475"/>
              <a:gd name="connsiteY0" fmla="*/ 422275 h 422275"/>
              <a:gd name="connsiteX1" fmla="*/ 25271 w 244475"/>
              <a:gd name="connsiteY1" fmla="*/ 147416 h 422275"/>
              <a:gd name="connsiteX2" fmla="*/ 244475 w 244475"/>
              <a:gd name="connsiteY2" fmla="*/ 0 h 422275"/>
              <a:gd name="connsiteX3" fmla="*/ 234950 w 244475"/>
              <a:gd name="connsiteY3" fmla="*/ 66675 h 422275"/>
              <a:gd name="connsiteX4" fmla="*/ 107229 w 244475"/>
              <a:gd name="connsiteY4" fmla="*/ 172993 h 422275"/>
              <a:gd name="connsiteX5" fmla="*/ 0 w 244475"/>
              <a:gd name="connsiteY5" fmla="*/ 422275 h 422275"/>
              <a:gd name="connsiteX0" fmla="*/ 81958 w 219204"/>
              <a:gd name="connsiteY0" fmla="*/ 172993 h 172993"/>
              <a:gd name="connsiteX1" fmla="*/ 0 w 219204"/>
              <a:gd name="connsiteY1" fmla="*/ 147416 h 172993"/>
              <a:gd name="connsiteX2" fmla="*/ 219204 w 219204"/>
              <a:gd name="connsiteY2" fmla="*/ 0 h 172993"/>
              <a:gd name="connsiteX3" fmla="*/ 209679 w 219204"/>
              <a:gd name="connsiteY3" fmla="*/ 66675 h 172993"/>
              <a:gd name="connsiteX4" fmla="*/ 81958 w 219204"/>
              <a:gd name="connsiteY4" fmla="*/ 172993 h 17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204" h="172993">
                <a:moveTo>
                  <a:pt x="81958" y="172993"/>
                </a:moveTo>
                <a:lnTo>
                  <a:pt x="0" y="147416"/>
                </a:lnTo>
                <a:lnTo>
                  <a:pt x="219204" y="0"/>
                </a:lnTo>
                <a:lnTo>
                  <a:pt x="209679" y="66675"/>
                </a:lnTo>
                <a:lnTo>
                  <a:pt x="81958" y="172993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173027" y="2884559"/>
            <a:ext cx="797947" cy="1085118"/>
            <a:chOff x="4134566" y="2599234"/>
            <a:chExt cx="797947" cy="1085118"/>
          </a:xfrm>
        </p:grpSpPr>
        <p:sp>
          <p:nvSpPr>
            <p:cNvPr id="2" name="Freeform 1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80132" y="2904095"/>
            <a:ext cx="1049810" cy="1049810"/>
            <a:chOff x="1380132" y="2599233"/>
            <a:chExt cx="1049810" cy="1049810"/>
          </a:xfrm>
        </p:grpSpPr>
        <p:sp>
          <p:nvSpPr>
            <p:cNvPr id="6" name="Folded Corner 5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11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1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751149" y="4717374"/>
            <a:ext cx="893198" cy="1013780"/>
            <a:chOff x="7433017" y="5495527"/>
            <a:chExt cx="893198" cy="1013780"/>
          </a:xfrm>
        </p:grpSpPr>
        <p:sp>
          <p:nvSpPr>
            <p:cNvPr id="24" name="Oval 23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4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73027" y="1116599"/>
            <a:ext cx="797947" cy="1085118"/>
            <a:chOff x="4134566" y="2599234"/>
            <a:chExt cx="797947" cy="1085118"/>
          </a:xfrm>
        </p:grpSpPr>
        <p:sp>
          <p:nvSpPr>
            <p:cNvPr id="33" name="Freeform 32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173027" y="4652520"/>
            <a:ext cx="797947" cy="1085118"/>
            <a:chOff x="4134566" y="2599234"/>
            <a:chExt cx="797947" cy="1085118"/>
          </a:xfrm>
        </p:grpSpPr>
        <p:sp>
          <p:nvSpPr>
            <p:cNvPr id="38" name="Freeform 37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675769" y="1111271"/>
            <a:ext cx="797947" cy="1085118"/>
            <a:chOff x="4134566" y="2599234"/>
            <a:chExt cx="797947" cy="1085118"/>
          </a:xfrm>
        </p:grpSpPr>
        <p:sp>
          <p:nvSpPr>
            <p:cNvPr id="43" name="Freeform 42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rgbClr val="FB959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B959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B959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B959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Freeform 50"/>
          <p:cNvSpPr/>
          <p:nvPr/>
        </p:nvSpPr>
        <p:spPr>
          <a:xfrm>
            <a:off x="6696821" y="3440530"/>
            <a:ext cx="789163" cy="513375"/>
          </a:xfrm>
          <a:custGeom>
            <a:avLst/>
            <a:gdLst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654050 w 777875"/>
              <a:gd name="connsiteY3" fmla="*/ 73025 h 498475"/>
              <a:gd name="connsiteX4" fmla="*/ 777875 w 777875"/>
              <a:gd name="connsiteY4" fmla="*/ 136525 h 498475"/>
              <a:gd name="connsiteX5" fmla="*/ 777875 w 777875"/>
              <a:gd name="connsiteY5" fmla="*/ 498475 h 498475"/>
              <a:gd name="connsiteX6" fmla="*/ 0 w 777875"/>
              <a:gd name="connsiteY6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654050 w 777875"/>
              <a:gd name="connsiteY3" fmla="*/ 73025 h 498475"/>
              <a:gd name="connsiteX4" fmla="*/ 777875 w 777875"/>
              <a:gd name="connsiteY4" fmla="*/ 136525 h 498475"/>
              <a:gd name="connsiteX5" fmla="*/ 777875 w 777875"/>
              <a:gd name="connsiteY5" fmla="*/ 498475 h 498475"/>
              <a:gd name="connsiteX6" fmla="*/ 0 w 777875"/>
              <a:gd name="connsiteY6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654050 w 777875"/>
              <a:gd name="connsiteY3" fmla="*/ 73025 h 498475"/>
              <a:gd name="connsiteX4" fmla="*/ 777875 w 777875"/>
              <a:gd name="connsiteY4" fmla="*/ 136525 h 498475"/>
              <a:gd name="connsiteX5" fmla="*/ 777875 w 777875"/>
              <a:gd name="connsiteY5" fmla="*/ 498475 h 498475"/>
              <a:gd name="connsiteX6" fmla="*/ 0 w 777875"/>
              <a:gd name="connsiteY6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9425 w 777875"/>
              <a:gd name="connsiteY3" fmla="*/ 88900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0 w 777875"/>
              <a:gd name="connsiteY7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6250 w 777875"/>
              <a:gd name="connsiteY3" fmla="*/ 98425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0 w 777875"/>
              <a:gd name="connsiteY7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6250 w 777875"/>
              <a:gd name="connsiteY3" fmla="*/ 98425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0 w 777875"/>
              <a:gd name="connsiteY7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6250 w 777875"/>
              <a:gd name="connsiteY3" fmla="*/ 98425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482600 w 777875"/>
              <a:gd name="connsiteY7" fmla="*/ 463550 h 498475"/>
              <a:gd name="connsiteX8" fmla="*/ 0 w 777875"/>
              <a:gd name="connsiteY8" fmla="*/ 406400 h 498475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396875 h 536575"/>
              <a:gd name="connsiteX1" fmla="*/ 44450 w 777875"/>
              <a:gd name="connsiteY1" fmla="*/ 34925 h 536575"/>
              <a:gd name="connsiteX2" fmla="*/ 200025 w 777875"/>
              <a:gd name="connsiteY2" fmla="*/ 0 h 536575"/>
              <a:gd name="connsiteX3" fmla="*/ 476250 w 777875"/>
              <a:gd name="connsiteY3" fmla="*/ 88900 h 536575"/>
              <a:gd name="connsiteX4" fmla="*/ 654050 w 777875"/>
              <a:gd name="connsiteY4" fmla="*/ 63500 h 536575"/>
              <a:gd name="connsiteX5" fmla="*/ 777875 w 777875"/>
              <a:gd name="connsiteY5" fmla="*/ 127000 h 536575"/>
              <a:gd name="connsiteX6" fmla="*/ 777875 w 777875"/>
              <a:gd name="connsiteY6" fmla="*/ 488950 h 536575"/>
              <a:gd name="connsiteX7" fmla="*/ 577850 w 777875"/>
              <a:gd name="connsiteY7" fmla="*/ 536575 h 536575"/>
              <a:gd name="connsiteX8" fmla="*/ 0 w 777875"/>
              <a:gd name="connsiteY8" fmla="*/ 396875 h 536575"/>
              <a:gd name="connsiteX0" fmla="*/ 0 w 777875"/>
              <a:gd name="connsiteY0" fmla="*/ 396875 h 536575"/>
              <a:gd name="connsiteX1" fmla="*/ 63500 w 777875"/>
              <a:gd name="connsiteY1" fmla="*/ 41275 h 536575"/>
              <a:gd name="connsiteX2" fmla="*/ 200025 w 777875"/>
              <a:gd name="connsiteY2" fmla="*/ 0 h 536575"/>
              <a:gd name="connsiteX3" fmla="*/ 476250 w 777875"/>
              <a:gd name="connsiteY3" fmla="*/ 88900 h 536575"/>
              <a:gd name="connsiteX4" fmla="*/ 654050 w 777875"/>
              <a:gd name="connsiteY4" fmla="*/ 63500 h 536575"/>
              <a:gd name="connsiteX5" fmla="*/ 777875 w 777875"/>
              <a:gd name="connsiteY5" fmla="*/ 127000 h 536575"/>
              <a:gd name="connsiteX6" fmla="*/ 777875 w 777875"/>
              <a:gd name="connsiteY6" fmla="*/ 488950 h 536575"/>
              <a:gd name="connsiteX7" fmla="*/ 577850 w 777875"/>
              <a:gd name="connsiteY7" fmla="*/ 536575 h 536575"/>
              <a:gd name="connsiteX8" fmla="*/ 0 w 777875"/>
              <a:gd name="connsiteY8" fmla="*/ 396875 h 536575"/>
              <a:gd name="connsiteX0" fmla="*/ 0 w 777875"/>
              <a:gd name="connsiteY0" fmla="*/ 393700 h 533400"/>
              <a:gd name="connsiteX1" fmla="*/ 63500 w 777875"/>
              <a:gd name="connsiteY1" fmla="*/ 38100 h 533400"/>
              <a:gd name="connsiteX2" fmla="*/ 200025 w 777875"/>
              <a:gd name="connsiteY2" fmla="*/ 0 h 533400"/>
              <a:gd name="connsiteX3" fmla="*/ 476250 w 777875"/>
              <a:gd name="connsiteY3" fmla="*/ 85725 h 533400"/>
              <a:gd name="connsiteX4" fmla="*/ 654050 w 777875"/>
              <a:gd name="connsiteY4" fmla="*/ 60325 h 533400"/>
              <a:gd name="connsiteX5" fmla="*/ 777875 w 777875"/>
              <a:gd name="connsiteY5" fmla="*/ 123825 h 533400"/>
              <a:gd name="connsiteX6" fmla="*/ 777875 w 777875"/>
              <a:gd name="connsiteY6" fmla="*/ 485775 h 533400"/>
              <a:gd name="connsiteX7" fmla="*/ 577850 w 777875"/>
              <a:gd name="connsiteY7" fmla="*/ 533400 h 533400"/>
              <a:gd name="connsiteX8" fmla="*/ 0 w 777875"/>
              <a:gd name="connsiteY8" fmla="*/ 393700 h 533400"/>
              <a:gd name="connsiteX0" fmla="*/ 0 w 777875"/>
              <a:gd name="connsiteY0" fmla="*/ 374650 h 514350"/>
              <a:gd name="connsiteX1" fmla="*/ 63500 w 777875"/>
              <a:gd name="connsiteY1" fmla="*/ 19050 h 514350"/>
              <a:gd name="connsiteX2" fmla="*/ 203200 w 777875"/>
              <a:gd name="connsiteY2" fmla="*/ 0 h 514350"/>
              <a:gd name="connsiteX3" fmla="*/ 476250 w 777875"/>
              <a:gd name="connsiteY3" fmla="*/ 66675 h 514350"/>
              <a:gd name="connsiteX4" fmla="*/ 654050 w 777875"/>
              <a:gd name="connsiteY4" fmla="*/ 41275 h 514350"/>
              <a:gd name="connsiteX5" fmla="*/ 777875 w 777875"/>
              <a:gd name="connsiteY5" fmla="*/ 104775 h 514350"/>
              <a:gd name="connsiteX6" fmla="*/ 777875 w 777875"/>
              <a:gd name="connsiteY6" fmla="*/ 466725 h 514350"/>
              <a:gd name="connsiteX7" fmla="*/ 577850 w 777875"/>
              <a:gd name="connsiteY7" fmla="*/ 514350 h 514350"/>
              <a:gd name="connsiteX8" fmla="*/ 0 w 777875"/>
              <a:gd name="connsiteY8" fmla="*/ 374650 h 514350"/>
              <a:gd name="connsiteX0" fmla="*/ 0 w 777875"/>
              <a:gd name="connsiteY0" fmla="*/ 374650 h 514350"/>
              <a:gd name="connsiteX1" fmla="*/ 63500 w 777875"/>
              <a:gd name="connsiteY1" fmla="*/ 19050 h 514350"/>
              <a:gd name="connsiteX2" fmla="*/ 203200 w 777875"/>
              <a:gd name="connsiteY2" fmla="*/ 0 h 514350"/>
              <a:gd name="connsiteX3" fmla="*/ 485775 w 777875"/>
              <a:gd name="connsiteY3" fmla="*/ 95250 h 514350"/>
              <a:gd name="connsiteX4" fmla="*/ 654050 w 777875"/>
              <a:gd name="connsiteY4" fmla="*/ 41275 h 514350"/>
              <a:gd name="connsiteX5" fmla="*/ 777875 w 777875"/>
              <a:gd name="connsiteY5" fmla="*/ 104775 h 514350"/>
              <a:gd name="connsiteX6" fmla="*/ 777875 w 777875"/>
              <a:gd name="connsiteY6" fmla="*/ 466725 h 514350"/>
              <a:gd name="connsiteX7" fmla="*/ 577850 w 777875"/>
              <a:gd name="connsiteY7" fmla="*/ 514350 h 514350"/>
              <a:gd name="connsiteX8" fmla="*/ 0 w 777875"/>
              <a:gd name="connsiteY8" fmla="*/ 374650 h 514350"/>
              <a:gd name="connsiteX0" fmla="*/ 0 w 789163"/>
              <a:gd name="connsiteY0" fmla="*/ 374650 h 514350"/>
              <a:gd name="connsiteX1" fmla="*/ 63500 w 789163"/>
              <a:gd name="connsiteY1" fmla="*/ 19050 h 514350"/>
              <a:gd name="connsiteX2" fmla="*/ 203200 w 789163"/>
              <a:gd name="connsiteY2" fmla="*/ 0 h 514350"/>
              <a:gd name="connsiteX3" fmla="*/ 485775 w 789163"/>
              <a:gd name="connsiteY3" fmla="*/ 95250 h 514350"/>
              <a:gd name="connsiteX4" fmla="*/ 654050 w 789163"/>
              <a:gd name="connsiteY4" fmla="*/ 41275 h 514350"/>
              <a:gd name="connsiteX5" fmla="*/ 777875 w 789163"/>
              <a:gd name="connsiteY5" fmla="*/ 104775 h 514350"/>
              <a:gd name="connsiteX6" fmla="*/ 777875 w 789163"/>
              <a:gd name="connsiteY6" fmla="*/ 466725 h 514350"/>
              <a:gd name="connsiteX7" fmla="*/ 577850 w 789163"/>
              <a:gd name="connsiteY7" fmla="*/ 514350 h 514350"/>
              <a:gd name="connsiteX8" fmla="*/ 0 w 789163"/>
              <a:gd name="connsiteY8" fmla="*/ 374650 h 514350"/>
              <a:gd name="connsiteX0" fmla="*/ 0 w 789163"/>
              <a:gd name="connsiteY0" fmla="*/ 374650 h 514350"/>
              <a:gd name="connsiteX1" fmla="*/ 63500 w 789163"/>
              <a:gd name="connsiteY1" fmla="*/ 19050 h 514350"/>
              <a:gd name="connsiteX2" fmla="*/ 203200 w 789163"/>
              <a:gd name="connsiteY2" fmla="*/ 0 h 514350"/>
              <a:gd name="connsiteX3" fmla="*/ 485775 w 789163"/>
              <a:gd name="connsiteY3" fmla="*/ 95250 h 514350"/>
              <a:gd name="connsiteX4" fmla="*/ 654050 w 789163"/>
              <a:gd name="connsiteY4" fmla="*/ 41275 h 514350"/>
              <a:gd name="connsiteX5" fmla="*/ 777875 w 789163"/>
              <a:gd name="connsiteY5" fmla="*/ 104775 h 514350"/>
              <a:gd name="connsiteX6" fmla="*/ 777875 w 789163"/>
              <a:gd name="connsiteY6" fmla="*/ 466725 h 514350"/>
              <a:gd name="connsiteX7" fmla="*/ 577850 w 789163"/>
              <a:gd name="connsiteY7" fmla="*/ 514350 h 514350"/>
              <a:gd name="connsiteX8" fmla="*/ 0 w 789163"/>
              <a:gd name="connsiteY8" fmla="*/ 374650 h 514350"/>
              <a:gd name="connsiteX0" fmla="*/ 0 w 789163"/>
              <a:gd name="connsiteY0" fmla="*/ 374650 h 514350"/>
              <a:gd name="connsiteX1" fmla="*/ 63500 w 789163"/>
              <a:gd name="connsiteY1" fmla="*/ 19050 h 514350"/>
              <a:gd name="connsiteX2" fmla="*/ 203200 w 789163"/>
              <a:gd name="connsiteY2" fmla="*/ 0 h 514350"/>
              <a:gd name="connsiteX3" fmla="*/ 485775 w 789163"/>
              <a:gd name="connsiteY3" fmla="*/ 95250 h 514350"/>
              <a:gd name="connsiteX4" fmla="*/ 654050 w 789163"/>
              <a:gd name="connsiteY4" fmla="*/ 41275 h 514350"/>
              <a:gd name="connsiteX5" fmla="*/ 777875 w 789163"/>
              <a:gd name="connsiteY5" fmla="*/ 104775 h 514350"/>
              <a:gd name="connsiteX6" fmla="*/ 777875 w 789163"/>
              <a:gd name="connsiteY6" fmla="*/ 466725 h 514350"/>
              <a:gd name="connsiteX7" fmla="*/ 577850 w 789163"/>
              <a:gd name="connsiteY7" fmla="*/ 514350 h 514350"/>
              <a:gd name="connsiteX8" fmla="*/ 0 w 789163"/>
              <a:gd name="connsiteY8" fmla="*/ 374650 h 514350"/>
              <a:gd name="connsiteX0" fmla="*/ 0 w 789163"/>
              <a:gd name="connsiteY0" fmla="*/ 374650 h 529285"/>
              <a:gd name="connsiteX1" fmla="*/ 63500 w 789163"/>
              <a:gd name="connsiteY1" fmla="*/ 19050 h 529285"/>
              <a:gd name="connsiteX2" fmla="*/ 203200 w 789163"/>
              <a:gd name="connsiteY2" fmla="*/ 0 h 529285"/>
              <a:gd name="connsiteX3" fmla="*/ 485775 w 789163"/>
              <a:gd name="connsiteY3" fmla="*/ 95250 h 529285"/>
              <a:gd name="connsiteX4" fmla="*/ 654050 w 789163"/>
              <a:gd name="connsiteY4" fmla="*/ 41275 h 529285"/>
              <a:gd name="connsiteX5" fmla="*/ 777875 w 789163"/>
              <a:gd name="connsiteY5" fmla="*/ 104775 h 529285"/>
              <a:gd name="connsiteX6" fmla="*/ 777875 w 789163"/>
              <a:gd name="connsiteY6" fmla="*/ 466725 h 529285"/>
              <a:gd name="connsiteX7" fmla="*/ 568192 w 789163"/>
              <a:gd name="connsiteY7" fmla="*/ 529285 h 529285"/>
              <a:gd name="connsiteX8" fmla="*/ 0 w 789163"/>
              <a:gd name="connsiteY8" fmla="*/ 374650 h 529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163" h="529285">
                <a:moveTo>
                  <a:pt x="0" y="374650"/>
                </a:moveTo>
                <a:cubicBezTo>
                  <a:pt x="21167" y="256117"/>
                  <a:pt x="26458" y="137583"/>
                  <a:pt x="63500" y="19050"/>
                </a:cubicBezTo>
                <a:cubicBezTo>
                  <a:pt x="116417" y="3175"/>
                  <a:pt x="156633" y="6350"/>
                  <a:pt x="203200" y="0"/>
                </a:cubicBezTo>
                <a:cubicBezTo>
                  <a:pt x="275696" y="7408"/>
                  <a:pt x="410104" y="83079"/>
                  <a:pt x="485775" y="95250"/>
                </a:cubicBezTo>
                <a:cubicBezTo>
                  <a:pt x="567796" y="91546"/>
                  <a:pt x="604308" y="33337"/>
                  <a:pt x="654050" y="41275"/>
                </a:cubicBezTo>
                <a:lnTo>
                  <a:pt x="777875" y="104775"/>
                </a:lnTo>
                <a:cubicBezTo>
                  <a:pt x="803275" y="222250"/>
                  <a:pt x="777875" y="346075"/>
                  <a:pt x="777875" y="466725"/>
                </a:cubicBezTo>
                <a:cubicBezTo>
                  <a:pt x="711200" y="482600"/>
                  <a:pt x="653917" y="522935"/>
                  <a:pt x="568192" y="529285"/>
                </a:cubicBezTo>
                <a:cubicBezTo>
                  <a:pt x="400975" y="504943"/>
                  <a:pt x="160867" y="462492"/>
                  <a:pt x="0" y="374650"/>
                </a:cubicBezTo>
                <a:close/>
              </a:path>
            </a:pathLst>
          </a:custGeom>
          <a:noFill/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551282" y="1688343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551282" y="3456302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703682" y="3315686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212872" y="3315685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212872" y="1688343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212872" y="4988995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6826007" y="2884558"/>
            <a:ext cx="558947" cy="571744"/>
          </a:xfrm>
          <a:custGeom>
            <a:avLst/>
            <a:gdLst>
              <a:gd name="connsiteX0" fmla="*/ 0 w 557661"/>
              <a:gd name="connsiteY0" fmla="*/ 112474 h 576430"/>
              <a:gd name="connsiteX1" fmla="*/ 18745 w 557661"/>
              <a:gd name="connsiteY1" fmla="*/ 454583 h 576430"/>
              <a:gd name="connsiteX2" fmla="*/ 356153 w 557661"/>
              <a:gd name="connsiteY2" fmla="*/ 576430 h 576430"/>
              <a:gd name="connsiteX3" fmla="*/ 557661 w 557661"/>
              <a:gd name="connsiteY3" fmla="*/ 492074 h 576430"/>
              <a:gd name="connsiteX4" fmla="*/ 538916 w 557661"/>
              <a:gd name="connsiteY4" fmla="*/ 84355 h 576430"/>
              <a:gd name="connsiteX5" fmla="*/ 215566 w 557661"/>
              <a:gd name="connsiteY5" fmla="*/ 0 h 576430"/>
              <a:gd name="connsiteX6" fmla="*/ 0 w 557661"/>
              <a:gd name="connsiteY6" fmla="*/ 112474 h 576430"/>
              <a:gd name="connsiteX0" fmla="*/ 0 w 557661"/>
              <a:gd name="connsiteY0" fmla="*/ 117161 h 581117"/>
              <a:gd name="connsiteX1" fmla="*/ 18745 w 557661"/>
              <a:gd name="connsiteY1" fmla="*/ 459270 h 581117"/>
              <a:gd name="connsiteX2" fmla="*/ 356153 w 557661"/>
              <a:gd name="connsiteY2" fmla="*/ 581117 h 581117"/>
              <a:gd name="connsiteX3" fmla="*/ 557661 w 557661"/>
              <a:gd name="connsiteY3" fmla="*/ 496761 h 581117"/>
              <a:gd name="connsiteX4" fmla="*/ 538916 w 557661"/>
              <a:gd name="connsiteY4" fmla="*/ 89042 h 581117"/>
              <a:gd name="connsiteX5" fmla="*/ 224939 w 557661"/>
              <a:gd name="connsiteY5" fmla="*/ 0 h 581117"/>
              <a:gd name="connsiteX6" fmla="*/ 0 w 557661"/>
              <a:gd name="connsiteY6" fmla="*/ 117161 h 581117"/>
              <a:gd name="connsiteX0" fmla="*/ 0 w 552975"/>
              <a:gd name="connsiteY0" fmla="*/ 98415 h 581117"/>
              <a:gd name="connsiteX1" fmla="*/ 14059 w 552975"/>
              <a:gd name="connsiteY1" fmla="*/ 459270 h 581117"/>
              <a:gd name="connsiteX2" fmla="*/ 351467 w 552975"/>
              <a:gd name="connsiteY2" fmla="*/ 581117 h 581117"/>
              <a:gd name="connsiteX3" fmla="*/ 552975 w 552975"/>
              <a:gd name="connsiteY3" fmla="*/ 496761 h 581117"/>
              <a:gd name="connsiteX4" fmla="*/ 534230 w 552975"/>
              <a:gd name="connsiteY4" fmla="*/ 89042 h 581117"/>
              <a:gd name="connsiteX5" fmla="*/ 220253 w 552975"/>
              <a:gd name="connsiteY5" fmla="*/ 0 h 581117"/>
              <a:gd name="connsiteX6" fmla="*/ 0 w 552975"/>
              <a:gd name="connsiteY6" fmla="*/ 98415 h 581117"/>
              <a:gd name="connsiteX0" fmla="*/ 4686 w 538916"/>
              <a:gd name="connsiteY0" fmla="*/ 103102 h 581117"/>
              <a:gd name="connsiteX1" fmla="*/ 0 w 538916"/>
              <a:gd name="connsiteY1" fmla="*/ 459270 h 581117"/>
              <a:gd name="connsiteX2" fmla="*/ 337408 w 538916"/>
              <a:gd name="connsiteY2" fmla="*/ 581117 h 581117"/>
              <a:gd name="connsiteX3" fmla="*/ 538916 w 538916"/>
              <a:gd name="connsiteY3" fmla="*/ 496761 h 581117"/>
              <a:gd name="connsiteX4" fmla="*/ 520171 w 538916"/>
              <a:gd name="connsiteY4" fmla="*/ 89042 h 581117"/>
              <a:gd name="connsiteX5" fmla="*/ 206194 w 538916"/>
              <a:gd name="connsiteY5" fmla="*/ 0 h 581117"/>
              <a:gd name="connsiteX6" fmla="*/ 4686 w 538916"/>
              <a:gd name="connsiteY6" fmla="*/ 103102 h 581117"/>
              <a:gd name="connsiteX0" fmla="*/ 0 w 548288"/>
              <a:gd name="connsiteY0" fmla="*/ 93729 h 581117"/>
              <a:gd name="connsiteX1" fmla="*/ 9372 w 548288"/>
              <a:gd name="connsiteY1" fmla="*/ 459270 h 581117"/>
              <a:gd name="connsiteX2" fmla="*/ 346780 w 548288"/>
              <a:gd name="connsiteY2" fmla="*/ 581117 h 581117"/>
              <a:gd name="connsiteX3" fmla="*/ 548288 w 548288"/>
              <a:gd name="connsiteY3" fmla="*/ 496761 h 581117"/>
              <a:gd name="connsiteX4" fmla="*/ 529543 w 548288"/>
              <a:gd name="connsiteY4" fmla="*/ 89042 h 581117"/>
              <a:gd name="connsiteX5" fmla="*/ 215566 w 548288"/>
              <a:gd name="connsiteY5" fmla="*/ 0 h 581117"/>
              <a:gd name="connsiteX6" fmla="*/ 0 w 548288"/>
              <a:gd name="connsiteY6" fmla="*/ 93729 h 581117"/>
              <a:gd name="connsiteX0" fmla="*/ 4686 w 538916"/>
              <a:gd name="connsiteY0" fmla="*/ 103102 h 581117"/>
              <a:gd name="connsiteX1" fmla="*/ 0 w 538916"/>
              <a:gd name="connsiteY1" fmla="*/ 459270 h 581117"/>
              <a:gd name="connsiteX2" fmla="*/ 337408 w 538916"/>
              <a:gd name="connsiteY2" fmla="*/ 581117 h 581117"/>
              <a:gd name="connsiteX3" fmla="*/ 538916 w 538916"/>
              <a:gd name="connsiteY3" fmla="*/ 496761 h 581117"/>
              <a:gd name="connsiteX4" fmla="*/ 520171 w 538916"/>
              <a:gd name="connsiteY4" fmla="*/ 89042 h 581117"/>
              <a:gd name="connsiteX5" fmla="*/ 206194 w 538916"/>
              <a:gd name="connsiteY5" fmla="*/ 0 h 581117"/>
              <a:gd name="connsiteX6" fmla="*/ 4686 w 538916"/>
              <a:gd name="connsiteY6" fmla="*/ 103102 h 581117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0171 w 538916"/>
              <a:gd name="connsiteY4" fmla="*/ 79669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57660"/>
              <a:gd name="connsiteY0" fmla="*/ 93729 h 571744"/>
              <a:gd name="connsiteX1" fmla="*/ 0 w 557660"/>
              <a:gd name="connsiteY1" fmla="*/ 449897 h 571744"/>
              <a:gd name="connsiteX2" fmla="*/ 337408 w 557660"/>
              <a:gd name="connsiteY2" fmla="*/ 571744 h 571744"/>
              <a:gd name="connsiteX3" fmla="*/ 538916 w 557660"/>
              <a:gd name="connsiteY3" fmla="*/ 487388 h 571744"/>
              <a:gd name="connsiteX4" fmla="*/ 557660 w 557660"/>
              <a:gd name="connsiteY4" fmla="*/ 107788 h 571744"/>
              <a:gd name="connsiteX5" fmla="*/ 229626 w 557660"/>
              <a:gd name="connsiteY5" fmla="*/ 0 h 571744"/>
              <a:gd name="connsiteX6" fmla="*/ 4686 w 557660"/>
              <a:gd name="connsiteY6" fmla="*/ 93729 h 571744"/>
              <a:gd name="connsiteX0" fmla="*/ 4686 w 543602"/>
              <a:gd name="connsiteY0" fmla="*/ 93729 h 571744"/>
              <a:gd name="connsiteX1" fmla="*/ 0 w 543602"/>
              <a:gd name="connsiteY1" fmla="*/ 449897 h 571744"/>
              <a:gd name="connsiteX2" fmla="*/ 337408 w 543602"/>
              <a:gd name="connsiteY2" fmla="*/ 571744 h 571744"/>
              <a:gd name="connsiteX3" fmla="*/ 538916 w 543602"/>
              <a:gd name="connsiteY3" fmla="*/ 487388 h 571744"/>
              <a:gd name="connsiteX4" fmla="*/ 543602 w 543602"/>
              <a:gd name="connsiteY4" fmla="*/ 126534 h 571744"/>
              <a:gd name="connsiteX5" fmla="*/ 229626 w 543602"/>
              <a:gd name="connsiteY5" fmla="*/ 0 h 571744"/>
              <a:gd name="connsiteX6" fmla="*/ 4686 w 543602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10798 w 538916"/>
              <a:gd name="connsiteY4" fmla="*/ 131220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41557"/>
              <a:gd name="connsiteY0" fmla="*/ 93729 h 571744"/>
              <a:gd name="connsiteX1" fmla="*/ 0 w 541557"/>
              <a:gd name="connsiteY1" fmla="*/ 449897 h 571744"/>
              <a:gd name="connsiteX2" fmla="*/ 337408 w 541557"/>
              <a:gd name="connsiteY2" fmla="*/ 571744 h 571744"/>
              <a:gd name="connsiteX3" fmla="*/ 538916 w 541557"/>
              <a:gd name="connsiteY3" fmla="*/ 487388 h 571744"/>
              <a:gd name="connsiteX4" fmla="*/ 529543 w 541557"/>
              <a:gd name="connsiteY4" fmla="*/ 117161 h 571744"/>
              <a:gd name="connsiteX5" fmla="*/ 229626 w 541557"/>
              <a:gd name="connsiteY5" fmla="*/ 0 h 571744"/>
              <a:gd name="connsiteX6" fmla="*/ 4686 w 541557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13081 w 555957"/>
              <a:gd name="connsiteY0" fmla="*/ 93729 h 571744"/>
              <a:gd name="connsiteX1" fmla="*/ 8395 w 555957"/>
              <a:gd name="connsiteY1" fmla="*/ 449897 h 571744"/>
              <a:gd name="connsiteX2" fmla="*/ 345803 w 555957"/>
              <a:gd name="connsiteY2" fmla="*/ 571744 h 571744"/>
              <a:gd name="connsiteX3" fmla="*/ 547311 w 555957"/>
              <a:gd name="connsiteY3" fmla="*/ 487388 h 571744"/>
              <a:gd name="connsiteX4" fmla="*/ 537938 w 555957"/>
              <a:gd name="connsiteY4" fmla="*/ 117161 h 571744"/>
              <a:gd name="connsiteX5" fmla="*/ 238021 w 555957"/>
              <a:gd name="connsiteY5" fmla="*/ 0 h 571744"/>
              <a:gd name="connsiteX6" fmla="*/ 13081 w 555957"/>
              <a:gd name="connsiteY6" fmla="*/ 93729 h 571744"/>
              <a:gd name="connsiteX0" fmla="*/ 13081 w 555957"/>
              <a:gd name="connsiteY0" fmla="*/ 93729 h 571744"/>
              <a:gd name="connsiteX1" fmla="*/ 8395 w 555957"/>
              <a:gd name="connsiteY1" fmla="*/ 449897 h 571744"/>
              <a:gd name="connsiteX2" fmla="*/ 345803 w 555957"/>
              <a:gd name="connsiteY2" fmla="*/ 571744 h 571744"/>
              <a:gd name="connsiteX3" fmla="*/ 547311 w 555957"/>
              <a:gd name="connsiteY3" fmla="*/ 487388 h 571744"/>
              <a:gd name="connsiteX4" fmla="*/ 537938 w 555957"/>
              <a:gd name="connsiteY4" fmla="*/ 117161 h 571744"/>
              <a:gd name="connsiteX5" fmla="*/ 238021 w 555957"/>
              <a:gd name="connsiteY5" fmla="*/ 0 h 571744"/>
              <a:gd name="connsiteX6" fmla="*/ 13081 w 555957"/>
              <a:gd name="connsiteY6" fmla="*/ 93729 h 571744"/>
              <a:gd name="connsiteX0" fmla="*/ 16071 w 558947"/>
              <a:gd name="connsiteY0" fmla="*/ 93729 h 571744"/>
              <a:gd name="connsiteX1" fmla="*/ 11385 w 558947"/>
              <a:gd name="connsiteY1" fmla="*/ 449897 h 571744"/>
              <a:gd name="connsiteX2" fmla="*/ 348793 w 558947"/>
              <a:gd name="connsiteY2" fmla="*/ 571744 h 571744"/>
              <a:gd name="connsiteX3" fmla="*/ 550301 w 558947"/>
              <a:gd name="connsiteY3" fmla="*/ 487388 h 571744"/>
              <a:gd name="connsiteX4" fmla="*/ 540928 w 558947"/>
              <a:gd name="connsiteY4" fmla="*/ 117161 h 571744"/>
              <a:gd name="connsiteX5" fmla="*/ 241011 w 558947"/>
              <a:gd name="connsiteY5" fmla="*/ 0 h 571744"/>
              <a:gd name="connsiteX6" fmla="*/ 16071 w 558947"/>
              <a:gd name="connsiteY6" fmla="*/ 93729 h 57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947" h="571744">
                <a:moveTo>
                  <a:pt x="16071" y="93729"/>
                </a:moveTo>
                <a:cubicBezTo>
                  <a:pt x="1809" y="212452"/>
                  <a:pt x="-9278" y="327999"/>
                  <a:pt x="11385" y="449897"/>
                </a:cubicBezTo>
                <a:cubicBezTo>
                  <a:pt x="101629" y="503213"/>
                  <a:pt x="207749" y="553353"/>
                  <a:pt x="348793" y="571744"/>
                </a:cubicBezTo>
                <a:cubicBezTo>
                  <a:pt x="415962" y="565850"/>
                  <a:pt x="483132" y="537732"/>
                  <a:pt x="550301" y="487388"/>
                </a:cubicBezTo>
                <a:cubicBezTo>
                  <a:pt x="563052" y="363979"/>
                  <a:pt x="563102" y="246920"/>
                  <a:pt x="540928" y="117161"/>
                </a:cubicBezTo>
                <a:cubicBezTo>
                  <a:pt x="450481" y="62232"/>
                  <a:pt x="344158" y="13654"/>
                  <a:pt x="241011" y="0"/>
                </a:cubicBezTo>
                <a:cubicBezTo>
                  <a:pt x="153331" y="21718"/>
                  <a:pt x="94226" y="49786"/>
                  <a:pt x="16071" y="93729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478913">
            <a:off x="7285914" y="2856911"/>
            <a:ext cx="364734" cy="488109"/>
          </a:xfrm>
          <a:custGeom>
            <a:avLst/>
            <a:gdLst>
              <a:gd name="connsiteX0" fmla="*/ 0 w 409575"/>
              <a:gd name="connsiteY0" fmla="*/ 342900 h 422275"/>
              <a:gd name="connsiteX1" fmla="*/ 82550 w 409575"/>
              <a:gd name="connsiteY1" fmla="*/ 228600 h 422275"/>
              <a:gd name="connsiteX2" fmla="*/ 409575 w 409575"/>
              <a:gd name="connsiteY2" fmla="*/ 0 h 422275"/>
              <a:gd name="connsiteX3" fmla="*/ 400050 w 409575"/>
              <a:gd name="connsiteY3" fmla="*/ 66675 h 422275"/>
              <a:gd name="connsiteX4" fmla="*/ 85725 w 409575"/>
              <a:gd name="connsiteY4" fmla="*/ 349250 h 422275"/>
              <a:gd name="connsiteX5" fmla="*/ 165100 w 409575"/>
              <a:gd name="connsiteY5" fmla="*/ 422275 h 422275"/>
              <a:gd name="connsiteX6" fmla="*/ 0 w 409575"/>
              <a:gd name="connsiteY6" fmla="*/ 342900 h 4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575" h="422275">
                <a:moveTo>
                  <a:pt x="0" y="342900"/>
                </a:moveTo>
                <a:lnTo>
                  <a:pt x="82550" y="228600"/>
                </a:lnTo>
                <a:lnTo>
                  <a:pt x="409575" y="0"/>
                </a:lnTo>
                <a:lnTo>
                  <a:pt x="400050" y="66675"/>
                </a:lnTo>
                <a:lnTo>
                  <a:pt x="85725" y="349250"/>
                </a:lnTo>
                <a:lnTo>
                  <a:pt x="165100" y="422275"/>
                </a:lnTo>
                <a:lnTo>
                  <a:pt x="0" y="342900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49" name="Oval 4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433595" y="3108020"/>
            <a:ext cx="180259" cy="93570"/>
            <a:chOff x="7733858" y="5684300"/>
            <a:chExt cx="180259" cy="93570"/>
          </a:xfrm>
        </p:grpSpPr>
        <p:sp>
          <p:nvSpPr>
            <p:cNvPr id="57" name="Oval 5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432063" y="4875981"/>
            <a:ext cx="180259" cy="93570"/>
            <a:chOff x="7733858" y="5684300"/>
            <a:chExt cx="180259" cy="93570"/>
          </a:xfrm>
        </p:grpSpPr>
        <p:sp>
          <p:nvSpPr>
            <p:cNvPr id="64" name="Oval 6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41673" y="1352205"/>
            <a:ext cx="180259" cy="93570"/>
            <a:chOff x="7733858" y="5684300"/>
            <a:chExt cx="180259" cy="93570"/>
          </a:xfrm>
          <a:solidFill>
            <a:srgbClr val="FB959F"/>
          </a:solidFill>
        </p:grpSpPr>
        <p:sp>
          <p:nvSpPr>
            <p:cNvPr id="67" name="Oval 6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33999" y="3104036"/>
            <a:ext cx="180259" cy="93570"/>
            <a:chOff x="7733858" y="5684300"/>
            <a:chExt cx="180259" cy="93570"/>
          </a:xfrm>
        </p:grpSpPr>
        <p:sp>
          <p:nvSpPr>
            <p:cNvPr id="70" name="Oval 6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035436" y="4879635"/>
            <a:ext cx="180259" cy="93570"/>
            <a:chOff x="7733858" y="5684300"/>
            <a:chExt cx="180259" cy="93570"/>
          </a:xfrm>
        </p:grpSpPr>
        <p:sp>
          <p:nvSpPr>
            <p:cNvPr id="73" name="Oval 7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15390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flipH="1">
            <a:off x="2270783" y="3036959"/>
            <a:ext cx="797947" cy="1085118"/>
            <a:chOff x="4134566" y="2599234"/>
            <a:chExt cx="797947" cy="1085118"/>
          </a:xfrm>
        </p:grpSpPr>
        <p:sp>
          <p:nvSpPr>
            <p:cNvPr id="4" name="Freeform 3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15688" y="3036959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Arc 12"/>
          <p:cNvSpPr/>
          <p:nvPr/>
        </p:nvSpPr>
        <p:spPr>
          <a:xfrm>
            <a:off x="2517482" y="3309490"/>
            <a:ext cx="151091" cy="224600"/>
          </a:xfrm>
          <a:prstGeom prst="arc">
            <a:avLst>
              <a:gd name="adj1" fmla="val 773505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2816887" y="3344518"/>
            <a:ext cx="97519" cy="106175"/>
          </a:xfrm>
          <a:prstGeom prst="arc">
            <a:avLst>
              <a:gd name="adj1" fmla="val 773505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2487195" y="3255054"/>
            <a:ext cx="151091" cy="224600"/>
          </a:xfrm>
          <a:prstGeom prst="arc">
            <a:avLst>
              <a:gd name="adj1" fmla="val 2805051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flipH="1">
            <a:off x="2830498" y="3299965"/>
            <a:ext cx="97519" cy="106175"/>
          </a:xfrm>
          <a:prstGeom prst="arc">
            <a:avLst>
              <a:gd name="adj1" fmla="val 2322288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73655" y="4136501"/>
            <a:ext cx="118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Base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Class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53833" y="4136501"/>
            <a:ext cx="118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Child Class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80784" y="3272565"/>
            <a:ext cx="180259" cy="93570"/>
            <a:chOff x="7733858" y="5684300"/>
            <a:chExt cx="180259" cy="93570"/>
          </a:xfrm>
        </p:grpSpPr>
        <p:sp>
          <p:nvSpPr>
            <p:cNvPr id="22" name="Oval 2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38798" y="3262705"/>
            <a:ext cx="180259" cy="93570"/>
            <a:chOff x="7733858" y="5684300"/>
            <a:chExt cx="180259" cy="93570"/>
          </a:xfrm>
        </p:grpSpPr>
        <p:sp>
          <p:nvSpPr>
            <p:cNvPr id="25" name="Oval 24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248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flipH="1">
            <a:off x="2270783" y="3036959"/>
            <a:ext cx="797947" cy="1085118"/>
            <a:chOff x="4134566" y="2599234"/>
            <a:chExt cx="797947" cy="1085118"/>
          </a:xfrm>
        </p:grpSpPr>
        <p:sp>
          <p:nvSpPr>
            <p:cNvPr id="4" name="Freeform 3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15688" y="3036959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Arc 12"/>
          <p:cNvSpPr/>
          <p:nvPr/>
        </p:nvSpPr>
        <p:spPr>
          <a:xfrm>
            <a:off x="2517482" y="3309490"/>
            <a:ext cx="151091" cy="224600"/>
          </a:xfrm>
          <a:prstGeom prst="arc">
            <a:avLst>
              <a:gd name="adj1" fmla="val 773505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2816887" y="3344518"/>
            <a:ext cx="97519" cy="106175"/>
          </a:xfrm>
          <a:prstGeom prst="arc">
            <a:avLst>
              <a:gd name="adj1" fmla="val 773505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2487195" y="3255054"/>
            <a:ext cx="151091" cy="224600"/>
          </a:xfrm>
          <a:prstGeom prst="arc">
            <a:avLst>
              <a:gd name="adj1" fmla="val 2805051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flipH="1">
            <a:off x="2830498" y="3299965"/>
            <a:ext cx="97519" cy="106175"/>
          </a:xfrm>
          <a:prstGeom prst="arc">
            <a:avLst>
              <a:gd name="adj1" fmla="val 2322288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73655" y="4136501"/>
            <a:ext cx="118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Base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Class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53833" y="4136501"/>
            <a:ext cx="118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Child Class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Oval Callout 18"/>
          <p:cNvSpPr/>
          <p:nvPr/>
        </p:nvSpPr>
        <p:spPr>
          <a:xfrm>
            <a:off x="4050017" y="778051"/>
            <a:ext cx="2311026" cy="915354"/>
          </a:xfrm>
          <a:prstGeom prst="wedgeEllipseCallout">
            <a:avLst>
              <a:gd name="adj1" fmla="val 32657"/>
              <a:gd name="adj2" fmla="val 16368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I’m not like you!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80784" y="3272565"/>
            <a:ext cx="180259" cy="93570"/>
            <a:chOff x="7733858" y="5684300"/>
            <a:chExt cx="180259" cy="93570"/>
          </a:xfrm>
        </p:grpSpPr>
        <p:sp>
          <p:nvSpPr>
            <p:cNvPr id="22" name="Oval 2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38798" y="3262705"/>
            <a:ext cx="180259" cy="93570"/>
            <a:chOff x="7733858" y="5684300"/>
            <a:chExt cx="180259" cy="93570"/>
          </a:xfrm>
        </p:grpSpPr>
        <p:sp>
          <p:nvSpPr>
            <p:cNvPr id="25" name="Oval 24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179055" y="3206680"/>
            <a:ext cx="175932" cy="37310"/>
            <a:chOff x="1924797" y="3386667"/>
            <a:chExt cx="175932" cy="3731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917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flipH="1">
            <a:off x="2270783" y="3036959"/>
            <a:ext cx="797947" cy="1085118"/>
            <a:chOff x="4134566" y="2599234"/>
            <a:chExt cx="797947" cy="1085118"/>
          </a:xfrm>
        </p:grpSpPr>
        <p:sp>
          <p:nvSpPr>
            <p:cNvPr id="4" name="Freeform 3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15688" y="3036959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Arc 12"/>
          <p:cNvSpPr/>
          <p:nvPr/>
        </p:nvSpPr>
        <p:spPr>
          <a:xfrm>
            <a:off x="2517482" y="3309490"/>
            <a:ext cx="151091" cy="224600"/>
          </a:xfrm>
          <a:prstGeom prst="arc">
            <a:avLst>
              <a:gd name="adj1" fmla="val 773505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2816887" y="3344518"/>
            <a:ext cx="97519" cy="106175"/>
          </a:xfrm>
          <a:prstGeom prst="arc">
            <a:avLst>
              <a:gd name="adj1" fmla="val 773505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2487195" y="3255054"/>
            <a:ext cx="151091" cy="224600"/>
          </a:xfrm>
          <a:prstGeom prst="arc">
            <a:avLst>
              <a:gd name="adj1" fmla="val 2805051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flipH="1">
            <a:off x="2830498" y="3299965"/>
            <a:ext cx="97519" cy="106175"/>
          </a:xfrm>
          <a:prstGeom prst="arc">
            <a:avLst>
              <a:gd name="adj1" fmla="val 2322288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73655" y="4136501"/>
            <a:ext cx="118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Base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Class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53833" y="4136501"/>
            <a:ext cx="118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Child Class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Oval Callout 18"/>
          <p:cNvSpPr/>
          <p:nvPr/>
        </p:nvSpPr>
        <p:spPr>
          <a:xfrm>
            <a:off x="4050017" y="778051"/>
            <a:ext cx="2311026" cy="915354"/>
          </a:xfrm>
          <a:prstGeom prst="wedgeEllipseCallout">
            <a:avLst>
              <a:gd name="adj1" fmla="val 32657"/>
              <a:gd name="adj2" fmla="val 16368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I’m not like you!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6065926" y="1307407"/>
            <a:ext cx="2880721" cy="1541632"/>
          </a:xfrm>
          <a:prstGeom prst="wedgeEllipseCallout">
            <a:avLst>
              <a:gd name="adj1" fmla="val -31430"/>
              <a:gd name="adj2" fmla="val 5642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won’t do things your way, man!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80784" y="3272565"/>
            <a:ext cx="180259" cy="93570"/>
            <a:chOff x="7733858" y="5684300"/>
            <a:chExt cx="180259" cy="93570"/>
          </a:xfrm>
        </p:grpSpPr>
        <p:sp>
          <p:nvSpPr>
            <p:cNvPr id="22" name="Oval 2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38798" y="3262705"/>
            <a:ext cx="180259" cy="93570"/>
            <a:chOff x="7733858" y="5684300"/>
            <a:chExt cx="180259" cy="93570"/>
          </a:xfrm>
        </p:grpSpPr>
        <p:sp>
          <p:nvSpPr>
            <p:cNvPr id="25" name="Oval 24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179055" y="3206680"/>
            <a:ext cx="175932" cy="37310"/>
            <a:chOff x="1924797" y="3386667"/>
            <a:chExt cx="175932" cy="3731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679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47019" y="5783611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811889" y="3203736"/>
            <a:ext cx="3190718" cy="1879881"/>
          </a:xfrm>
          <a:prstGeom prst="wedgeEllipseCallout">
            <a:avLst>
              <a:gd name="adj1" fmla="val 25121"/>
              <a:gd name="adj2" fmla="val 63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the class knows about itself the most.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Parallelogram 9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6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47019" y="5783611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811889" y="3203736"/>
            <a:ext cx="3190718" cy="1879881"/>
          </a:xfrm>
          <a:prstGeom prst="wedgeEllipseCallout">
            <a:avLst>
              <a:gd name="adj1" fmla="val 25121"/>
              <a:gd name="adj2" fmla="val 63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the class knows about itself the most.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Parallelogram 9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Callout 13"/>
          <p:cNvSpPr/>
          <p:nvPr/>
        </p:nvSpPr>
        <p:spPr>
          <a:xfrm>
            <a:off x="2059331" y="4691187"/>
            <a:ext cx="4313153" cy="1913289"/>
          </a:xfrm>
          <a:prstGeom prst="wedgeEllipseCallout">
            <a:avLst>
              <a:gd name="adj1" fmla="val 65439"/>
              <a:gd name="adj2" fmla="val 3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want to call the same method for all classes of the same family.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8992949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800600" y="2588282"/>
            <a:ext cx="4130590" cy="4190570"/>
            <a:chOff x="5257800" y="3052121"/>
            <a:chExt cx="3216190" cy="3262892"/>
          </a:xfrm>
        </p:grpSpPr>
        <p:sp>
          <p:nvSpPr>
            <p:cNvPr id="15" name="Shape 14"/>
            <p:cNvSpPr/>
            <p:nvPr/>
          </p:nvSpPr>
          <p:spPr>
            <a:xfrm>
              <a:off x="5257800" y="3052121"/>
              <a:ext cx="3216190" cy="3262892"/>
            </a:xfrm>
            <a:prstGeom prst="gear9">
              <a:avLst>
                <a:gd name="adj1" fmla="val 20000"/>
                <a:gd name="adj2" fmla="val 1763"/>
              </a:avLst>
            </a:prstGeom>
            <a:gradFill flip="none" rotWithShape="1">
              <a:gsLst>
                <a:gs pos="0">
                  <a:srgbClr val="FFFF00"/>
                </a:gs>
                <a:gs pos="68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grpSp>
          <p:nvGrpSpPr>
            <p:cNvPr id="16" name="Group 15"/>
            <p:cNvGrpSpPr/>
            <p:nvPr/>
          </p:nvGrpSpPr>
          <p:grpSpPr>
            <a:xfrm>
              <a:off x="5774297" y="3733800"/>
              <a:ext cx="2226703" cy="2515974"/>
              <a:chOff x="5424580" y="2834302"/>
              <a:chExt cx="3157661" cy="3567872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5867400" y="4202534"/>
                <a:ext cx="2199640" cy="2199640"/>
              </a:xfrm>
              <a:custGeom>
                <a:avLst/>
                <a:gdLst>
                  <a:gd name="connsiteX0" fmla="*/ 0 w 2001520"/>
                  <a:gd name="connsiteY0" fmla="*/ 1838960 h 2001520"/>
                  <a:gd name="connsiteX1" fmla="*/ 680720 w 2001520"/>
                  <a:gd name="connsiteY1" fmla="*/ 1635760 h 2001520"/>
                  <a:gd name="connsiteX2" fmla="*/ 670560 w 2001520"/>
                  <a:gd name="connsiteY2" fmla="*/ 10160 h 2001520"/>
                  <a:gd name="connsiteX3" fmla="*/ 1381760 w 2001520"/>
                  <a:gd name="connsiteY3" fmla="*/ 0 h 2001520"/>
                  <a:gd name="connsiteX4" fmla="*/ 1432560 w 2001520"/>
                  <a:gd name="connsiteY4" fmla="*/ 1625600 h 2001520"/>
                  <a:gd name="connsiteX5" fmla="*/ 2001520 w 2001520"/>
                  <a:gd name="connsiteY5" fmla="*/ 1778000 h 2001520"/>
                  <a:gd name="connsiteX6" fmla="*/ 1402080 w 2001520"/>
                  <a:gd name="connsiteY6" fmla="*/ 1706880 h 2001520"/>
                  <a:gd name="connsiteX7" fmla="*/ 1960880 w 2001520"/>
                  <a:gd name="connsiteY7" fmla="*/ 1971040 h 2001520"/>
                  <a:gd name="connsiteX8" fmla="*/ 1209040 w 2001520"/>
                  <a:gd name="connsiteY8" fmla="*/ 1686560 h 2001520"/>
                  <a:gd name="connsiteX9" fmla="*/ 1493520 w 2001520"/>
                  <a:gd name="connsiteY9" fmla="*/ 1971040 h 2001520"/>
                  <a:gd name="connsiteX10" fmla="*/ 1056640 w 2001520"/>
                  <a:gd name="connsiteY10" fmla="*/ 1717040 h 2001520"/>
                  <a:gd name="connsiteX11" fmla="*/ 1076960 w 2001520"/>
                  <a:gd name="connsiteY11" fmla="*/ 2001520 h 2001520"/>
                  <a:gd name="connsiteX12" fmla="*/ 995680 w 2001520"/>
                  <a:gd name="connsiteY12" fmla="*/ 1696720 h 2001520"/>
                  <a:gd name="connsiteX13" fmla="*/ 599440 w 2001520"/>
                  <a:gd name="connsiteY13" fmla="*/ 1991360 h 2001520"/>
                  <a:gd name="connsiteX14" fmla="*/ 843280 w 2001520"/>
                  <a:gd name="connsiteY14" fmla="*/ 1686560 h 2001520"/>
                  <a:gd name="connsiteX15" fmla="*/ 111760 w 2001520"/>
                  <a:gd name="connsiteY15" fmla="*/ 1859280 h 2001520"/>
                  <a:gd name="connsiteX0" fmla="*/ 0 w 2001520"/>
                  <a:gd name="connsiteY0" fmla="*/ 1838960 h 2001520"/>
                  <a:gd name="connsiteX1" fmla="*/ 680720 w 2001520"/>
                  <a:gd name="connsiteY1" fmla="*/ 1635760 h 2001520"/>
                  <a:gd name="connsiteX2" fmla="*/ 670560 w 2001520"/>
                  <a:gd name="connsiteY2" fmla="*/ 10160 h 2001520"/>
                  <a:gd name="connsiteX3" fmla="*/ 1381760 w 2001520"/>
                  <a:gd name="connsiteY3" fmla="*/ 0 h 2001520"/>
                  <a:gd name="connsiteX4" fmla="*/ 1432560 w 2001520"/>
                  <a:gd name="connsiteY4" fmla="*/ 1625600 h 2001520"/>
                  <a:gd name="connsiteX5" fmla="*/ 2001520 w 2001520"/>
                  <a:gd name="connsiteY5" fmla="*/ 1778000 h 2001520"/>
                  <a:gd name="connsiteX6" fmla="*/ 1402080 w 2001520"/>
                  <a:gd name="connsiteY6" fmla="*/ 1706880 h 2001520"/>
                  <a:gd name="connsiteX7" fmla="*/ 1960880 w 2001520"/>
                  <a:gd name="connsiteY7" fmla="*/ 1971040 h 2001520"/>
                  <a:gd name="connsiteX8" fmla="*/ 1209040 w 2001520"/>
                  <a:gd name="connsiteY8" fmla="*/ 1686560 h 2001520"/>
                  <a:gd name="connsiteX9" fmla="*/ 1493520 w 2001520"/>
                  <a:gd name="connsiteY9" fmla="*/ 1971040 h 2001520"/>
                  <a:gd name="connsiteX10" fmla="*/ 1056640 w 2001520"/>
                  <a:gd name="connsiteY10" fmla="*/ 1717040 h 2001520"/>
                  <a:gd name="connsiteX11" fmla="*/ 1076960 w 2001520"/>
                  <a:gd name="connsiteY11" fmla="*/ 2001520 h 2001520"/>
                  <a:gd name="connsiteX12" fmla="*/ 995680 w 2001520"/>
                  <a:gd name="connsiteY12" fmla="*/ 1696720 h 2001520"/>
                  <a:gd name="connsiteX13" fmla="*/ 599440 w 2001520"/>
                  <a:gd name="connsiteY13" fmla="*/ 1991360 h 2001520"/>
                  <a:gd name="connsiteX14" fmla="*/ 843280 w 2001520"/>
                  <a:gd name="connsiteY14" fmla="*/ 1686560 h 2001520"/>
                  <a:gd name="connsiteX15" fmla="*/ 111760 w 2001520"/>
                  <a:gd name="connsiteY15" fmla="*/ 1859280 h 2001520"/>
                  <a:gd name="connsiteX16" fmla="*/ 0 w 2001520"/>
                  <a:gd name="connsiteY16" fmla="*/ 1838960 h 2001520"/>
                  <a:gd name="connsiteX0" fmla="*/ 0 w 2001520"/>
                  <a:gd name="connsiteY0" fmla="*/ 1838960 h 2001520"/>
                  <a:gd name="connsiteX1" fmla="*/ 680720 w 2001520"/>
                  <a:gd name="connsiteY1" fmla="*/ 1635760 h 2001520"/>
                  <a:gd name="connsiteX2" fmla="*/ 670560 w 2001520"/>
                  <a:gd name="connsiteY2" fmla="*/ 10160 h 2001520"/>
                  <a:gd name="connsiteX3" fmla="*/ 1381760 w 2001520"/>
                  <a:gd name="connsiteY3" fmla="*/ 0 h 2001520"/>
                  <a:gd name="connsiteX4" fmla="*/ 1432560 w 2001520"/>
                  <a:gd name="connsiteY4" fmla="*/ 1625600 h 2001520"/>
                  <a:gd name="connsiteX5" fmla="*/ 2001520 w 2001520"/>
                  <a:gd name="connsiteY5" fmla="*/ 1778000 h 2001520"/>
                  <a:gd name="connsiteX6" fmla="*/ 1402080 w 2001520"/>
                  <a:gd name="connsiteY6" fmla="*/ 1706880 h 2001520"/>
                  <a:gd name="connsiteX7" fmla="*/ 1960880 w 2001520"/>
                  <a:gd name="connsiteY7" fmla="*/ 1971040 h 2001520"/>
                  <a:gd name="connsiteX8" fmla="*/ 1209040 w 2001520"/>
                  <a:gd name="connsiteY8" fmla="*/ 1686560 h 2001520"/>
                  <a:gd name="connsiteX9" fmla="*/ 1493520 w 2001520"/>
                  <a:gd name="connsiteY9" fmla="*/ 1971040 h 2001520"/>
                  <a:gd name="connsiteX10" fmla="*/ 1056640 w 2001520"/>
                  <a:gd name="connsiteY10" fmla="*/ 1717040 h 2001520"/>
                  <a:gd name="connsiteX11" fmla="*/ 1076960 w 2001520"/>
                  <a:gd name="connsiteY11" fmla="*/ 2001520 h 2001520"/>
                  <a:gd name="connsiteX12" fmla="*/ 995680 w 2001520"/>
                  <a:gd name="connsiteY12" fmla="*/ 1696720 h 2001520"/>
                  <a:gd name="connsiteX13" fmla="*/ 599440 w 2001520"/>
                  <a:gd name="connsiteY13" fmla="*/ 1991360 h 2001520"/>
                  <a:gd name="connsiteX14" fmla="*/ 843280 w 2001520"/>
                  <a:gd name="connsiteY14" fmla="*/ 1686560 h 2001520"/>
                  <a:gd name="connsiteX15" fmla="*/ 0 w 2001520"/>
                  <a:gd name="connsiteY15" fmla="*/ 1838960 h 2001520"/>
                  <a:gd name="connsiteX0" fmla="*/ 0 w 2001520"/>
                  <a:gd name="connsiteY0" fmla="*/ 1838960 h 2001520"/>
                  <a:gd name="connsiteX1" fmla="*/ 680720 w 2001520"/>
                  <a:gd name="connsiteY1" fmla="*/ 1635760 h 2001520"/>
                  <a:gd name="connsiteX2" fmla="*/ 670560 w 2001520"/>
                  <a:gd name="connsiteY2" fmla="*/ 10160 h 2001520"/>
                  <a:gd name="connsiteX3" fmla="*/ 1381760 w 2001520"/>
                  <a:gd name="connsiteY3" fmla="*/ 0 h 2001520"/>
                  <a:gd name="connsiteX4" fmla="*/ 1432560 w 2001520"/>
                  <a:gd name="connsiteY4" fmla="*/ 1625600 h 2001520"/>
                  <a:gd name="connsiteX5" fmla="*/ 2001520 w 2001520"/>
                  <a:gd name="connsiteY5" fmla="*/ 1778000 h 2001520"/>
                  <a:gd name="connsiteX6" fmla="*/ 1402080 w 2001520"/>
                  <a:gd name="connsiteY6" fmla="*/ 1706880 h 2001520"/>
                  <a:gd name="connsiteX7" fmla="*/ 1960880 w 2001520"/>
                  <a:gd name="connsiteY7" fmla="*/ 1971040 h 2001520"/>
                  <a:gd name="connsiteX8" fmla="*/ 1209040 w 2001520"/>
                  <a:gd name="connsiteY8" fmla="*/ 1686560 h 2001520"/>
                  <a:gd name="connsiteX9" fmla="*/ 1493520 w 2001520"/>
                  <a:gd name="connsiteY9" fmla="*/ 1971040 h 2001520"/>
                  <a:gd name="connsiteX10" fmla="*/ 1056640 w 2001520"/>
                  <a:gd name="connsiteY10" fmla="*/ 1717040 h 2001520"/>
                  <a:gd name="connsiteX11" fmla="*/ 1076960 w 2001520"/>
                  <a:gd name="connsiteY11" fmla="*/ 2001520 h 2001520"/>
                  <a:gd name="connsiteX12" fmla="*/ 995680 w 2001520"/>
                  <a:gd name="connsiteY12" fmla="*/ 1696720 h 2001520"/>
                  <a:gd name="connsiteX13" fmla="*/ 497840 w 2001520"/>
                  <a:gd name="connsiteY13" fmla="*/ 1960880 h 2001520"/>
                  <a:gd name="connsiteX14" fmla="*/ 843280 w 2001520"/>
                  <a:gd name="connsiteY14" fmla="*/ 1686560 h 2001520"/>
                  <a:gd name="connsiteX15" fmla="*/ 0 w 2001520"/>
                  <a:gd name="connsiteY15" fmla="*/ 1838960 h 2001520"/>
                  <a:gd name="connsiteX0" fmla="*/ 0 w 2001520"/>
                  <a:gd name="connsiteY0" fmla="*/ 1838960 h 2001520"/>
                  <a:gd name="connsiteX1" fmla="*/ 680720 w 2001520"/>
                  <a:gd name="connsiteY1" fmla="*/ 1635760 h 2001520"/>
                  <a:gd name="connsiteX2" fmla="*/ 670560 w 2001520"/>
                  <a:gd name="connsiteY2" fmla="*/ 10160 h 2001520"/>
                  <a:gd name="connsiteX3" fmla="*/ 1381760 w 2001520"/>
                  <a:gd name="connsiteY3" fmla="*/ 0 h 2001520"/>
                  <a:gd name="connsiteX4" fmla="*/ 1432560 w 2001520"/>
                  <a:gd name="connsiteY4" fmla="*/ 1625600 h 2001520"/>
                  <a:gd name="connsiteX5" fmla="*/ 2001520 w 2001520"/>
                  <a:gd name="connsiteY5" fmla="*/ 1778000 h 2001520"/>
                  <a:gd name="connsiteX6" fmla="*/ 1402080 w 2001520"/>
                  <a:gd name="connsiteY6" fmla="*/ 1706880 h 2001520"/>
                  <a:gd name="connsiteX7" fmla="*/ 1960880 w 2001520"/>
                  <a:gd name="connsiteY7" fmla="*/ 1971040 h 2001520"/>
                  <a:gd name="connsiteX8" fmla="*/ 1209040 w 2001520"/>
                  <a:gd name="connsiteY8" fmla="*/ 1686560 h 2001520"/>
                  <a:gd name="connsiteX9" fmla="*/ 1493520 w 2001520"/>
                  <a:gd name="connsiteY9" fmla="*/ 1971040 h 2001520"/>
                  <a:gd name="connsiteX10" fmla="*/ 1056640 w 2001520"/>
                  <a:gd name="connsiteY10" fmla="*/ 1717040 h 2001520"/>
                  <a:gd name="connsiteX11" fmla="*/ 1005840 w 2001520"/>
                  <a:gd name="connsiteY11" fmla="*/ 2001520 h 2001520"/>
                  <a:gd name="connsiteX12" fmla="*/ 995680 w 2001520"/>
                  <a:gd name="connsiteY12" fmla="*/ 1696720 h 2001520"/>
                  <a:gd name="connsiteX13" fmla="*/ 497840 w 2001520"/>
                  <a:gd name="connsiteY13" fmla="*/ 1960880 h 2001520"/>
                  <a:gd name="connsiteX14" fmla="*/ 843280 w 2001520"/>
                  <a:gd name="connsiteY14" fmla="*/ 1686560 h 2001520"/>
                  <a:gd name="connsiteX15" fmla="*/ 0 w 2001520"/>
                  <a:gd name="connsiteY15" fmla="*/ 1838960 h 2001520"/>
                  <a:gd name="connsiteX0" fmla="*/ 0 w 2001520"/>
                  <a:gd name="connsiteY0" fmla="*/ 1838960 h 2001520"/>
                  <a:gd name="connsiteX1" fmla="*/ 680720 w 2001520"/>
                  <a:gd name="connsiteY1" fmla="*/ 1635760 h 2001520"/>
                  <a:gd name="connsiteX2" fmla="*/ 670560 w 2001520"/>
                  <a:gd name="connsiteY2" fmla="*/ 10160 h 2001520"/>
                  <a:gd name="connsiteX3" fmla="*/ 1381760 w 2001520"/>
                  <a:gd name="connsiteY3" fmla="*/ 0 h 2001520"/>
                  <a:gd name="connsiteX4" fmla="*/ 1432560 w 2001520"/>
                  <a:gd name="connsiteY4" fmla="*/ 1625600 h 2001520"/>
                  <a:gd name="connsiteX5" fmla="*/ 2001520 w 2001520"/>
                  <a:gd name="connsiteY5" fmla="*/ 1778000 h 2001520"/>
                  <a:gd name="connsiteX6" fmla="*/ 1402080 w 2001520"/>
                  <a:gd name="connsiteY6" fmla="*/ 1706880 h 2001520"/>
                  <a:gd name="connsiteX7" fmla="*/ 1960880 w 2001520"/>
                  <a:gd name="connsiteY7" fmla="*/ 1971040 h 2001520"/>
                  <a:gd name="connsiteX8" fmla="*/ 1300480 w 2001520"/>
                  <a:gd name="connsiteY8" fmla="*/ 1737360 h 2001520"/>
                  <a:gd name="connsiteX9" fmla="*/ 1493520 w 2001520"/>
                  <a:gd name="connsiteY9" fmla="*/ 1971040 h 2001520"/>
                  <a:gd name="connsiteX10" fmla="*/ 1056640 w 2001520"/>
                  <a:gd name="connsiteY10" fmla="*/ 1717040 h 2001520"/>
                  <a:gd name="connsiteX11" fmla="*/ 1005840 w 2001520"/>
                  <a:gd name="connsiteY11" fmla="*/ 2001520 h 2001520"/>
                  <a:gd name="connsiteX12" fmla="*/ 995680 w 2001520"/>
                  <a:gd name="connsiteY12" fmla="*/ 1696720 h 2001520"/>
                  <a:gd name="connsiteX13" fmla="*/ 497840 w 2001520"/>
                  <a:gd name="connsiteY13" fmla="*/ 1960880 h 2001520"/>
                  <a:gd name="connsiteX14" fmla="*/ 843280 w 2001520"/>
                  <a:gd name="connsiteY14" fmla="*/ 1686560 h 2001520"/>
                  <a:gd name="connsiteX15" fmla="*/ 0 w 2001520"/>
                  <a:gd name="connsiteY15" fmla="*/ 1838960 h 2001520"/>
                  <a:gd name="connsiteX0" fmla="*/ 0 w 2001520"/>
                  <a:gd name="connsiteY0" fmla="*/ 1838960 h 2001520"/>
                  <a:gd name="connsiteX1" fmla="*/ 680720 w 2001520"/>
                  <a:gd name="connsiteY1" fmla="*/ 1635760 h 2001520"/>
                  <a:gd name="connsiteX2" fmla="*/ 670560 w 2001520"/>
                  <a:gd name="connsiteY2" fmla="*/ 10160 h 2001520"/>
                  <a:gd name="connsiteX3" fmla="*/ 1381760 w 2001520"/>
                  <a:gd name="connsiteY3" fmla="*/ 0 h 2001520"/>
                  <a:gd name="connsiteX4" fmla="*/ 1432560 w 2001520"/>
                  <a:gd name="connsiteY4" fmla="*/ 1625600 h 2001520"/>
                  <a:gd name="connsiteX5" fmla="*/ 2001520 w 2001520"/>
                  <a:gd name="connsiteY5" fmla="*/ 1778000 h 2001520"/>
                  <a:gd name="connsiteX6" fmla="*/ 1402080 w 2001520"/>
                  <a:gd name="connsiteY6" fmla="*/ 1706880 h 2001520"/>
                  <a:gd name="connsiteX7" fmla="*/ 1960880 w 2001520"/>
                  <a:gd name="connsiteY7" fmla="*/ 1971040 h 2001520"/>
                  <a:gd name="connsiteX8" fmla="*/ 1300480 w 2001520"/>
                  <a:gd name="connsiteY8" fmla="*/ 1737360 h 2001520"/>
                  <a:gd name="connsiteX9" fmla="*/ 1493520 w 2001520"/>
                  <a:gd name="connsiteY9" fmla="*/ 1971040 h 2001520"/>
                  <a:gd name="connsiteX10" fmla="*/ 1107440 w 2001520"/>
                  <a:gd name="connsiteY10" fmla="*/ 1717040 h 2001520"/>
                  <a:gd name="connsiteX11" fmla="*/ 1005840 w 2001520"/>
                  <a:gd name="connsiteY11" fmla="*/ 2001520 h 2001520"/>
                  <a:gd name="connsiteX12" fmla="*/ 995680 w 2001520"/>
                  <a:gd name="connsiteY12" fmla="*/ 1696720 h 2001520"/>
                  <a:gd name="connsiteX13" fmla="*/ 497840 w 2001520"/>
                  <a:gd name="connsiteY13" fmla="*/ 1960880 h 2001520"/>
                  <a:gd name="connsiteX14" fmla="*/ 843280 w 2001520"/>
                  <a:gd name="connsiteY14" fmla="*/ 1686560 h 2001520"/>
                  <a:gd name="connsiteX15" fmla="*/ 0 w 2001520"/>
                  <a:gd name="connsiteY15" fmla="*/ 1838960 h 2001520"/>
                  <a:gd name="connsiteX0" fmla="*/ 0 w 2001520"/>
                  <a:gd name="connsiteY0" fmla="*/ 1838960 h 2001520"/>
                  <a:gd name="connsiteX1" fmla="*/ 680720 w 2001520"/>
                  <a:gd name="connsiteY1" fmla="*/ 1635760 h 2001520"/>
                  <a:gd name="connsiteX2" fmla="*/ 670560 w 2001520"/>
                  <a:gd name="connsiteY2" fmla="*/ 10160 h 2001520"/>
                  <a:gd name="connsiteX3" fmla="*/ 1381760 w 2001520"/>
                  <a:gd name="connsiteY3" fmla="*/ 0 h 2001520"/>
                  <a:gd name="connsiteX4" fmla="*/ 1432560 w 2001520"/>
                  <a:gd name="connsiteY4" fmla="*/ 1625600 h 2001520"/>
                  <a:gd name="connsiteX5" fmla="*/ 2001520 w 2001520"/>
                  <a:gd name="connsiteY5" fmla="*/ 1778000 h 2001520"/>
                  <a:gd name="connsiteX6" fmla="*/ 1402080 w 2001520"/>
                  <a:gd name="connsiteY6" fmla="*/ 1706880 h 2001520"/>
                  <a:gd name="connsiteX7" fmla="*/ 1960880 w 2001520"/>
                  <a:gd name="connsiteY7" fmla="*/ 1971040 h 2001520"/>
                  <a:gd name="connsiteX8" fmla="*/ 1300480 w 2001520"/>
                  <a:gd name="connsiteY8" fmla="*/ 1737360 h 2001520"/>
                  <a:gd name="connsiteX9" fmla="*/ 1493520 w 2001520"/>
                  <a:gd name="connsiteY9" fmla="*/ 1971040 h 2001520"/>
                  <a:gd name="connsiteX10" fmla="*/ 1107440 w 2001520"/>
                  <a:gd name="connsiteY10" fmla="*/ 1717040 h 2001520"/>
                  <a:gd name="connsiteX11" fmla="*/ 1005840 w 2001520"/>
                  <a:gd name="connsiteY11" fmla="*/ 2001520 h 2001520"/>
                  <a:gd name="connsiteX12" fmla="*/ 975360 w 2001520"/>
                  <a:gd name="connsiteY12" fmla="*/ 1717040 h 2001520"/>
                  <a:gd name="connsiteX13" fmla="*/ 497840 w 2001520"/>
                  <a:gd name="connsiteY13" fmla="*/ 1960880 h 2001520"/>
                  <a:gd name="connsiteX14" fmla="*/ 843280 w 2001520"/>
                  <a:gd name="connsiteY14" fmla="*/ 1686560 h 2001520"/>
                  <a:gd name="connsiteX15" fmla="*/ 0 w 2001520"/>
                  <a:gd name="connsiteY15" fmla="*/ 1838960 h 200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1520" h="2001520">
                    <a:moveTo>
                      <a:pt x="0" y="1838960"/>
                    </a:moveTo>
                    <a:lnTo>
                      <a:pt x="680720" y="1635760"/>
                    </a:lnTo>
                    <a:cubicBezTo>
                      <a:pt x="677333" y="1093893"/>
                      <a:pt x="673947" y="552027"/>
                      <a:pt x="670560" y="10160"/>
                    </a:cubicBezTo>
                    <a:lnTo>
                      <a:pt x="1381760" y="0"/>
                    </a:lnTo>
                    <a:lnTo>
                      <a:pt x="1432560" y="1625600"/>
                    </a:lnTo>
                    <a:lnTo>
                      <a:pt x="2001520" y="1778000"/>
                    </a:lnTo>
                    <a:lnTo>
                      <a:pt x="1402080" y="1706880"/>
                    </a:lnTo>
                    <a:lnTo>
                      <a:pt x="1960880" y="1971040"/>
                    </a:lnTo>
                    <a:lnTo>
                      <a:pt x="1300480" y="1737360"/>
                    </a:lnTo>
                    <a:lnTo>
                      <a:pt x="1493520" y="1971040"/>
                    </a:lnTo>
                    <a:lnTo>
                      <a:pt x="1107440" y="1717040"/>
                    </a:lnTo>
                    <a:lnTo>
                      <a:pt x="1005840" y="2001520"/>
                    </a:lnTo>
                    <a:lnTo>
                      <a:pt x="975360" y="1717040"/>
                    </a:lnTo>
                    <a:lnTo>
                      <a:pt x="497840" y="1960880"/>
                    </a:lnTo>
                    <a:lnTo>
                      <a:pt x="843280" y="1686560"/>
                    </a:lnTo>
                    <a:lnTo>
                      <a:pt x="0" y="183896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loud 17"/>
              <p:cNvSpPr/>
              <p:nvPr/>
            </p:nvSpPr>
            <p:spPr>
              <a:xfrm rot="11220466">
                <a:off x="5424580" y="2834302"/>
                <a:ext cx="3157661" cy="1706886"/>
              </a:xfrm>
              <a:prstGeom prst="cloud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8189753" y="5550285"/>
            <a:ext cx="874553" cy="1170541"/>
            <a:chOff x="5381882" y="2873060"/>
            <a:chExt cx="1361186" cy="1821873"/>
          </a:xfrm>
        </p:grpSpPr>
        <p:sp>
          <p:nvSpPr>
            <p:cNvPr id="2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Oval Callout 24"/>
          <p:cNvSpPr/>
          <p:nvPr/>
        </p:nvSpPr>
        <p:spPr>
          <a:xfrm>
            <a:off x="5483319" y="4425726"/>
            <a:ext cx="2706434" cy="1399120"/>
          </a:xfrm>
          <a:prstGeom prst="wedgeEllipseCallout">
            <a:avLst>
              <a:gd name="adj1" fmla="val 46348"/>
              <a:gd name="adj2" fmla="val 45911"/>
            </a:avLst>
          </a:prstGeom>
          <a:solidFill>
            <a:srgbClr val="000000">
              <a:alpha val="26000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 I can’t create that!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A method is missing!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6" name="Snip Same Side Corner Rectangle 9"/>
          <p:cNvSpPr/>
          <p:nvPr/>
        </p:nvSpPr>
        <p:spPr>
          <a:xfrm rot="10800000">
            <a:off x="8265710" y="5824846"/>
            <a:ext cx="573490" cy="223024"/>
          </a:xfrm>
          <a:custGeom>
            <a:avLst/>
            <a:gdLst>
              <a:gd name="connsiteX0" fmla="*/ 190504 w 1371600"/>
              <a:gd name="connsiteY0" fmla="*/ 0 h 533400"/>
              <a:gd name="connsiteX1" fmla="*/ 1181096 w 1371600"/>
              <a:gd name="connsiteY1" fmla="*/ 0 h 533400"/>
              <a:gd name="connsiteX2" fmla="*/ 1371600 w 1371600"/>
              <a:gd name="connsiteY2" fmla="*/ 190504 h 533400"/>
              <a:gd name="connsiteX3" fmla="*/ 1371600 w 1371600"/>
              <a:gd name="connsiteY3" fmla="*/ 533400 h 533400"/>
              <a:gd name="connsiteX4" fmla="*/ 1371600 w 1371600"/>
              <a:gd name="connsiteY4" fmla="*/ 533400 h 533400"/>
              <a:gd name="connsiteX5" fmla="*/ 0 w 1371600"/>
              <a:gd name="connsiteY5" fmla="*/ 533400 h 533400"/>
              <a:gd name="connsiteX6" fmla="*/ 0 w 1371600"/>
              <a:gd name="connsiteY6" fmla="*/ 533400 h 533400"/>
              <a:gd name="connsiteX7" fmla="*/ 0 w 1371600"/>
              <a:gd name="connsiteY7" fmla="*/ 190504 h 533400"/>
              <a:gd name="connsiteX8" fmla="*/ 190504 w 1371600"/>
              <a:gd name="connsiteY8" fmla="*/ 0 h 533400"/>
              <a:gd name="connsiteX0" fmla="*/ 190504 w 1371600"/>
              <a:gd name="connsiteY0" fmla="*/ 0 h 533400"/>
              <a:gd name="connsiteX1" fmla="*/ 787400 w 1371600"/>
              <a:gd name="connsiteY1" fmla="*/ 0 h 533400"/>
              <a:gd name="connsiteX2" fmla="*/ 1181096 w 1371600"/>
              <a:gd name="connsiteY2" fmla="*/ 0 h 533400"/>
              <a:gd name="connsiteX3" fmla="*/ 1371600 w 1371600"/>
              <a:gd name="connsiteY3" fmla="*/ 190504 h 533400"/>
              <a:gd name="connsiteX4" fmla="*/ 1371600 w 1371600"/>
              <a:gd name="connsiteY4" fmla="*/ 533400 h 533400"/>
              <a:gd name="connsiteX5" fmla="*/ 1371600 w 1371600"/>
              <a:gd name="connsiteY5" fmla="*/ 533400 h 533400"/>
              <a:gd name="connsiteX6" fmla="*/ 0 w 1371600"/>
              <a:gd name="connsiteY6" fmla="*/ 533400 h 533400"/>
              <a:gd name="connsiteX7" fmla="*/ 0 w 1371600"/>
              <a:gd name="connsiteY7" fmla="*/ 533400 h 533400"/>
              <a:gd name="connsiteX8" fmla="*/ 0 w 1371600"/>
              <a:gd name="connsiteY8" fmla="*/ 190504 h 533400"/>
              <a:gd name="connsiteX9" fmla="*/ 190504 w 1371600"/>
              <a:gd name="connsiteY9" fmla="*/ 0 h 533400"/>
              <a:gd name="connsiteX0" fmla="*/ 190504 w 1371600"/>
              <a:gd name="connsiteY0" fmla="*/ 0 h 533400"/>
              <a:gd name="connsiteX1" fmla="*/ 502920 w 1371600"/>
              <a:gd name="connsiteY1" fmla="*/ 0 h 533400"/>
              <a:gd name="connsiteX2" fmla="*/ 787400 w 1371600"/>
              <a:gd name="connsiteY2" fmla="*/ 0 h 533400"/>
              <a:gd name="connsiteX3" fmla="*/ 1181096 w 1371600"/>
              <a:gd name="connsiteY3" fmla="*/ 0 h 533400"/>
              <a:gd name="connsiteX4" fmla="*/ 1371600 w 1371600"/>
              <a:gd name="connsiteY4" fmla="*/ 190504 h 533400"/>
              <a:gd name="connsiteX5" fmla="*/ 1371600 w 1371600"/>
              <a:gd name="connsiteY5" fmla="*/ 533400 h 533400"/>
              <a:gd name="connsiteX6" fmla="*/ 1371600 w 1371600"/>
              <a:gd name="connsiteY6" fmla="*/ 533400 h 533400"/>
              <a:gd name="connsiteX7" fmla="*/ 0 w 1371600"/>
              <a:gd name="connsiteY7" fmla="*/ 533400 h 533400"/>
              <a:gd name="connsiteX8" fmla="*/ 0 w 1371600"/>
              <a:gd name="connsiteY8" fmla="*/ 533400 h 533400"/>
              <a:gd name="connsiteX9" fmla="*/ 0 w 1371600"/>
              <a:gd name="connsiteY9" fmla="*/ 190504 h 533400"/>
              <a:gd name="connsiteX10" fmla="*/ 190504 w 1371600"/>
              <a:gd name="connsiteY10" fmla="*/ 0 h 533400"/>
              <a:gd name="connsiteX0" fmla="*/ 190504 w 1371600"/>
              <a:gd name="connsiteY0" fmla="*/ 0 h 533400"/>
              <a:gd name="connsiteX1" fmla="*/ 502920 w 1371600"/>
              <a:gd name="connsiteY1" fmla="*/ 0 h 533400"/>
              <a:gd name="connsiteX2" fmla="*/ 665480 w 1371600"/>
              <a:gd name="connsiteY2" fmla="*/ 0 h 533400"/>
              <a:gd name="connsiteX3" fmla="*/ 787400 w 1371600"/>
              <a:gd name="connsiteY3" fmla="*/ 0 h 533400"/>
              <a:gd name="connsiteX4" fmla="*/ 1181096 w 1371600"/>
              <a:gd name="connsiteY4" fmla="*/ 0 h 533400"/>
              <a:gd name="connsiteX5" fmla="*/ 1371600 w 1371600"/>
              <a:gd name="connsiteY5" fmla="*/ 190504 h 533400"/>
              <a:gd name="connsiteX6" fmla="*/ 1371600 w 1371600"/>
              <a:gd name="connsiteY6" fmla="*/ 533400 h 533400"/>
              <a:gd name="connsiteX7" fmla="*/ 1371600 w 1371600"/>
              <a:gd name="connsiteY7" fmla="*/ 533400 h 533400"/>
              <a:gd name="connsiteX8" fmla="*/ 0 w 1371600"/>
              <a:gd name="connsiteY8" fmla="*/ 533400 h 533400"/>
              <a:gd name="connsiteX9" fmla="*/ 0 w 1371600"/>
              <a:gd name="connsiteY9" fmla="*/ 533400 h 533400"/>
              <a:gd name="connsiteX10" fmla="*/ 0 w 1371600"/>
              <a:gd name="connsiteY10" fmla="*/ 190504 h 533400"/>
              <a:gd name="connsiteX11" fmla="*/ 190504 w 1371600"/>
              <a:gd name="connsiteY11" fmla="*/ 0 h 533400"/>
              <a:gd name="connsiteX0" fmla="*/ 190504 w 1371600"/>
              <a:gd name="connsiteY0" fmla="*/ 0 h 533400"/>
              <a:gd name="connsiteX1" fmla="*/ 502920 w 1371600"/>
              <a:gd name="connsiteY1" fmla="*/ 0 h 533400"/>
              <a:gd name="connsiteX2" fmla="*/ 685800 w 1371600"/>
              <a:gd name="connsiteY2" fmla="*/ 396240 h 533400"/>
              <a:gd name="connsiteX3" fmla="*/ 787400 w 1371600"/>
              <a:gd name="connsiteY3" fmla="*/ 0 h 533400"/>
              <a:gd name="connsiteX4" fmla="*/ 1181096 w 1371600"/>
              <a:gd name="connsiteY4" fmla="*/ 0 h 533400"/>
              <a:gd name="connsiteX5" fmla="*/ 1371600 w 1371600"/>
              <a:gd name="connsiteY5" fmla="*/ 190504 h 533400"/>
              <a:gd name="connsiteX6" fmla="*/ 1371600 w 1371600"/>
              <a:gd name="connsiteY6" fmla="*/ 533400 h 533400"/>
              <a:gd name="connsiteX7" fmla="*/ 1371600 w 1371600"/>
              <a:gd name="connsiteY7" fmla="*/ 533400 h 533400"/>
              <a:gd name="connsiteX8" fmla="*/ 0 w 1371600"/>
              <a:gd name="connsiteY8" fmla="*/ 533400 h 533400"/>
              <a:gd name="connsiteX9" fmla="*/ 0 w 1371600"/>
              <a:gd name="connsiteY9" fmla="*/ 533400 h 533400"/>
              <a:gd name="connsiteX10" fmla="*/ 0 w 1371600"/>
              <a:gd name="connsiteY10" fmla="*/ 190504 h 533400"/>
              <a:gd name="connsiteX11" fmla="*/ 190504 w 1371600"/>
              <a:gd name="connsiteY11" fmla="*/ 0 h 533400"/>
              <a:gd name="connsiteX0" fmla="*/ 190504 w 1371600"/>
              <a:gd name="connsiteY0" fmla="*/ 0 h 533400"/>
              <a:gd name="connsiteX1" fmla="*/ 563880 w 1371600"/>
              <a:gd name="connsiteY1" fmla="*/ 0 h 533400"/>
              <a:gd name="connsiteX2" fmla="*/ 685800 w 1371600"/>
              <a:gd name="connsiteY2" fmla="*/ 396240 h 533400"/>
              <a:gd name="connsiteX3" fmla="*/ 787400 w 1371600"/>
              <a:gd name="connsiteY3" fmla="*/ 0 h 533400"/>
              <a:gd name="connsiteX4" fmla="*/ 1181096 w 1371600"/>
              <a:gd name="connsiteY4" fmla="*/ 0 h 533400"/>
              <a:gd name="connsiteX5" fmla="*/ 1371600 w 1371600"/>
              <a:gd name="connsiteY5" fmla="*/ 190504 h 533400"/>
              <a:gd name="connsiteX6" fmla="*/ 1371600 w 1371600"/>
              <a:gd name="connsiteY6" fmla="*/ 533400 h 533400"/>
              <a:gd name="connsiteX7" fmla="*/ 1371600 w 1371600"/>
              <a:gd name="connsiteY7" fmla="*/ 533400 h 533400"/>
              <a:gd name="connsiteX8" fmla="*/ 0 w 1371600"/>
              <a:gd name="connsiteY8" fmla="*/ 533400 h 533400"/>
              <a:gd name="connsiteX9" fmla="*/ 0 w 1371600"/>
              <a:gd name="connsiteY9" fmla="*/ 533400 h 533400"/>
              <a:gd name="connsiteX10" fmla="*/ 0 w 1371600"/>
              <a:gd name="connsiteY10" fmla="*/ 190504 h 533400"/>
              <a:gd name="connsiteX11" fmla="*/ 190504 w 1371600"/>
              <a:gd name="connsiteY11" fmla="*/ 0 h 533400"/>
              <a:gd name="connsiteX0" fmla="*/ 190504 w 1371600"/>
              <a:gd name="connsiteY0" fmla="*/ 0 h 533400"/>
              <a:gd name="connsiteX1" fmla="*/ 563880 w 1371600"/>
              <a:gd name="connsiteY1" fmla="*/ 0 h 533400"/>
              <a:gd name="connsiteX2" fmla="*/ 685800 w 1371600"/>
              <a:gd name="connsiteY2" fmla="*/ 286512 h 533400"/>
              <a:gd name="connsiteX3" fmla="*/ 787400 w 1371600"/>
              <a:gd name="connsiteY3" fmla="*/ 0 h 533400"/>
              <a:gd name="connsiteX4" fmla="*/ 1181096 w 1371600"/>
              <a:gd name="connsiteY4" fmla="*/ 0 h 533400"/>
              <a:gd name="connsiteX5" fmla="*/ 1371600 w 1371600"/>
              <a:gd name="connsiteY5" fmla="*/ 190504 h 533400"/>
              <a:gd name="connsiteX6" fmla="*/ 1371600 w 1371600"/>
              <a:gd name="connsiteY6" fmla="*/ 533400 h 533400"/>
              <a:gd name="connsiteX7" fmla="*/ 1371600 w 1371600"/>
              <a:gd name="connsiteY7" fmla="*/ 533400 h 533400"/>
              <a:gd name="connsiteX8" fmla="*/ 0 w 1371600"/>
              <a:gd name="connsiteY8" fmla="*/ 533400 h 533400"/>
              <a:gd name="connsiteX9" fmla="*/ 0 w 1371600"/>
              <a:gd name="connsiteY9" fmla="*/ 533400 h 533400"/>
              <a:gd name="connsiteX10" fmla="*/ 0 w 1371600"/>
              <a:gd name="connsiteY10" fmla="*/ 190504 h 533400"/>
              <a:gd name="connsiteX11" fmla="*/ 190504 w 1371600"/>
              <a:gd name="connsiteY11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1600" h="533400">
                <a:moveTo>
                  <a:pt x="190504" y="0"/>
                </a:moveTo>
                <a:lnTo>
                  <a:pt x="563880" y="0"/>
                </a:lnTo>
                <a:lnTo>
                  <a:pt x="685800" y="286512"/>
                </a:lnTo>
                <a:lnTo>
                  <a:pt x="787400" y="0"/>
                </a:lnTo>
                <a:lnTo>
                  <a:pt x="1181096" y="0"/>
                </a:lnTo>
                <a:lnTo>
                  <a:pt x="1371600" y="190504"/>
                </a:lnTo>
                <a:lnTo>
                  <a:pt x="1371600" y="533400"/>
                </a:lnTo>
                <a:lnTo>
                  <a:pt x="1371600" y="533400"/>
                </a:lnTo>
                <a:lnTo>
                  <a:pt x="0" y="533400"/>
                </a:lnTo>
                <a:lnTo>
                  <a:pt x="0" y="533400"/>
                </a:lnTo>
                <a:lnTo>
                  <a:pt x="0" y="190504"/>
                </a:lnTo>
                <a:lnTo>
                  <a:pt x="190504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727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7523" y="690169"/>
            <a:ext cx="2983170" cy="2154739"/>
            <a:chOff x="2840160" y="442742"/>
            <a:chExt cx="3463680" cy="2421396"/>
          </a:xfrm>
        </p:grpSpPr>
        <p:sp>
          <p:nvSpPr>
            <p:cNvPr id="2" name="Rectangle 1"/>
            <p:cNvSpPr/>
            <p:nvPr/>
          </p:nvSpPr>
          <p:spPr>
            <a:xfrm>
              <a:off x="2840160" y="1056949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fullness: float</a:t>
              </a:r>
              <a:endParaRPr lang="en-US" b="1" dirty="0" smtClean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40160" y="442742"/>
              <a:ext cx="3463680" cy="6178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Drink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40160" y="1962371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fill(</a:t>
              </a:r>
              <a:r>
                <a:rPr lang="en-US" b="1" dirty="0" err="1" smtClean="0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b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empty(</a:t>
              </a:r>
              <a:r>
                <a:rPr lang="en-US" b="1" dirty="0" err="1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endParaRPr lang="en-US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57523" y="3984354"/>
            <a:ext cx="2983170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Coffee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523" y="5327460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getRoast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): string</a:t>
            </a:r>
            <a:b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addFlavor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(flavor)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>
            <a:stCxn id="9" idx="0"/>
            <a:endCxn id="4" idx="2"/>
          </p:cNvCxnSpPr>
          <p:nvPr/>
        </p:nvCxnSpPr>
        <p:spPr>
          <a:xfrm flipV="1">
            <a:off x="1849108" y="2844908"/>
            <a:ext cx="0" cy="1139446"/>
          </a:xfrm>
          <a:prstGeom prst="straightConnector1">
            <a:avLst/>
          </a:prstGeom>
          <a:ln>
            <a:solidFill>
              <a:srgbClr val="CAC9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1683622" y="2864137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99780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Sugar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08072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Cream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08072" y="3569401"/>
            <a:ext cx="3809759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CoffeeFlavoring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24" name="Elbow Connector 23"/>
          <p:cNvCxnSpPr>
            <a:stCxn id="20" idx="0"/>
            <a:endCxn id="21" idx="2"/>
          </p:cNvCxnSpPr>
          <p:nvPr/>
        </p:nvCxnSpPr>
        <p:spPr>
          <a:xfrm rot="5400000" flipH="1" flipV="1">
            <a:off x="5651359" y="4184962"/>
            <a:ext cx="1227332" cy="1095854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0"/>
            <a:endCxn id="21" idx="2"/>
          </p:cNvCxnSpPr>
          <p:nvPr/>
        </p:nvCxnSpPr>
        <p:spPr>
          <a:xfrm rot="16200000" flipV="1">
            <a:off x="6747213" y="4184962"/>
            <a:ext cx="1227332" cy="1095854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6647466" y="4119222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688971" y="4602326"/>
            <a:ext cx="67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0.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.*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1" name="Diamond 30"/>
          <p:cNvSpPr/>
          <p:nvPr/>
        </p:nvSpPr>
        <p:spPr>
          <a:xfrm>
            <a:off x="3340693" y="4716334"/>
            <a:ext cx="446235" cy="446235"/>
          </a:xfrm>
          <a:prstGeom prst="diamond">
            <a:avLst/>
          </a:prstGeom>
          <a:ln>
            <a:solidFill>
              <a:srgbClr val="CAC9F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21" idx="1"/>
            <a:endCxn id="31" idx="3"/>
          </p:cNvCxnSpPr>
          <p:nvPr/>
        </p:nvCxnSpPr>
        <p:spPr>
          <a:xfrm rot="10800000" flipV="1">
            <a:off x="3786928" y="3844312"/>
            <a:ext cx="1121144" cy="1095140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57523" y="4534176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f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lavorings[]</a:t>
            </a:r>
            <a:endParaRPr lang="en-US" b="1" dirty="0" smtClean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6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toVsAristo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25" y="-1"/>
            <a:ext cx="5241286" cy="68580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582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7523" y="690169"/>
            <a:ext cx="2983170" cy="2154739"/>
            <a:chOff x="2840160" y="442742"/>
            <a:chExt cx="3463680" cy="2421396"/>
          </a:xfrm>
        </p:grpSpPr>
        <p:sp>
          <p:nvSpPr>
            <p:cNvPr id="2" name="Rectangle 1"/>
            <p:cNvSpPr/>
            <p:nvPr/>
          </p:nvSpPr>
          <p:spPr>
            <a:xfrm>
              <a:off x="2840160" y="1056949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fullness: float</a:t>
              </a:r>
              <a:endParaRPr lang="en-US" b="1" dirty="0" smtClean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40160" y="442742"/>
              <a:ext cx="3463680" cy="6178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Drink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40160" y="1962371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fill(</a:t>
              </a:r>
              <a:r>
                <a:rPr lang="en-US" b="1" dirty="0" err="1" smtClean="0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b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empty(</a:t>
              </a:r>
              <a:r>
                <a:rPr lang="en-US" b="1" dirty="0" err="1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endParaRPr lang="en-US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08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7523" y="690169"/>
            <a:ext cx="2983170" cy="2154739"/>
            <a:chOff x="2840160" y="442742"/>
            <a:chExt cx="3463680" cy="2421396"/>
          </a:xfrm>
        </p:grpSpPr>
        <p:sp>
          <p:nvSpPr>
            <p:cNvPr id="2" name="Rectangle 1"/>
            <p:cNvSpPr/>
            <p:nvPr/>
          </p:nvSpPr>
          <p:spPr>
            <a:xfrm>
              <a:off x="2840160" y="1056949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fullness: float</a:t>
              </a:r>
              <a:endParaRPr lang="en-US" b="1" dirty="0" smtClean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40160" y="442742"/>
              <a:ext cx="3463680" cy="6178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Drink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40160" y="1962371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fill(</a:t>
              </a:r>
              <a:r>
                <a:rPr lang="en-US" b="1" dirty="0" err="1" smtClean="0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b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empty(</a:t>
              </a:r>
              <a:r>
                <a:rPr lang="en-US" b="1" dirty="0" err="1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endParaRPr lang="en-US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57523" y="3984354"/>
            <a:ext cx="2983170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Coffee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523" y="5327460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getRoast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): string</a:t>
            </a:r>
            <a:b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addFlavor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(flavor)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>
            <a:stCxn id="9" idx="0"/>
            <a:endCxn id="4" idx="2"/>
          </p:cNvCxnSpPr>
          <p:nvPr/>
        </p:nvCxnSpPr>
        <p:spPr>
          <a:xfrm flipV="1">
            <a:off x="1849108" y="2844908"/>
            <a:ext cx="0" cy="1139446"/>
          </a:xfrm>
          <a:prstGeom prst="straightConnector1">
            <a:avLst/>
          </a:prstGeom>
          <a:ln>
            <a:solidFill>
              <a:srgbClr val="CAC9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1683622" y="2864137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7523" y="4534176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f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lavorings[]</a:t>
            </a:r>
            <a:endParaRPr lang="en-US" b="1" dirty="0" smtClean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669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7523" y="690169"/>
            <a:ext cx="2983170" cy="2154739"/>
            <a:chOff x="2840160" y="442742"/>
            <a:chExt cx="3463680" cy="2421396"/>
          </a:xfrm>
        </p:grpSpPr>
        <p:sp>
          <p:nvSpPr>
            <p:cNvPr id="2" name="Rectangle 1"/>
            <p:cNvSpPr/>
            <p:nvPr/>
          </p:nvSpPr>
          <p:spPr>
            <a:xfrm>
              <a:off x="2840160" y="1056949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fullness: float</a:t>
              </a:r>
              <a:endParaRPr lang="en-US" b="1" dirty="0" smtClean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40160" y="442742"/>
              <a:ext cx="3463680" cy="6178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Drink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40160" y="1962371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fill(</a:t>
              </a:r>
              <a:r>
                <a:rPr lang="en-US" b="1" dirty="0" err="1" smtClean="0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b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empty(</a:t>
              </a:r>
              <a:r>
                <a:rPr lang="en-US" b="1" dirty="0" err="1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endParaRPr lang="en-US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57523" y="3984354"/>
            <a:ext cx="2983170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Coffee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523" y="5327460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getRoast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): string</a:t>
            </a:r>
            <a:b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addFlavor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(flavor)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>
            <a:stCxn id="9" idx="0"/>
            <a:endCxn id="4" idx="2"/>
          </p:cNvCxnSpPr>
          <p:nvPr/>
        </p:nvCxnSpPr>
        <p:spPr>
          <a:xfrm flipV="1">
            <a:off x="1849108" y="2844908"/>
            <a:ext cx="0" cy="1139446"/>
          </a:xfrm>
          <a:prstGeom prst="straightConnector1">
            <a:avLst/>
          </a:prstGeom>
          <a:ln>
            <a:solidFill>
              <a:srgbClr val="CAC9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1683622" y="2864137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99780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Sugar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08072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Cream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7523" y="4534176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f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lavorings[]</a:t>
            </a:r>
            <a:endParaRPr lang="en-US" b="1" dirty="0" smtClean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910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7523" y="690169"/>
            <a:ext cx="2983170" cy="2154739"/>
            <a:chOff x="2840160" y="442742"/>
            <a:chExt cx="3463680" cy="2421396"/>
          </a:xfrm>
        </p:grpSpPr>
        <p:sp>
          <p:nvSpPr>
            <p:cNvPr id="2" name="Rectangle 1"/>
            <p:cNvSpPr/>
            <p:nvPr/>
          </p:nvSpPr>
          <p:spPr>
            <a:xfrm>
              <a:off x="2840160" y="1056949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fullness: float</a:t>
              </a:r>
              <a:endParaRPr lang="en-US" b="1" dirty="0" smtClean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40160" y="442742"/>
              <a:ext cx="3463680" cy="6178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Drink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40160" y="1962371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fill(</a:t>
              </a:r>
              <a:r>
                <a:rPr lang="en-US" b="1" dirty="0" err="1" smtClean="0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b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empty(</a:t>
              </a:r>
              <a:r>
                <a:rPr lang="en-US" b="1" dirty="0" err="1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endParaRPr lang="en-US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57523" y="3984354"/>
            <a:ext cx="2983170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Coffee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523" y="5327460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getRoast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): string</a:t>
            </a:r>
            <a:b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addFlavor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(flavor)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>
            <a:stCxn id="9" idx="0"/>
            <a:endCxn id="4" idx="2"/>
          </p:cNvCxnSpPr>
          <p:nvPr/>
        </p:nvCxnSpPr>
        <p:spPr>
          <a:xfrm flipV="1">
            <a:off x="1849108" y="2844908"/>
            <a:ext cx="0" cy="1139446"/>
          </a:xfrm>
          <a:prstGeom prst="straightConnector1">
            <a:avLst/>
          </a:prstGeom>
          <a:ln>
            <a:solidFill>
              <a:srgbClr val="CAC9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1683622" y="2864137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99780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Sugar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08072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Cream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08072" y="3569401"/>
            <a:ext cx="3809759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CoffeeFlavoring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24" name="Elbow Connector 23"/>
          <p:cNvCxnSpPr>
            <a:stCxn id="20" idx="0"/>
            <a:endCxn id="21" idx="2"/>
          </p:cNvCxnSpPr>
          <p:nvPr/>
        </p:nvCxnSpPr>
        <p:spPr>
          <a:xfrm rot="5400000" flipH="1" flipV="1">
            <a:off x="5651359" y="4184962"/>
            <a:ext cx="1227332" cy="1095854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0"/>
            <a:endCxn id="21" idx="2"/>
          </p:cNvCxnSpPr>
          <p:nvPr/>
        </p:nvCxnSpPr>
        <p:spPr>
          <a:xfrm rot="16200000" flipV="1">
            <a:off x="6747213" y="4184962"/>
            <a:ext cx="1227332" cy="1095854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6647466" y="4119222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7523" y="4534176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f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lavorings[]</a:t>
            </a:r>
            <a:endParaRPr lang="en-US" b="1" dirty="0" smtClean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773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7523" y="690169"/>
            <a:ext cx="2983170" cy="2154739"/>
            <a:chOff x="2840160" y="442742"/>
            <a:chExt cx="3463680" cy="2421396"/>
          </a:xfrm>
        </p:grpSpPr>
        <p:sp>
          <p:nvSpPr>
            <p:cNvPr id="2" name="Rectangle 1"/>
            <p:cNvSpPr/>
            <p:nvPr/>
          </p:nvSpPr>
          <p:spPr>
            <a:xfrm>
              <a:off x="2840160" y="1056949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fullness: float</a:t>
              </a:r>
              <a:endParaRPr lang="en-US" b="1" dirty="0" smtClean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40160" y="442742"/>
              <a:ext cx="3463680" cy="6178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Drink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40160" y="1962371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fill(</a:t>
              </a:r>
              <a:r>
                <a:rPr lang="en-US" b="1" dirty="0" err="1" smtClean="0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b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empty(</a:t>
              </a:r>
              <a:r>
                <a:rPr lang="en-US" b="1" dirty="0" err="1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endParaRPr lang="en-US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57523" y="3984354"/>
            <a:ext cx="2983170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Coffee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523" y="5327460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getRoast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): string</a:t>
            </a:r>
            <a:b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addFlavor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(flavor)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>
            <a:stCxn id="9" idx="0"/>
            <a:endCxn id="4" idx="2"/>
          </p:cNvCxnSpPr>
          <p:nvPr/>
        </p:nvCxnSpPr>
        <p:spPr>
          <a:xfrm flipV="1">
            <a:off x="1849108" y="2844908"/>
            <a:ext cx="0" cy="1139446"/>
          </a:xfrm>
          <a:prstGeom prst="straightConnector1">
            <a:avLst/>
          </a:prstGeom>
          <a:ln>
            <a:solidFill>
              <a:srgbClr val="CAC9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1683622" y="2864137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99780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Sugar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08072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Cream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08072" y="3569401"/>
            <a:ext cx="3809759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CoffeeFlavoring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24" name="Elbow Connector 23"/>
          <p:cNvCxnSpPr>
            <a:stCxn id="20" idx="0"/>
            <a:endCxn id="21" idx="2"/>
          </p:cNvCxnSpPr>
          <p:nvPr/>
        </p:nvCxnSpPr>
        <p:spPr>
          <a:xfrm rot="5400000" flipH="1" flipV="1">
            <a:off x="5651359" y="4184962"/>
            <a:ext cx="1227332" cy="1095854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0"/>
            <a:endCxn id="21" idx="2"/>
          </p:cNvCxnSpPr>
          <p:nvPr/>
        </p:nvCxnSpPr>
        <p:spPr>
          <a:xfrm rot="16200000" flipV="1">
            <a:off x="6747213" y="4184962"/>
            <a:ext cx="1227332" cy="1095854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6647466" y="4119222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688971" y="4602326"/>
            <a:ext cx="67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0.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.*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1" name="Diamond 30"/>
          <p:cNvSpPr/>
          <p:nvPr/>
        </p:nvSpPr>
        <p:spPr>
          <a:xfrm>
            <a:off x="3340693" y="4716334"/>
            <a:ext cx="446235" cy="446235"/>
          </a:xfrm>
          <a:prstGeom prst="diamond">
            <a:avLst/>
          </a:prstGeom>
          <a:ln>
            <a:solidFill>
              <a:srgbClr val="CAC9F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21" idx="1"/>
            <a:endCxn id="31" idx="3"/>
          </p:cNvCxnSpPr>
          <p:nvPr/>
        </p:nvCxnSpPr>
        <p:spPr>
          <a:xfrm rot="10800000" flipV="1">
            <a:off x="3786928" y="3844312"/>
            <a:ext cx="1121144" cy="1095140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57523" y="4534176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f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lavorings[]</a:t>
            </a:r>
            <a:endParaRPr lang="en-US" b="1" dirty="0" smtClean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04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293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6" name="Straight Connector 5"/>
          <p:cNvCxnSpPr>
            <a:stCxn id="2" idx="2"/>
          </p:cNvCxnSpPr>
          <p:nvPr/>
        </p:nvCxnSpPr>
        <p:spPr>
          <a:xfrm>
            <a:off x="3641972" y="1059353"/>
            <a:ext cx="1" cy="5398639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1" name="Straight Connector 20"/>
          <p:cNvCxnSpPr>
            <a:stCxn id="18" idx="2"/>
          </p:cNvCxnSpPr>
          <p:nvPr/>
        </p:nvCxnSpPr>
        <p:spPr>
          <a:xfrm>
            <a:off x="5502028" y="1059353"/>
            <a:ext cx="2" cy="5398639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31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1" name="Straight Connector 20"/>
          <p:cNvCxnSpPr>
            <a:stCxn id="18" idx="2"/>
          </p:cNvCxnSpPr>
          <p:nvPr/>
        </p:nvCxnSpPr>
        <p:spPr>
          <a:xfrm>
            <a:off x="5502028" y="1059353"/>
            <a:ext cx="2" cy="5398639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325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0" name="Straight Connector 19"/>
          <p:cNvCxnSpPr>
            <a:stCxn id="18" idx="2"/>
            <a:endCxn id="23" idx="0"/>
          </p:cNvCxnSpPr>
          <p:nvPr/>
        </p:nvCxnSpPr>
        <p:spPr>
          <a:xfrm>
            <a:off x="5502028" y="1059353"/>
            <a:ext cx="0" cy="106567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3" idx="2"/>
          </p:cNvCxnSpPr>
          <p:nvPr/>
        </p:nvCxnSpPr>
        <p:spPr>
          <a:xfrm>
            <a:off x="5502028" y="3569448"/>
            <a:ext cx="2" cy="2888544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6256" y="2125025"/>
            <a:ext cx="431543" cy="14444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7744" y="2162012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913" y="1712676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786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0" name="Straight Connector 19"/>
          <p:cNvCxnSpPr>
            <a:stCxn id="18" idx="2"/>
            <a:endCxn id="23" idx="0"/>
          </p:cNvCxnSpPr>
          <p:nvPr/>
        </p:nvCxnSpPr>
        <p:spPr>
          <a:xfrm>
            <a:off x="5502028" y="1059353"/>
            <a:ext cx="0" cy="106567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3" idx="2"/>
          </p:cNvCxnSpPr>
          <p:nvPr/>
        </p:nvCxnSpPr>
        <p:spPr>
          <a:xfrm>
            <a:off x="5502028" y="3569448"/>
            <a:ext cx="2" cy="2888544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6256" y="2125025"/>
            <a:ext cx="431543" cy="14444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7744" y="2162012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57744" y="2615273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913" y="1712676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64915" y="2276360"/>
            <a:ext cx="14213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Add milk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3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toVsAristo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25" y="-1"/>
            <a:ext cx="5241286" cy="6858001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101738" y="1603248"/>
            <a:ext cx="3115219" cy="1646496"/>
          </a:xfrm>
          <a:prstGeom prst="wedgeEllipseCallout">
            <a:avLst>
              <a:gd name="adj1" fmla="val 55081"/>
              <a:gd name="adj2" fmla="val -731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Dude, it’s like all up there, in my realm.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940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0" name="Straight Connector 19"/>
          <p:cNvCxnSpPr>
            <a:stCxn id="18" idx="2"/>
            <a:endCxn id="23" idx="0"/>
          </p:cNvCxnSpPr>
          <p:nvPr/>
        </p:nvCxnSpPr>
        <p:spPr>
          <a:xfrm>
            <a:off x="5502028" y="1059353"/>
            <a:ext cx="0" cy="106567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3" idx="2"/>
          </p:cNvCxnSpPr>
          <p:nvPr/>
        </p:nvCxnSpPr>
        <p:spPr>
          <a:xfrm>
            <a:off x="5502028" y="3569448"/>
            <a:ext cx="2" cy="2888544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6256" y="2125025"/>
            <a:ext cx="431543" cy="14444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7744" y="2162012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57744" y="2615273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913" y="1712676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64915" y="2276360"/>
            <a:ext cx="14213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Add milk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57744" y="3464387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headEnd type="arrow" w="lg" len="lg"/>
            <a:tailEnd type="non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57744" y="3125213"/>
            <a:ext cx="14285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Empty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788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0" name="Straight Connector 19"/>
          <p:cNvCxnSpPr>
            <a:stCxn id="18" idx="2"/>
            <a:endCxn id="23" idx="0"/>
          </p:cNvCxnSpPr>
          <p:nvPr/>
        </p:nvCxnSpPr>
        <p:spPr>
          <a:xfrm>
            <a:off x="5502028" y="1059353"/>
            <a:ext cx="0" cy="106567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2"/>
          </p:cNvCxnSpPr>
          <p:nvPr/>
        </p:nvCxnSpPr>
        <p:spPr>
          <a:xfrm>
            <a:off x="5502030" y="6074090"/>
            <a:ext cx="0" cy="38390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6256" y="2125025"/>
            <a:ext cx="431543" cy="14444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7744" y="2162012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57744" y="2615273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913" y="1712676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64915" y="2276360"/>
            <a:ext cx="14213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Add milk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57744" y="3464387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headEnd type="arrow" w="lg" len="lg"/>
            <a:tailEnd type="non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57744" y="3125213"/>
            <a:ext cx="14285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Empty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86258" y="4440943"/>
            <a:ext cx="431543" cy="16331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Straight Connector 42"/>
          <p:cNvCxnSpPr>
            <a:stCxn id="23" idx="2"/>
            <a:endCxn id="42" idx="0"/>
          </p:cNvCxnSpPr>
          <p:nvPr/>
        </p:nvCxnSpPr>
        <p:spPr>
          <a:xfrm>
            <a:off x="5502028" y="3569448"/>
            <a:ext cx="2" cy="8714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850575" y="4479255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57744" y="4029919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308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0" name="Straight Connector 19"/>
          <p:cNvCxnSpPr>
            <a:stCxn id="18" idx="2"/>
            <a:endCxn id="23" idx="0"/>
          </p:cNvCxnSpPr>
          <p:nvPr/>
        </p:nvCxnSpPr>
        <p:spPr>
          <a:xfrm>
            <a:off x="5502028" y="1059353"/>
            <a:ext cx="0" cy="106567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2"/>
          </p:cNvCxnSpPr>
          <p:nvPr/>
        </p:nvCxnSpPr>
        <p:spPr>
          <a:xfrm>
            <a:off x="5502030" y="6074090"/>
            <a:ext cx="0" cy="38390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6256" y="2125025"/>
            <a:ext cx="431543" cy="14444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7744" y="2162012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57744" y="2615273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913" y="1712676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64915" y="2276360"/>
            <a:ext cx="14213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Add milk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57744" y="3464387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headEnd type="arrow" w="lg" len="lg"/>
            <a:tailEnd type="non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57744" y="3125213"/>
            <a:ext cx="14285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Empty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86258" y="4440943"/>
            <a:ext cx="431543" cy="16331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Straight Connector 42"/>
          <p:cNvCxnSpPr>
            <a:stCxn id="23" idx="2"/>
            <a:endCxn id="42" idx="0"/>
          </p:cNvCxnSpPr>
          <p:nvPr/>
        </p:nvCxnSpPr>
        <p:spPr>
          <a:xfrm>
            <a:off x="5502028" y="3569448"/>
            <a:ext cx="2" cy="8714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850575" y="4479255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57744" y="4029919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/>
          <p:cNvCxnSpPr>
            <a:stCxn id="48" idx="3"/>
            <a:endCxn id="52" idx="3"/>
          </p:cNvCxnSpPr>
          <p:nvPr/>
        </p:nvCxnSpPr>
        <p:spPr>
          <a:xfrm>
            <a:off x="3864915" y="4804200"/>
            <a:ext cx="12700" cy="579424"/>
          </a:xfrm>
          <a:prstGeom prst="bentConnector3">
            <a:avLst>
              <a:gd name="adj1" fmla="val 8675331"/>
            </a:avLst>
          </a:prstGeom>
          <a:ln>
            <a:solidFill>
              <a:srgbClr val="FFFF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877616" y="4886683"/>
            <a:ext cx="11035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Heart-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burn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821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0" name="Straight Connector 19"/>
          <p:cNvCxnSpPr>
            <a:stCxn id="18" idx="2"/>
            <a:endCxn id="23" idx="0"/>
          </p:cNvCxnSpPr>
          <p:nvPr/>
        </p:nvCxnSpPr>
        <p:spPr>
          <a:xfrm>
            <a:off x="5502028" y="1059353"/>
            <a:ext cx="0" cy="106567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2"/>
          </p:cNvCxnSpPr>
          <p:nvPr/>
        </p:nvCxnSpPr>
        <p:spPr>
          <a:xfrm>
            <a:off x="5502030" y="6074090"/>
            <a:ext cx="0" cy="38390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6256" y="2125025"/>
            <a:ext cx="431543" cy="14444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7744" y="2162012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57744" y="2615273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913" y="1712676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64915" y="2276360"/>
            <a:ext cx="14213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Add milk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57744" y="3464387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headEnd type="arrow" w="lg" len="lg"/>
            <a:tailEnd type="non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57744" y="3125213"/>
            <a:ext cx="14285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Empty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86258" y="4440943"/>
            <a:ext cx="431543" cy="16331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Straight Connector 42"/>
          <p:cNvCxnSpPr>
            <a:stCxn id="23" idx="2"/>
            <a:endCxn id="42" idx="0"/>
          </p:cNvCxnSpPr>
          <p:nvPr/>
        </p:nvCxnSpPr>
        <p:spPr>
          <a:xfrm>
            <a:off x="5502028" y="3569448"/>
            <a:ext cx="2" cy="8714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850575" y="4479255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57744" y="4029919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/>
          <p:cNvCxnSpPr>
            <a:stCxn id="48" idx="3"/>
            <a:endCxn id="52" idx="3"/>
          </p:cNvCxnSpPr>
          <p:nvPr/>
        </p:nvCxnSpPr>
        <p:spPr>
          <a:xfrm>
            <a:off x="3864915" y="4804200"/>
            <a:ext cx="12700" cy="579424"/>
          </a:xfrm>
          <a:prstGeom prst="bentConnector3">
            <a:avLst>
              <a:gd name="adj1" fmla="val 8675331"/>
            </a:avLst>
          </a:prstGeom>
          <a:ln>
            <a:solidFill>
              <a:srgbClr val="FFFF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877616" y="4886683"/>
            <a:ext cx="11035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Heart-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burn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638400" y="5675523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638400" y="5383624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Leave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788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5413" y="4773426"/>
            <a:ext cx="4333174" cy="901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hide($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lightsaber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) : 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boolean</a:t>
            </a:r>
            <a:endParaRPr lang="en-US" b="1" dirty="0" smtClean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05413" y="3875154"/>
            <a:ext cx="4333174" cy="8790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&lt;&lt;interface&gt;&gt;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R2Droid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5413" y="1756416"/>
            <a:ext cx="4333174" cy="901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beepBoop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()</a:t>
            </a:r>
            <a:b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navigateXwing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5413" y="858144"/>
            <a:ext cx="4333174" cy="8790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&lt;&lt;interface&gt;&gt;</a:t>
            </a:r>
          </a:p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AstroMech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>
            <a:stCxn id="3" idx="0"/>
            <a:endCxn id="5" idx="2"/>
          </p:cNvCxnSpPr>
          <p:nvPr/>
        </p:nvCxnSpPr>
        <p:spPr>
          <a:xfrm flipV="1">
            <a:off x="4572000" y="2658183"/>
            <a:ext cx="0" cy="1216971"/>
          </a:xfrm>
          <a:prstGeom prst="straightConnector1">
            <a:avLst/>
          </a:prstGeom>
          <a:ln>
            <a:solidFill>
              <a:srgbClr val="CAC9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617864"/>
            <a:ext cx="9144000" cy="52861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4406514" y="2701167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424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12696" y="582599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Parallelogram 10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48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12696" y="582599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4239596" y="3685881"/>
            <a:ext cx="3779110" cy="1752436"/>
          </a:xfrm>
          <a:prstGeom prst="wedgeEllipseCallout">
            <a:avLst>
              <a:gd name="adj1" fmla="val 46435"/>
              <a:gd name="adj2" fmla="val 6030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That’s just the library I need!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Parallelogram 10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433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8231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593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1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21005" y="5726401"/>
            <a:ext cx="180259" cy="93570"/>
            <a:chOff x="7733858" y="5684300"/>
            <a:chExt cx="180259" cy="93570"/>
          </a:xfrm>
        </p:grpSpPr>
        <p:sp>
          <p:nvSpPr>
            <p:cNvPr id="22" name="Oval 2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arallelogram 23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35" name="Oval 34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38" name="Oval 37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63917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Callout 12"/>
          <p:cNvSpPr/>
          <p:nvPr/>
        </p:nvSpPr>
        <p:spPr>
          <a:xfrm>
            <a:off x="608314" y="343258"/>
            <a:ext cx="3521788" cy="1752436"/>
          </a:xfrm>
          <a:prstGeom prst="wedgeEllipseCallout">
            <a:avLst>
              <a:gd name="adj1" fmla="val 12696"/>
              <a:gd name="adj2" fmla="val 7858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Hello! I am from an far away repo and my name is…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8231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593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1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21005" y="5726401"/>
            <a:ext cx="180259" cy="93570"/>
            <a:chOff x="7733858" y="5684300"/>
            <a:chExt cx="180259" cy="93570"/>
          </a:xfrm>
        </p:grpSpPr>
        <p:sp>
          <p:nvSpPr>
            <p:cNvPr id="22" name="Oval 2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arallelogram 23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29" name="Oval 2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32" name="Oval 3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50528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Callout 12"/>
          <p:cNvSpPr/>
          <p:nvPr/>
        </p:nvSpPr>
        <p:spPr>
          <a:xfrm>
            <a:off x="608314" y="343258"/>
            <a:ext cx="3521788" cy="1752436"/>
          </a:xfrm>
          <a:prstGeom prst="wedgeEllipseCallout">
            <a:avLst>
              <a:gd name="adj1" fmla="val 12696"/>
              <a:gd name="adj2" fmla="val 7858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Hello! I am from an far away repo and my name is…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8231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4770783" y="310755"/>
            <a:ext cx="3779110" cy="1752436"/>
          </a:xfrm>
          <a:prstGeom prst="wedgeEllipseCallout">
            <a:avLst>
              <a:gd name="adj1" fmla="val -8966"/>
              <a:gd name="adj2" fmla="val 7336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Then we have a problem, because my name is also…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593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1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21005" y="5726401"/>
            <a:ext cx="180259" cy="93570"/>
            <a:chOff x="7733858" y="5684300"/>
            <a:chExt cx="180259" cy="93570"/>
          </a:xfrm>
        </p:grpSpPr>
        <p:sp>
          <p:nvSpPr>
            <p:cNvPr id="22" name="Oval 2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arallelogram 23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29" name="Oval 2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32" name="Oval 3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838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toVsAristo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25" y="-1"/>
            <a:ext cx="5241286" cy="6858001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101738" y="1603248"/>
            <a:ext cx="3115219" cy="1646496"/>
          </a:xfrm>
          <a:prstGeom prst="wedgeEllipseCallout">
            <a:avLst>
              <a:gd name="adj1" fmla="val 55081"/>
              <a:gd name="adj2" fmla="val -731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Dude, it’s like all up there, in my realm.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5860095" y="1835742"/>
            <a:ext cx="2651806" cy="1646496"/>
          </a:xfrm>
          <a:prstGeom prst="wedgeEllipseCallout">
            <a:avLst>
              <a:gd name="adj1" fmla="val -45214"/>
              <a:gd name="adj2" fmla="val -86326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You’re daft, man. It’s all in front of us.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025" y="3482238"/>
            <a:ext cx="1689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And stop trying to get me into your realm.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784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8231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593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Oval Callout 21"/>
          <p:cNvSpPr/>
          <p:nvPr/>
        </p:nvSpPr>
        <p:spPr>
          <a:xfrm>
            <a:off x="3156401" y="708104"/>
            <a:ext cx="2871532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There can be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only one!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Freeform 17"/>
          <p:cNvSpPr/>
          <p:nvPr/>
        </p:nvSpPr>
        <p:spPr>
          <a:xfrm rot="2351943">
            <a:off x="3578629" y="2528663"/>
            <a:ext cx="395783" cy="1260643"/>
          </a:xfrm>
          <a:custGeom>
            <a:avLst/>
            <a:gdLst>
              <a:gd name="connsiteX0" fmla="*/ 228815 w 457629"/>
              <a:gd name="connsiteY0" fmla="*/ 1006889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28815 w 457629"/>
              <a:gd name="connsiteY13" fmla="*/ 1006889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71520 w 457629"/>
              <a:gd name="connsiteY10" fmla="*/ 1086646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95375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409619"/>
              <a:gd name="connsiteX1" fmla="*/ 0 w 457629"/>
              <a:gd name="connsiteY1" fmla="*/ 251722 h 1409619"/>
              <a:gd name="connsiteX2" fmla="*/ 34323 w 457629"/>
              <a:gd name="connsiteY2" fmla="*/ 0 h 1409619"/>
              <a:gd name="connsiteX3" fmla="*/ 194493 w 457629"/>
              <a:gd name="connsiteY3" fmla="*/ 217396 h 1409619"/>
              <a:gd name="connsiteX4" fmla="*/ 308900 w 457629"/>
              <a:gd name="connsiteY4" fmla="*/ 1029773 h 1409619"/>
              <a:gd name="connsiteX5" fmla="*/ 434748 w 457629"/>
              <a:gd name="connsiteY5" fmla="*/ 926795 h 1409619"/>
              <a:gd name="connsiteX6" fmla="*/ 457629 w 457629"/>
              <a:gd name="connsiteY6" fmla="*/ 1098424 h 1409619"/>
              <a:gd name="connsiteX7" fmla="*/ 343222 w 457629"/>
              <a:gd name="connsiteY7" fmla="*/ 1064098 h 1409619"/>
              <a:gd name="connsiteX8" fmla="*/ 434748 w 457629"/>
              <a:gd name="connsiteY8" fmla="*/ 1384472 h 1409619"/>
              <a:gd name="connsiteX9" fmla="*/ 345490 w 457629"/>
              <a:gd name="connsiteY9" fmla="*/ 1409619 h 1409619"/>
              <a:gd name="connsiteX10" fmla="*/ 254755 w 457629"/>
              <a:gd name="connsiteY10" fmla="*/ 1103411 h 1409619"/>
              <a:gd name="connsiteX11" fmla="*/ 160171 w 457629"/>
              <a:gd name="connsiteY11" fmla="*/ 1178518 h 1409619"/>
              <a:gd name="connsiteX12" fmla="*/ 95375 w 457629"/>
              <a:gd name="connsiteY12" fmla="*/ 1052656 h 1409619"/>
              <a:gd name="connsiteX13" fmla="*/ 245580 w 457629"/>
              <a:gd name="connsiteY13" fmla="*/ 1048802 h 140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629" h="1409619">
                <a:moveTo>
                  <a:pt x="245580" y="1048802"/>
                </a:moveTo>
                <a:lnTo>
                  <a:pt x="0" y="251722"/>
                </a:lnTo>
                <a:lnTo>
                  <a:pt x="34323" y="0"/>
                </a:lnTo>
                <a:lnTo>
                  <a:pt x="194493" y="217396"/>
                </a:lnTo>
                <a:lnTo>
                  <a:pt x="308900" y="1029773"/>
                </a:lnTo>
                <a:lnTo>
                  <a:pt x="434748" y="926795"/>
                </a:lnTo>
                <a:lnTo>
                  <a:pt x="457629" y="1098424"/>
                </a:lnTo>
                <a:lnTo>
                  <a:pt x="343222" y="1064098"/>
                </a:lnTo>
                <a:lnTo>
                  <a:pt x="434748" y="1384472"/>
                </a:lnTo>
                <a:lnTo>
                  <a:pt x="345490" y="1409619"/>
                </a:lnTo>
                <a:lnTo>
                  <a:pt x="254755" y="1103411"/>
                </a:lnTo>
                <a:lnTo>
                  <a:pt x="160171" y="1178518"/>
                </a:lnTo>
                <a:lnTo>
                  <a:pt x="95375" y="1052656"/>
                </a:lnTo>
                <a:lnTo>
                  <a:pt x="245580" y="1048802"/>
                </a:lnTo>
                <a:close/>
              </a:path>
            </a:pathLst>
          </a:cu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20530880">
            <a:off x="5219999" y="2482246"/>
            <a:ext cx="341177" cy="1342229"/>
          </a:xfrm>
          <a:custGeom>
            <a:avLst/>
            <a:gdLst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42281 w 505632"/>
              <a:gd name="connsiteY11" fmla="*/ 1375718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9901 w 505632"/>
              <a:gd name="connsiteY11" fmla="*/ 1399232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330659 w 505632"/>
              <a:gd name="connsiteY7" fmla="*/ 1939293 h 1940111"/>
              <a:gd name="connsiteX8" fmla="*/ 199901 w 505632"/>
              <a:gd name="connsiteY8" fmla="*/ 1940111 h 1940111"/>
              <a:gd name="connsiteX9" fmla="*/ 199901 w 505632"/>
              <a:gd name="connsiteY9" fmla="*/ 1575605 h 1940111"/>
              <a:gd name="connsiteX10" fmla="*/ 199901 w 505632"/>
              <a:gd name="connsiteY10" fmla="*/ 1575605 h 1940111"/>
              <a:gd name="connsiteX11" fmla="*/ 0 w 505632"/>
              <a:gd name="connsiteY11" fmla="*/ 1505056 h 1940111"/>
              <a:gd name="connsiteX12" fmla="*/ 196373 w 505632"/>
              <a:gd name="connsiteY12" fmla="*/ 1339260 h 1940111"/>
              <a:gd name="connsiteX0" fmla="*/ 196373 w 505632"/>
              <a:gd name="connsiteY0" fmla="*/ 1339260 h 1987444"/>
              <a:gd name="connsiteX1" fmla="*/ 277511 w 505632"/>
              <a:gd name="connsiteY1" fmla="*/ 151679 h 1987444"/>
              <a:gd name="connsiteX2" fmla="*/ 388043 w 505632"/>
              <a:gd name="connsiteY2" fmla="*/ 0 h 1987444"/>
              <a:gd name="connsiteX3" fmla="*/ 317489 w 505632"/>
              <a:gd name="connsiteY3" fmla="*/ 1328682 h 1987444"/>
              <a:gd name="connsiteX4" fmla="*/ 505632 w 505632"/>
              <a:gd name="connsiteY4" fmla="*/ 1387473 h 1987444"/>
              <a:gd name="connsiteX5" fmla="*/ 317489 w 505632"/>
              <a:gd name="connsiteY5" fmla="*/ 1505056 h 1987444"/>
              <a:gd name="connsiteX6" fmla="*/ 432729 w 505632"/>
              <a:gd name="connsiteY6" fmla="*/ 1935408 h 1987444"/>
              <a:gd name="connsiteX7" fmla="*/ 199901 w 505632"/>
              <a:gd name="connsiteY7" fmla="*/ 1940111 h 1987444"/>
              <a:gd name="connsiteX8" fmla="*/ 199901 w 505632"/>
              <a:gd name="connsiteY8" fmla="*/ 1575605 h 1987444"/>
              <a:gd name="connsiteX9" fmla="*/ 199901 w 505632"/>
              <a:gd name="connsiteY9" fmla="*/ 1575605 h 1987444"/>
              <a:gd name="connsiteX10" fmla="*/ 0 w 505632"/>
              <a:gd name="connsiteY10" fmla="*/ 1505056 h 1987444"/>
              <a:gd name="connsiteX11" fmla="*/ 196373 w 505632"/>
              <a:gd name="connsiteY11" fmla="*/ 1339260 h 1987444"/>
              <a:gd name="connsiteX0" fmla="*/ 196373 w 505632"/>
              <a:gd name="connsiteY0" fmla="*/ 1339260 h 1989212"/>
              <a:gd name="connsiteX1" fmla="*/ 277511 w 505632"/>
              <a:gd name="connsiteY1" fmla="*/ 151679 h 1989212"/>
              <a:gd name="connsiteX2" fmla="*/ 388043 w 505632"/>
              <a:gd name="connsiteY2" fmla="*/ 0 h 1989212"/>
              <a:gd name="connsiteX3" fmla="*/ 317489 w 505632"/>
              <a:gd name="connsiteY3" fmla="*/ 1328682 h 1989212"/>
              <a:gd name="connsiteX4" fmla="*/ 505632 w 505632"/>
              <a:gd name="connsiteY4" fmla="*/ 1387473 h 1989212"/>
              <a:gd name="connsiteX5" fmla="*/ 317489 w 505632"/>
              <a:gd name="connsiteY5" fmla="*/ 1505056 h 1989212"/>
              <a:gd name="connsiteX6" fmla="*/ 432729 w 505632"/>
              <a:gd name="connsiteY6" fmla="*/ 1935408 h 1989212"/>
              <a:gd name="connsiteX7" fmla="*/ 298679 w 505632"/>
              <a:gd name="connsiteY7" fmla="*/ 1943639 h 1989212"/>
              <a:gd name="connsiteX8" fmla="*/ 199901 w 505632"/>
              <a:gd name="connsiteY8" fmla="*/ 1575605 h 1989212"/>
              <a:gd name="connsiteX9" fmla="*/ 199901 w 505632"/>
              <a:gd name="connsiteY9" fmla="*/ 1575605 h 1989212"/>
              <a:gd name="connsiteX10" fmla="*/ 0 w 505632"/>
              <a:gd name="connsiteY10" fmla="*/ 1505056 h 1989212"/>
              <a:gd name="connsiteX11" fmla="*/ 196373 w 505632"/>
              <a:gd name="connsiteY11" fmla="*/ 1339260 h 198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632" h="1989212">
                <a:moveTo>
                  <a:pt x="196373" y="1339260"/>
                </a:moveTo>
                <a:cubicBezTo>
                  <a:pt x="117586" y="919881"/>
                  <a:pt x="204604" y="532253"/>
                  <a:pt x="277511" y="151679"/>
                </a:cubicBezTo>
                <a:lnTo>
                  <a:pt x="388043" y="0"/>
                </a:lnTo>
                <a:cubicBezTo>
                  <a:pt x="329248" y="435839"/>
                  <a:pt x="256341" y="857566"/>
                  <a:pt x="317489" y="1328682"/>
                </a:cubicBezTo>
                <a:lnTo>
                  <a:pt x="505632" y="1387473"/>
                </a:lnTo>
                <a:lnTo>
                  <a:pt x="317489" y="1505056"/>
                </a:lnTo>
                <a:lnTo>
                  <a:pt x="432729" y="1935408"/>
                </a:lnTo>
                <a:cubicBezTo>
                  <a:pt x="413131" y="2007917"/>
                  <a:pt x="337484" y="2003606"/>
                  <a:pt x="298679" y="1943639"/>
                </a:cubicBezTo>
                <a:lnTo>
                  <a:pt x="199901" y="1575605"/>
                </a:lnTo>
                <a:lnTo>
                  <a:pt x="199901" y="1575605"/>
                </a:lnTo>
                <a:lnTo>
                  <a:pt x="0" y="1505056"/>
                </a:lnTo>
                <a:lnTo>
                  <a:pt x="196373" y="133926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2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312697" y="5702477"/>
            <a:ext cx="214998" cy="132348"/>
            <a:chOff x="8312697" y="5732402"/>
            <a:chExt cx="214998" cy="132348"/>
          </a:xfrm>
        </p:grpSpPr>
        <p:sp>
          <p:nvSpPr>
            <p:cNvPr id="25" name="Oval 24"/>
            <p:cNvSpPr/>
            <p:nvPr/>
          </p:nvSpPr>
          <p:spPr>
            <a:xfrm>
              <a:off x="8312697" y="5732402"/>
              <a:ext cx="69628" cy="13234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458067" y="5732402"/>
              <a:ext cx="69628" cy="13234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Parallelogram 26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33" name="Oval 3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27967" y="2797022"/>
            <a:ext cx="175932" cy="37310"/>
            <a:chOff x="1924797" y="3386667"/>
            <a:chExt cx="175932" cy="3731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876124" y="2823316"/>
            <a:ext cx="175932" cy="37310"/>
            <a:chOff x="1924797" y="3386667"/>
            <a:chExt cx="175932" cy="3731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1062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8231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593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Freeform 17"/>
          <p:cNvSpPr/>
          <p:nvPr/>
        </p:nvSpPr>
        <p:spPr>
          <a:xfrm rot="2351943">
            <a:off x="3578629" y="2528663"/>
            <a:ext cx="395783" cy="1260643"/>
          </a:xfrm>
          <a:custGeom>
            <a:avLst/>
            <a:gdLst>
              <a:gd name="connsiteX0" fmla="*/ 228815 w 457629"/>
              <a:gd name="connsiteY0" fmla="*/ 1006889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28815 w 457629"/>
              <a:gd name="connsiteY13" fmla="*/ 1006889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71520 w 457629"/>
              <a:gd name="connsiteY10" fmla="*/ 1086646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95375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409619"/>
              <a:gd name="connsiteX1" fmla="*/ 0 w 457629"/>
              <a:gd name="connsiteY1" fmla="*/ 251722 h 1409619"/>
              <a:gd name="connsiteX2" fmla="*/ 34323 w 457629"/>
              <a:gd name="connsiteY2" fmla="*/ 0 h 1409619"/>
              <a:gd name="connsiteX3" fmla="*/ 194493 w 457629"/>
              <a:gd name="connsiteY3" fmla="*/ 217396 h 1409619"/>
              <a:gd name="connsiteX4" fmla="*/ 308900 w 457629"/>
              <a:gd name="connsiteY4" fmla="*/ 1029773 h 1409619"/>
              <a:gd name="connsiteX5" fmla="*/ 434748 w 457629"/>
              <a:gd name="connsiteY5" fmla="*/ 926795 h 1409619"/>
              <a:gd name="connsiteX6" fmla="*/ 457629 w 457629"/>
              <a:gd name="connsiteY6" fmla="*/ 1098424 h 1409619"/>
              <a:gd name="connsiteX7" fmla="*/ 343222 w 457629"/>
              <a:gd name="connsiteY7" fmla="*/ 1064098 h 1409619"/>
              <a:gd name="connsiteX8" fmla="*/ 434748 w 457629"/>
              <a:gd name="connsiteY8" fmla="*/ 1384472 h 1409619"/>
              <a:gd name="connsiteX9" fmla="*/ 345490 w 457629"/>
              <a:gd name="connsiteY9" fmla="*/ 1409619 h 1409619"/>
              <a:gd name="connsiteX10" fmla="*/ 254755 w 457629"/>
              <a:gd name="connsiteY10" fmla="*/ 1103411 h 1409619"/>
              <a:gd name="connsiteX11" fmla="*/ 160171 w 457629"/>
              <a:gd name="connsiteY11" fmla="*/ 1178518 h 1409619"/>
              <a:gd name="connsiteX12" fmla="*/ 95375 w 457629"/>
              <a:gd name="connsiteY12" fmla="*/ 1052656 h 1409619"/>
              <a:gd name="connsiteX13" fmla="*/ 245580 w 457629"/>
              <a:gd name="connsiteY13" fmla="*/ 1048802 h 140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629" h="1409619">
                <a:moveTo>
                  <a:pt x="245580" y="1048802"/>
                </a:moveTo>
                <a:lnTo>
                  <a:pt x="0" y="251722"/>
                </a:lnTo>
                <a:lnTo>
                  <a:pt x="34323" y="0"/>
                </a:lnTo>
                <a:lnTo>
                  <a:pt x="194493" y="217396"/>
                </a:lnTo>
                <a:lnTo>
                  <a:pt x="308900" y="1029773"/>
                </a:lnTo>
                <a:lnTo>
                  <a:pt x="434748" y="926795"/>
                </a:lnTo>
                <a:lnTo>
                  <a:pt x="457629" y="1098424"/>
                </a:lnTo>
                <a:lnTo>
                  <a:pt x="343222" y="1064098"/>
                </a:lnTo>
                <a:lnTo>
                  <a:pt x="434748" y="1384472"/>
                </a:lnTo>
                <a:lnTo>
                  <a:pt x="345490" y="1409619"/>
                </a:lnTo>
                <a:lnTo>
                  <a:pt x="254755" y="1103411"/>
                </a:lnTo>
                <a:lnTo>
                  <a:pt x="160171" y="1178518"/>
                </a:lnTo>
                <a:lnTo>
                  <a:pt x="95375" y="1052656"/>
                </a:lnTo>
                <a:lnTo>
                  <a:pt x="245580" y="1048802"/>
                </a:lnTo>
                <a:close/>
              </a:path>
            </a:pathLst>
          </a:cu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20530880">
            <a:off x="5219999" y="2482246"/>
            <a:ext cx="341177" cy="1342229"/>
          </a:xfrm>
          <a:custGeom>
            <a:avLst/>
            <a:gdLst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42281 w 505632"/>
              <a:gd name="connsiteY11" fmla="*/ 1375718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9901 w 505632"/>
              <a:gd name="connsiteY11" fmla="*/ 1399232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330659 w 505632"/>
              <a:gd name="connsiteY7" fmla="*/ 1939293 h 1940111"/>
              <a:gd name="connsiteX8" fmla="*/ 199901 w 505632"/>
              <a:gd name="connsiteY8" fmla="*/ 1940111 h 1940111"/>
              <a:gd name="connsiteX9" fmla="*/ 199901 w 505632"/>
              <a:gd name="connsiteY9" fmla="*/ 1575605 h 1940111"/>
              <a:gd name="connsiteX10" fmla="*/ 199901 w 505632"/>
              <a:gd name="connsiteY10" fmla="*/ 1575605 h 1940111"/>
              <a:gd name="connsiteX11" fmla="*/ 0 w 505632"/>
              <a:gd name="connsiteY11" fmla="*/ 1505056 h 1940111"/>
              <a:gd name="connsiteX12" fmla="*/ 196373 w 505632"/>
              <a:gd name="connsiteY12" fmla="*/ 1339260 h 1940111"/>
              <a:gd name="connsiteX0" fmla="*/ 196373 w 505632"/>
              <a:gd name="connsiteY0" fmla="*/ 1339260 h 1987444"/>
              <a:gd name="connsiteX1" fmla="*/ 277511 w 505632"/>
              <a:gd name="connsiteY1" fmla="*/ 151679 h 1987444"/>
              <a:gd name="connsiteX2" fmla="*/ 388043 w 505632"/>
              <a:gd name="connsiteY2" fmla="*/ 0 h 1987444"/>
              <a:gd name="connsiteX3" fmla="*/ 317489 w 505632"/>
              <a:gd name="connsiteY3" fmla="*/ 1328682 h 1987444"/>
              <a:gd name="connsiteX4" fmla="*/ 505632 w 505632"/>
              <a:gd name="connsiteY4" fmla="*/ 1387473 h 1987444"/>
              <a:gd name="connsiteX5" fmla="*/ 317489 w 505632"/>
              <a:gd name="connsiteY5" fmla="*/ 1505056 h 1987444"/>
              <a:gd name="connsiteX6" fmla="*/ 432729 w 505632"/>
              <a:gd name="connsiteY6" fmla="*/ 1935408 h 1987444"/>
              <a:gd name="connsiteX7" fmla="*/ 199901 w 505632"/>
              <a:gd name="connsiteY7" fmla="*/ 1940111 h 1987444"/>
              <a:gd name="connsiteX8" fmla="*/ 199901 w 505632"/>
              <a:gd name="connsiteY8" fmla="*/ 1575605 h 1987444"/>
              <a:gd name="connsiteX9" fmla="*/ 199901 w 505632"/>
              <a:gd name="connsiteY9" fmla="*/ 1575605 h 1987444"/>
              <a:gd name="connsiteX10" fmla="*/ 0 w 505632"/>
              <a:gd name="connsiteY10" fmla="*/ 1505056 h 1987444"/>
              <a:gd name="connsiteX11" fmla="*/ 196373 w 505632"/>
              <a:gd name="connsiteY11" fmla="*/ 1339260 h 1987444"/>
              <a:gd name="connsiteX0" fmla="*/ 196373 w 505632"/>
              <a:gd name="connsiteY0" fmla="*/ 1339260 h 1989212"/>
              <a:gd name="connsiteX1" fmla="*/ 277511 w 505632"/>
              <a:gd name="connsiteY1" fmla="*/ 151679 h 1989212"/>
              <a:gd name="connsiteX2" fmla="*/ 388043 w 505632"/>
              <a:gd name="connsiteY2" fmla="*/ 0 h 1989212"/>
              <a:gd name="connsiteX3" fmla="*/ 317489 w 505632"/>
              <a:gd name="connsiteY3" fmla="*/ 1328682 h 1989212"/>
              <a:gd name="connsiteX4" fmla="*/ 505632 w 505632"/>
              <a:gd name="connsiteY4" fmla="*/ 1387473 h 1989212"/>
              <a:gd name="connsiteX5" fmla="*/ 317489 w 505632"/>
              <a:gd name="connsiteY5" fmla="*/ 1505056 h 1989212"/>
              <a:gd name="connsiteX6" fmla="*/ 432729 w 505632"/>
              <a:gd name="connsiteY6" fmla="*/ 1935408 h 1989212"/>
              <a:gd name="connsiteX7" fmla="*/ 298679 w 505632"/>
              <a:gd name="connsiteY7" fmla="*/ 1943639 h 1989212"/>
              <a:gd name="connsiteX8" fmla="*/ 199901 w 505632"/>
              <a:gd name="connsiteY8" fmla="*/ 1575605 h 1989212"/>
              <a:gd name="connsiteX9" fmla="*/ 199901 w 505632"/>
              <a:gd name="connsiteY9" fmla="*/ 1575605 h 1989212"/>
              <a:gd name="connsiteX10" fmla="*/ 0 w 505632"/>
              <a:gd name="connsiteY10" fmla="*/ 1505056 h 1989212"/>
              <a:gd name="connsiteX11" fmla="*/ 196373 w 505632"/>
              <a:gd name="connsiteY11" fmla="*/ 1339260 h 198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632" h="1989212">
                <a:moveTo>
                  <a:pt x="196373" y="1339260"/>
                </a:moveTo>
                <a:cubicBezTo>
                  <a:pt x="117586" y="919881"/>
                  <a:pt x="204604" y="532253"/>
                  <a:pt x="277511" y="151679"/>
                </a:cubicBezTo>
                <a:lnTo>
                  <a:pt x="388043" y="0"/>
                </a:lnTo>
                <a:cubicBezTo>
                  <a:pt x="329248" y="435839"/>
                  <a:pt x="256341" y="857566"/>
                  <a:pt x="317489" y="1328682"/>
                </a:cubicBezTo>
                <a:lnTo>
                  <a:pt x="505632" y="1387473"/>
                </a:lnTo>
                <a:lnTo>
                  <a:pt x="317489" y="1505056"/>
                </a:lnTo>
                <a:lnTo>
                  <a:pt x="432729" y="1935408"/>
                </a:lnTo>
                <a:cubicBezTo>
                  <a:pt x="413131" y="2007917"/>
                  <a:pt x="337484" y="2003606"/>
                  <a:pt x="298679" y="1943639"/>
                </a:cubicBezTo>
                <a:lnTo>
                  <a:pt x="199901" y="1575605"/>
                </a:lnTo>
                <a:lnTo>
                  <a:pt x="199901" y="1575605"/>
                </a:lnTo>
                <a:lnTo>
                  <a:pt x="0" y="1505056"/>
                </a:lnTo>
                <a:lnTo>
                  <a:pt x="196373" y="133926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2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Parallelogram 26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3123319" y="4576095"/>
            <a:ext cx="3779110" cy="1752436"/>
          </a:xfrm>
          <a:prstGeom prst="wedgeEllipseCallout">
            <a:avLst>
              <a:gd name="adj1" fmla="val 67324"/>
              <a:gd name="adj2" fmla="val 1264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Whoa! Wait! What if we just prefix your names like..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321005" y="5726401"/>
            <a:ext cx="180259" cy="93570"/>
            <a:chOff x="7733858" y="5684300"/>
            <a:chExt cx="180259" cy="93570"/>
          </a:xfrm>
        </p:grpSpPr>
        <p:sp>
          <p:nvSpPr>
            <p:cNvPr id="33" name="Oval 3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39" name="Oval 3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14043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00200" y="3844483"/>
            <a:ext cx="27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kurgan\Date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4562" y="3844483"/>
            <a:ext cx="27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macleod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\Date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Freeform 17"/>
          <p:cNvSpPr/>
          <p:nvPr/>
        </p:nvSpPr>
        <p:spPr>
          <a:xfrm rot="2351943">
            <a:off x="3578629" y="2528663"/>
            <a:ext cx="395783" cy="1260643"/>
          </a:xfrm>
          <a:custGeom>
            <a:avLst/>
            <a:gdLst>
              <a:gd name="connsiteX0" fmla="*/ 228815 w 457629"/>
              <a:gd name="connsiteY0" fmla="*/ 1006889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28815 w 457629"/>
              <a:gd name="connsiteY13" fmla="*/ 1006889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71520 w 457629"/>
              <a:gd name="connsiteY10" fmla="*/ 1086646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95375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409619"/>
              <a:gd name="connsiteX1" fmla="*/ 0 w 457629"/>
              <a:gd name="connsiteY1" fmla="*/ 251722 h 1409619"/>
              <a:gd name="connsiteX2" fmla="*/ 34323 w 457629"/>
              <a:gd name="connsiteY2" fmla="*/ 0 h 1409619"/>
              <a:gd name="connsiteX3" fmla="*/ 194493 w 457629"/>
              <a:gd name="connsiteY3" fmla="*/ 217396 h 1409619"/>
              <a:gd name="connsiteX4" fmla="*/ 308900 w 457629"/>
              <a:gd name="connsiteY4" fmla="*/ 1029773 h 1409619"/>
              <a:gd name="connsiteX5" fmla="*/ 434748 w 457629"/>
              <a:gd name="connsiteY5" fmla="*/ 926795 h 1409619"/>
              <a:gd name="connsiteX6" fmla="*/ 457629 w 457629"/>
              <a:gd name="connsiteY6" fmla="*/ 1098424 h 1409619"/>
              <a:gd name="connsiteX7" fmla="*/ 343222 w 457629"/>
              <a:gd name="connsiteY7" fmla="*/ 1064098 h 1409619"/>
              <a:gd name="connsiteX8" fmla="*/ 434748 w 457629"/>
              <a:gd name="connsiteY8" fmla="*/ 1384472 h 1409619"/>
              <a:gd name="connsiteX9" fmla="*/ 345490 w 457629"/>
              <a:gd name="connsiteY9" fmla="*/ 1409619 h 1409619"/>
              <a:gd name="connsiteX10" fmla="*/ 254755 w 457629"/>
              <a:gd name="connsiteY10" fmla="*/ 1103411 h 1409619"/>
              <a:gd name="connsiteX11" fmla="*/ 160171 w 457629"/>
              <a:gd name="connsiteY11" fmla="*/ 1178518 h 1409619"/>
              <a:gd name="connsiteX12" fmla="*/ 95375 w 457629"/>
              <a:gd name="connsiteY12" fmla="*/ 1052656 h 1409619"/>
              <a:gd name="connsiteX13" fmla="*/ 245580 w 457629"/>
              <a:gd name="connsiteY13" fmla="*/ 1048802 h 140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629" h="1409619">
                <a:moveTo>
                  <a:pt x="245580" y="1048802"/>
                </a:moveTo>
                <a:lnTo>
                  <a:pt x="0" y="251722"/>
                </a:lnTo>
                <a:lnTo>
                  <a:pt x="34323" y="0"/>
                </a:lnTo>
                <a:lnTo>
                  <a:pt x="194493" y="217396"/>
                </a:lnTo>
                <a:lnTo>
                  <a:pt x="308900" y="1029773"/>
                </a:lnTo>
                <a:lnTo>
                  <a:pt x="434748" y="926795"/>
                </a:lnTo>
                <a:lnTo>
                  <a:pt x="457629" y="1098424"/>
                </a:lnTo>
                <a:lnTo>
                  <a:pt x="343222" y="1064098"/>
                </a:lnTo>
                <a:lnTo>
                  <a:pt x="434748" y="1384472"/>
                </a:lnTo>
                <a:lnTo>
                  <a:pt x="345490" y="1409619"/>
                </a:lnTo>
                <a:lnTo>
                  <a:pt x="254755" y="1103411"/>
                </a:lnTo>
                <a:lnTo>
                  <a:pt x="160171" y="1178518"/>
                </a:lnTo>
                <a:lnTo>
                  <a:pt x="95375" y="1052656"/>
                </a:lnTo>
                <a:lnTo>
                  <a:pt x="245580" y="1048802"/>
                </a:lnTo>
                <a:close/>
              </a:path>
            </a:pathLst>
          </a:cu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20530880">
            <a:off x="5219999" y="2482246"/>
            <a:ext cx="341177" cy="1342229"/>
          </a:xfrm>
          <a:custGeom>
            <a:avLst/>
            <a:gdLst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42281 w 505632"/>
              <a:gd name="connsiteY11" fmla="*/ 1375718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9901 w 505632"/>
              <a:gd name="connsiteY11" fmla="*/ 1399232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330659 w 505632"/>
              <a:gd name="connsiteY7" fmla="*/ 1939293 h 1940111"/>
              <a:gd name="connsiteX8" fmla="*/ 199901 w 505632"/>
              <a:gd name="connsiteY8" fmla="*/ 1940111 h 1940111"/>
              <a:gd name="connsiteX9" fmla="*/ 199901 w 505632"/>
              <a:gd name="connsiteY9" fmla="*/ 1575605 h 1940111"/>
              <a:gd name="connsiteX10" fmla="*/ 199901 w 505632"/>
              <a:gd name="connsiteY10" fmla="*/ 1575605 h 1940111"/>
              <a:gd name="connsiteX11" fmla="*/ 0 w 505632"/>
              <a:gd name="connsiteY11" fmla="*/ 1505056 h 1940111"/>
              <a:gd name="connsiteX12" fmla="*/ 196373 w 505632"/>
              <a:gd name="connsiteY12" fmla="*/ 1339260 h 1940111"/>
              <a:gd name="connsiteX0" fmla="*/ 196373 w 505632"/>
              <a:gd name="connsiteY0" fmla="*/ 1339260 h 1987444"/>
              <a:gd name="connsiteX1" fmla="*/ 277511 w 505632"/>
              <a:gd name="connsiteY1" fmla="*/ 151679 h 1987444"/>
              <a:gd name="connsiteX2" fmla="*/ 388043 w 505632"/>
              <a:gd name="connsiteY2" fmla="*/ 0 h 1987444"/>
              <a:gd name="connsiteX3" fmla="*/ 317489 w 505632"/>
              <a:gd name="connsiteY3" fmla="*/ 1328682 h 1987444"/>
              <a:gd name="connsiteX4" fmla="*/ 505632 w 505632"/>
              <a:gd name="connsiteY4" fmla="*/ 1387473 h 1987444"/>
              <a:gd name="connsiteX5" fmla="*/ 317489 w 505632"/>
              <a:gd name="connsiteY5" fmla="*/ 1505056 h 1987444"/>
              <a:gd name="connsiteX6" fmla="*/ 432729 w 505632"/>
              <a:gd name="connsiteY6" fmla="*/ 1935408 h 1987444"/>
              <a:gd name="connsiteX7" fmla="*/ 199901 w 505632"/>
              <a:gd name="connsiteY7" fmla="*/ 1940111 h 1987444"/>
              <a:gd name="connsiteX8" fmla="*/ 199901 w 505632"/>
              <a:gd name="connsiteY8" fmla="*/ 1575605 h 1987444"/>
              <a:gd name="connsiteX9" fmla="*/ 199901 w 505632"/>
              <a:gd name="connsiteY9" fmla="*/ 1575605 h 1987444"/>
              <a:gd name="connsiteX10" fmla="*/ 0 w 505632"/>
              <a:gd name="connsiteY10" fmla="*/ 1505056 h 1987444"/>
              <a:gd name="connsiteX11" fmla="*/ 196373 w 505632"/>
              <a:gd name="connsiteY11" fmla="*/ 1339260 h 1987444"/>
              <a:gd name="connsiteX0" fmla="*/ 196373 w 505632"/>
              <a:gd name="connsiteY0" fmla="*/ 1339260 h 1989212"/>
              <a:gd name="connsiteX1" fmla="*/ 277511 w 505632"/>
              <a:gd name="connsiteY1" fmla="*/ 151679 h 1989212"/>
              <a:gd name="connsiteX2" fmla="*/ 388043 w 505632"/>
              <a:gd name="connsiteY2" fmla="*/ 0 h 1989212"/>
              <a:gd name="connsiteX3" fmla="*/ 317489 w 505632"/>
              <a:gd name="connsiteY3" fmla="*/ 1328682 h 1989212"/>
              <a:gd name="connsiteX4" fmla="*/ 505632 w 505632"/>
              <a:gd name="connsiteY4" fmla="*/ 1387473 h 1989212"/>
              <a:gd name="connsiteX5" fmla="*/ 317489 w 505632"/>
              <a:gd name="connsiteY5" fmla="*/ 1505056 h 1989212"/>
              <a:gd name="connsiteX6" fmla="*/ 432729 w 505632"/>
              <a:gd name="connsiteY6" fmla="*/ 1935408 h 1989212"/>
              <a:gd name="connsiteX7" fmla="*/ 298679 w 505632"/>
              <a:gd name="connsiteY7" fmla="*/ 1943639 h 1989212"/>
              <a:gd name="connsiteX8" fmla="*/ 199901 w 505632"/>
              <a:gd name="connsiteY8" fmla="*/ 1575605 h 1989212"/>
              <a:gd name="connsiteX9" fmla="*/ 199901 w 505632"/>
              <a:gd name="connsiteY9" fmla="*/ 1575605 h 1989212"/>
              <a:gd name="connsiteX10" fmla="*/ 0 w 505632"/>
              <a:gd name="connsiteY10" fmla="*/ 1505056 h 1989212"/>
              <a:gd name="connsiteX11" fmla="*/ 196373 w 505632"/>
              <a:gd name="connsiteY11" fmla="*/ 1339260 h 198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632" h="1989212">
                <a:moveTo>
                  <a:pt x="196373" y="1339260"/>
                </a:moveTo>
                <a:cubicBezTo>
                  <a:pt x="117586" y="919881"/>
                  <a:pt x="204604" y="532253"/>
                  <a:pt x="277511" y="151679"/>
                </a:cubicBezTo>
                <a:lnTo>
                  <a:pt x="388043" y="0"/>
                </a:lnTo>
                <a:cubicBezTo>
                  <a:pt x="329248" y="435839"/>
                  <a:pt x="256341" y="857566"/>
                  <a:pt x="317489" y="1328682"/>
                </a:cubicBezTo>
                <a:lnTo>
                  <a:pt x="505632" y="1387473"/>
                </a:lnTo>
                <a:lnTo>
                  <a:pt x="317489" y="1505056"/>
                </a:lnTo>
                <a:lnTo>
                  <a:pt x="432729" y="1935408"/>
                </a:lnTo>
                <a:cubicBezTo>
                  <a:pt x="413131" y="2007917"/>
                  <a:pt x="337484" y="2003606"/>
                  <a:pt x="298679" y="1943639"/>
                </a:cubicBezTo>
                <a:lnTo>
                  <a:pt x="199901" y="1575605"/>
                </a:lnTo>
                <a:lnTo>
                  <a:pt x="199901" y="1575605"/>
                </a:lnTo>
                <a:lnTo>
                  <a:pt x="0" y="1505056"/>
                </a:lnTo>
                <a:lnTo>
                  <a:pt x="196373" y="133926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2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Parallelogram 26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3123319" y="4576095"/>
            <a:ext cx="3779110" cy="1752436"/>
          </a:xfrm>
          <a:prstGeom prst="wedgeEllipseCallout">
            <a:avLst>
              <a:gd name="adj1" fmla="val 67324"/>
              <a:gd name="adj2" fmla="val 1264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Whoa! Wait! What if we just prefix your names like..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321005" y="5726401"/>
            <a:ext cx="180259" cy="93570"/>
            <a:chOff x="7733858" y="5684300"/>
            <a:chExt cx="180259" cy="93570"/>
          </a:xfrm>
        </p:grpSpPr>
        <p:sp>
          <p:nvSpPr>
            <p:cNvPr id="33" name="Oval 3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39" name="Oval 3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73115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2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Parallelogram 26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3123319" y="4576095"/>
            <a:ext cx="3779110" cy="1752436"/>
          </a:xfrm>
          <a:prstGeom prst="wedgeEllipseCallout">
            <a:avLst>
              <a:gd name="adj1" fmla="val 67324"/>
              <a:gd name="adj2" fmla="val 1264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Whoa! Wait! What if we just prefix your names like..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321005" y="5726401"/>
            <a:ext cx="180259" cy="93570"/>
            <a:chOff x="7733858" y="5684300"/>
            <a:chExt cx="180259" cy="93570"/>
          </a:xfrm>
        </p:grpSpPr>
        <p:sp>
          <p:nvSpPr>
            <p:cNvPr id="33" name="Oval 3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Callout 21"/>
          <p:cNvSpPr/>
          <p:nvPr/>
        </p:nvSpPr>
        <p:spPr>
          <a:xfrm>
            <a:off x="3156401" y="708104"/>
            <a:ext cx="2871532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That’d work.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00200" y="3844483"/>
            <a:ext cx="27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kurgan\Date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44562" y="3844483"/>
            <a:ext cx="27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nime Ace 2.0 BB"/>
                <a:cs typeface="Anime Ace 2.0 BB"/>
              </a:rPr>
              <a:t>macleod</a:t>
            </a:r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\Date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39" name="Oval 3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42" name="Oval 4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06268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 17"/>
          <p:cNvSpPr/>
          <p:nvPr/>
        </p:nvSpPr>
        <p:spPr>
          <a:xfrm rot="2351943">
            <a:off x="3578629" y="2528663"/>
            <a:ext cx="395783" cy="1260643"/>
          </a:xfrm>
          <a:custGeom>
            <a:avLst/>
            <a:gdLst>
              <a:gd name="connsiteX0" fmla="*/ 228815 w 457629"/>
              <a:gd name="connsiteY0" fmla="*/ 1006889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28815 w 457629"/>
              <a:gd name="connsiteY13" fmla="*/ 1006889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71520 w 457629"/>
              <a:gd name="connsiteY10" fmla="*/ 1086646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95375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409619"/>
              <a:gd name="connsiteX1" fmla="*/ 0 w 457629"/>
              <a:gd name="connsiteY1" fmla="*/ 251722 h 1409619"/>
              <a:gd name="connsiteX2" fmla="*/ 34323 w 457629"/>
              <a:gd name="connsiteY2" fmla="*/ 0 h 1409619"/>
              <a:gd name="connsiteX3" fmla="*/ 194493 w 457629"/>
              <a:gd name="connsiteY3" fmla="*/ 217396 h 1409619"/>
              <a:gd name="connsiteX4" fmla="*/ 308900 w 457629"/>
              <a:gd name="connsiteY4" fmla="*/ 1029773 h 1409619"/>
              <a:gd name="connsiteX5" fmla="*/ 434748 w 457629"/>
              <a:gd name="connsiteY5" fmla="*/ 926795 h 1409619"/>
              <a:gd name="connsiteX6" fmla="*/ 457629 w 457629"/>
              <a:gd name="connsiteY6" fmla="*/ 1098424 h 1409619"/>
              <a:gd name="connsiteX7" fmla="*/ 343222 w 457629"/>
              <a:gd name="connsiteY7" fmla="*/ 1064098 h 1409619"/>
              <a:gd name="connsiteX8" fmla="*/ 434748 w 457629"/>
              <a:gd name="connsiteY8" fmla="*/ 1384472 h 1409619"/>
              <a:gd name="connsiteX9" fmla="*/ 345490 w 457629"/>
              <a:gd name="connsiteY9" fmla="*/ 1409619 h 1409619"/>
              <a:gd name="connsiteX10" fmla="*/ 254755 w 457629"/>
              <a:gd name="connsiteY10" fmla="*/ 1103411 h 1409619"/>
              <a:gd name="connsiteX11" fmla="*/ 160171 w 457629"/>
              <a:gd name="connsiteY11" fmla="*/ 1178518 h 1409619"/>
              <a:gd name="connsiteX12" fmla="*/ 95375 w 457629"/>
              <a:gd name="connsiteY12" fmla="*/ 1052656 h 1409619"/>
              <a:gd name="connsiteX13" fmla="*/ 245580 w 457629"/>
              <a:gd name="connsiteY13" fmla="*/ 1048802 h 140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629" h="1409619">
                <a:moveTo>
                  <a:pt x="245580" y="1048802"/>
                </a:moveTo>
                <a:lnTo>
                  <a:pt x="0" y="251722"/>
                </a:lnTo>
                <a:lnTo>
                  <a:pt x="34323" y="0"/>
                </a:lnTo>
                <a:lnTo>
                  <a:pt x="194493" y="217396"/>
                </a:lnTo>
                <a:lnTo>
                  <a:pt x="308900" y="1029773"/>
                </a:lnTo>
                <a:lnTo>
                  <a:pt x="434748" y="926795"/>
                </a:lnTo>
                <a:lnTo>
                  <a:pt x="457629" y="1098424"/>
                </a:lnTo>
                <a:lnTo>
                  <a:pt x="343222" y="1064098"/>
                </a:lnTo>
                <a:lnTo>
                  <a:pt x="434748" y="1384472"/>
                </a:lnTo>
                <a:lnTo>
                  <a:pt x="345490" y="1409619"/>
                </a:lnTo>
                <a:lnTo>
                  <a:pt x="254755" y="1103411"/>
                </a:lnTo>
                <a:lnTo>
                  <a:pt x="160171" y="1178518"/>
                </a:lnTo>
                <a:lnTo>
                  <a:pt x="95375" y="1052656"/>
                </a:lnTo>
                <a:lnTo>
                  <a:pt x="245580" y="1048802"/>
                </a:lnTo>
                <a:close/>
              </a:path>
            </a:pathLst>
          </a:cu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20530880">
            <a:off x="5219999" y="2482246"/>
            <a:ext cx="341177" cy="1342229"/>
          </a:xfrm>
          <a:custGeom>
            <a:avLst/>
            <a:gdLst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42281 w 505632"/>
              <a:gd name="connsiteY11" fmla="*/ 1375718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9901 w 505632"/>
              <a:gd name="connsiteY11" fmla="*/ 1399232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330659 w 505632"/>
              <a:gd name="connsiteY7" fmla="*/ 1939293 h 1940111"/>
              <a:gd name="connsiteX8" fmla="*/ 199901 w 505632"/>
              <a:gd name="connsiteY8" fmla="*/ 1940111 h 1940111"/>
              <a:gd name="connsiteX9" fmla="*/ 199901 w 505632"/>
              <a:gd name="connsiteY9" fmla="*/ 1575605 h 1940111"/>
              <a:gd name="connsiteX10" fmla="*/ 199901 w 505632"/>
              <a:gd name="connsiteY10" fmla="*/ 1575605 h 1940111"/>
              <a:gd name="connsiteX11" fmla="*/ 0 w 505632"/>
              <a:gd name="connsiteY11" fmla="*/ 1505056 h 1940111"/>
              <a:gd name="connsiteX12" fmla="*/ 196373 w 505632"/>
              <a:gd name="connsiteY12" fmla="*/ 1339260 h 1940111"/>
              <a:gd name="connsiteX0" fmla="*/ 196373 w 505632"/>
              <a:gd name="connsiteY0" fmla="*/ 1339260 h 1987444"/>
              <a:gd name="connsiteX1" fmla="*/ 277511 w 505632"/>
              <a:gd name="connsiteY1" fmla="*/ 151679 h 1987444"/>
              <a:gd name="connsiteX2" fmla="*/ 388043 w 505632"/>
              <a:gd name="connsiteY2" fmla="*/ 0 h 1987444"/>
              <a:gd name="connsiteX3" fmla="*/ 317489 w 505632"/>
              <a:gd name="connsiteY3" fmla="*/ 1328682 h 1987444"/>
              <a:gd name="connsiteX4" fmla="*/ 505632 w 505632"/>
              <a:gd name="connsiteY4" fmla="*/ 1387473 h 1987444"/>
              <a:gd name="connsiteX5" fmla="*/ 317489 w 505632"/>
              <a:gd name="connsiteY5" fmla="*/ 1505056 h 1987444"/>
              <a:gd name="connsiteX6" fmla="*/ 432729 w 505632"/>
              <a:gd name="connsiteY6" fmla="*/ 1935408 h 1987444"/>
              <a:gd name="connsiteX7" fmla="*/ 199901 w 505632"/>
              <a:gd name="connsiteY7" fmla="*/ 1940111 h 1987444"/>
              <a:gd name="connsiteX8" fmla="*/ 199901 w 505632"/>
              <a:gd name="connsiteY8" fmla="*/ 1575605 h 1987444"/>
              <a:gd name="connsiteX9" fmla="*/ 199901 w 505632"/>
              <a:gd name="connsiteY9" fmla="*/ 1575605 h 1987444"/>
              <a:gd name="connsiteX10" fmla="*/ 0 w 505632"/>
              <a:gd name="connsiteY10" fmla="*/ 1505056 h 1987444"/>
              <a:gd name="connsiteX11" fmla="*/ 196373 w 505632"/>
              <a:gd name="connsiteY11" fmla="*/ 1339260 h 1987444"/>
              <a:gd name="connsiteX0" fmla="*/ 196373 w 505632"/>
              <a:gd name="connsiteY0" fmla="*/ 1339260 h 1989212"/>
              <a:gd name="connsiteX1" fmla="*/ 277511 w 505632"/>
              <a:gd name="connsiteY1" fmla="*/ 151679 h 1989212"/>
              <a:gd name="connsiteX2" fmla="*/ 388043 w 505632"/>
              <a:gd name="connsiteY2" fmla="*/ 0 h 1989212"/>
              <a:gd name="connsiteX3" fmla="*/ 317489 w 505632"/>
              <a:gd name="connsiteY3" fmla="*/ 1328682 h 1989212"/>
              <a:gd name="connsiteX4" fmla="*/ 505632 w 505632"/>
              <a:gd name="connsiteY4" fmla="*/ 1387473 h 1989212"/>
              <a:gd name="connsiteX5" fmla="*/ 317489 w 505632"/>
              <a:gd name="connsiteY5" fmla="*/ 1505056 h 1989212"/>
              <a:gd name="connsiteX6" fmla="*/ 432729 w 505632"/>
              <a:gd name="connsiteY6" fmla="*/ 1935408 h 1989212"/>
              <a:gd name="connsiteX7" fmla="*/ 298679 w 505632"/>
              <a:gd name="connsiteY7" fmla="*/ 1943639 h 1989212"/>
              <a:gd name="connsiteX8" fmla="*/ 199901 w 505632"/>
              <a:gd name="connsiteY8" fmla="*/ 1575605 h 1989212"/>
              <a:gd name="connsiteX9" fmla="*/ 199901 w 505632"/>
              <a:gd name="connsiteY9" fmla="*/ 1575605 h 1989212"/>
              <a:gd name="connsiteX10" fmla="*/ 0 w 505632"/>
              <a:gd name="connsiteY10" fmla="*/ 1505056 h 1989212"/>
              <a:gd name="connsiteX11" fmla="*/ 196373 w 505632"/>
              <a:gd name="connsiteY11" fmla="*/ 1339260 h 198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632" h="1989212">
                <a:moveTo>
                  <a:pt x="196373" y="1339260"/>
                </a:moveTo>
                <a:cubicBezTo>
                  <a:pt x="117586" y="919881"/>
                  <a:pt x="204604" y="532253"/>
                  <a:pt x="277511" y="151679"/>
                </a:cubicBezTo>
                <a:lnTo>
                  <a:pt x="388043" y="0"/>
                </a:lnTo>
                <a:cubicBezTo>
                  <a:pt x="329248" y="435839"/>
                  <a:pt x="256341" y="857566"/>
                  <a:pt x="317489" y="1328682"/>
                </a:cubicBezTo>
                <a:lnTo>
                  <a:pt x="505632" y="1387473"/>
                </a:lnTo>
                <a:lnTo>
                  <a:pt x="317489" y="1505056"/>
                </a:lnTo>
                <a:lnTo>
                  <a:pt x="432729" y="1935408"/>
                </a:lnTo>
                <a:cubicBezTo>
                  <a:pt x="413131" y="2007917"/>
                  <a:pt x="337484" y="2003606"/>
                  <a:pt x="298679" y="1943639"/>
                </a:cubicBezTo>
                <a:lnTo>
                  <a:pt x="199901" y="1575605"/>
                </a:lnTo>
                <a:lnTo>
                  <a:pt x="199901" y="1575605"/>
                </a:lnTo>
                <a:lnTo>
                  <a:pt x="0" y="1505056"/>
                </a:lnTo>
                <a:lnTo>
                  <a:pt x="196373" y="133926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2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Parallelogram 26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600200" y="3844483"/>
            <a:ext cx="27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kurgan\Date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44562" y="3844483"/>
            <a:ext cx="27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nime Ace 2.0 BB"/>
                <a:cs typeface="Anime Ace 2.0 BB"/>
              </a:rPr>
              <a:t>macleod</a:t>
            </a:r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\Date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67788" y="1251063"/>
            <a:ext cx="2049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Can we still play swords?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6747" y="3135033"/>
            <a:ext cx="1945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I’ll be “compiling”!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36046" y="2886567"/>
            <a:ext cx="1477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I’ll be “vagrant upping”!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grpSp>
        <p:nvGrpSpPr>
          <p:cNvPr id="40" name="Group 39"/>
          <p:cNvGrpSpPr/>
          <p:nvPr/>
        </p:nvGrpSpPr>
        <p:grpSpPr>
          <a:xfrm rot="20261768">
            <a:off x="8268227" y="5834764"/>
            <a:ext cx="110687" cy="41716"/>
            <a:chOff x="4399839" y="4307371"/>
            <a:chExt cx="110687" cy="41716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 rot="985139">
            <a:off x="8462341" y="5834764"/>
            <a:ext cx="110687" cy="41716"/>
            <a:chOff x="4593953" y="4307371"/>
            <a:chExt cx="110687" cy="41716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V="1">
            <a:off x="3365516" y="1774283"/>
            <a:ext cx="798908" cy="77116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944563" y="1774284"/>
            <a:ext cx="813795" cy="77115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059332" y="3135033"/>
            <a:ext cx="517021" cy="7545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798639" y="3127484"/>
            <a:ext cx="360404" cy="7955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50" name="Oval 4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54" name="Oval 5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46220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Parallelogram 5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3855525" y="4759837"/>
            <a:ext cx="3046904" cy="1568693"/>
          </a:xfrm>
          <a:prstGeom prst="wedgeEllipseCallout">
            <a:avLst>
              <a:gd name="adj1" fmla="val 76336"/>
              <a:gd name="adj2" fmla="val 607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what do I do about this?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362177" y="5779645"/>
            <a:ext cx="180259" cy="93570"/>
            <a:chOff x="7733858" y="5684300"/>
            <a:chExt cx="180259" cy="93570"/>
          </a:xfrm>
        </p:grpSpPr>
        <p:sp>
          <p:nvSpPr>
            <p:cNvPr id="11" name="Oval 10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6610" y="2808812"/>
            <a:ext cx="849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myDate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 = new \Really\Long\</a:t>
            </a:r>
            <a:r>
              <a:rPr lang="en-US" sz="20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Namespaced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\Class\Name();</a:t>
            </a:r>
            <a:endParaRPr lang="en-US" sz="20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742249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Parallelogram 5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3365516" y="4759837"/>
            <a:ext cx="3536913" cy="1568693"/>
          </a:xfrm>
          <a:prstGeom prst="wedgeEllipseCallout">
            <a:avLst>
              <a:gd name="adj1" fmla="val 76336"/>
              <a:gd name="adj2" fmla="val 607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I want to import both of these?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362177" y="5779645"/>
            <a:ext cx="180259" cy="93570"/>
            <a:chOff x="7733858" y="5684300"/>
            <a:chExt cx="180259" cy="93570"/>
          </a:xfrm>
        </p:grpSpPr>
        <p:sp>
          <p:nvSpPr>
            <p:cNvPr id="11" name="Oval 10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16" name="Oval 15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22" name="Freeform 21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368231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2593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Freeform 27"/>
          <p:cNvSpPr/>
          <p:nvPr/>
        </p:nvSpPr>
        <p:spPr>
          <a:xfrm rot="2351943">
            <a:off x="3578629" y="2528663"/>
            <a:ext cx="395783" cy="1260643"/>
          </a:xfrm>
          <a:custGeom>
            <a:avLst/>
            <a:gdLst>
              <a:gd name="connsiteX0" fmla="*/ 228815 w 457629"/>
              <a:gd name="connsiteY0" fmla="*/ 1006889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28815 w 457629"/>
              <a:gd name="connsiteY13" fmla="*/ 1006889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71520 w 457629"/>
              <a:gd name="connsiteY10" fmla="*/ 1086646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95375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409619"/>
              <a:gd name="connsiteX1" fmla="*/ 0 w 457629"/>
              <a:gd name="connsiteY1" fmla="*/ 251722 h 1409619"/>
              <a:gd name="connsiteX2" fmla="*/ 34323 w 457629"/>
              <a:gd name="connsiteY2" fmla="*/ 0 h 1409619"/>
              <a:gd name="connsiteX3" fmla="*/ 194493 w 457629"/>
              <a:gd name="connsiteY3" fmla="*/ 217396 h 1409619"/>
              <a:gd name="connsiteX4" fmla="*/ 308900 w 457629"/>
              <a:gd name="connsiteY4" fmla="*/ 1029773 h 1409619"/>
              <a:gd name="connsiteX5" fmla="*/ 434748 w 457629"/>
              <a:gd name="connsiteY5" fmla="*/ 926795 h 1409619"/>
              <a:gd name="connsiteX6" fmla="*/ 457629 w 457629"/>
              <a:gd name="connsiteY6" fmla="*/ 1098424 h 1409619"/>
              <a:gd name="connsiteX7" fmla="*/ 343222 w 457629"/>
              <a:gd name="connsiteY7" fmla="*/ 1064098 h 1409619"/>
              <a:gd name="connsiteX8" fmla="*/ 434748 w 457629"/>
              <a:gd name="connsiteY8" fmla="*/ 1384472 h 1409619"/>
              <a:gd name="connsiteX9" fmla="*/ 345490 w 457629"/>
              <a:gd name="connsiteY9" fmla="*/ 1409619 h 1409619"/>
              <a:gd name="connsiteX10" fmla="*/ 254755 w 457629"/>
              <a:gd name="connsiteY10" fmla="*/ 1103411 h 1409619"/>
              <a:gd name="connsiteX11" fmla="*/ 160171 w 457629"/>
              <a:gd name="connsiteY11" fmla="*/ 1178518 h 1409619"/>
              <a:gd name="connsiteX12" fmla="*/ 95375 w 457629"/>
              <a:gd name="connsiteY12" fmla="*/ 1052656 h 1409619"/>
              <a:gd name="connsiteX13" fmla="*/ 245580 w 457629"/>
              <a:gd name="connsiteY13" fmla="*/ 1048802 h 140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629" h="1409619">
                <a:moveTo>
                  <a:pt x="245580" y="1048802"/>
                </a:moveTo>
                <a:lnTo>
                  <a:pt x="0" y="251722"/>
                </a:lnTo>
                <a:lnTo>
                  <a:pt x="34323" y="0"/>
                </a:lnTo>
                <a:lnTo>
                  <a:pt x="194493" y="217396"/>
                </a:lnTo>
                <a:lnTo>
                  <a:pt x="308900" y="1029773"/>
                </a:lnTo>
                <a:lnTo>
                  <a:pt x="434748" y="926795"/>
                </a:lnTo>
                <a:lnTo>
                  <a:pt x="457629" y="1098424"/>
                </a:lnTo>
                <a:lnTo>
                  <a:pt x="343222" y="1064098"/>
                </a:lnTo>
                <a:lnTo>
                  <a:pt x="434748" y="1384472"/>
                </a:lnTo>
                <a:lnTo>
                  <a:pt x="345490" y="1409619"/>
                </a:lnTo>
                <a:lnTo>
                  <a:pt x="254755" y="1103411"/>
                </a:lnTo>
                <a:lnTo>
                  <a:pt x="160171" y="1178518"/>
                </a:lnTo>
                <a:lnTo>
                  <a:pt x="95375" y="1052656"/>
                </a:lnTo>
                <a:lnTo>
                  <a:pt x="245580" y="1048802"/>
                </a:lnTo>
                <a:close/>
              </a:path>
            </a:pathLst>
          </a:cu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rot="20530880">
            <a:off x="5219999" y="2482246"/>
            <a:ext cx="341177" cy="1342229"/>
          </a:xfrm>
          <a:custGeom>
            <a:avLst/>
            <a:gdLst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42281 w 505632"/>
              <a:gd name="connsiteY11" fmla="*/ 1375718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9901 w 505632"/>
              <a:gd name="connsiteY11" fmla="*/ 1399232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330659 w 505632"/>
              <a:gd name="connsiteY7" fmla="*/ 1939293 h 1940111"/>
              <a:gd name="connsiteX8" fmla="*/ 199901 w 505632"/>
              <a:gd name="connsiteY8" fmla="*/ 1940111 h 1940111"/>
              <a:gd name="connsiteX9" fmla="*/ 199901 w 505632"/>
              <a:gd name="connsiteY9" fmla="*/ 1575605 h 1940111"/>
              <a:gd name="connsiteX10" fmla="*/ 199901 w 505632"/>
              <a:gd name="connsiteY10" fmla="*/ 1575605 h 1940111"/>
              <a:gd name="connsiteX11" fmla="*/ 0 w 505632"/>
              <a:gd name="connsiteY11" fmla="*/ 1505056 h 1940111"/>
              <a:gd name="connsiteX12" fmla="*/ 196373 w 505632"/>
              <a:gd name="connsiteY12" fmla="*/ 1339260 h 1940111"/>
              <a:gd name="connsiteX0" fmla="*/ 196373 w 505632"/>
              <a:gd name="connsiteY0" fmla="*/ 1339260 h 1987444"/>
              <a:gd name="connsiteX1" fmla="*/ 277511 w 505632"/>
              <a:gd name="connsiteY1" fmla="*/ 151679 h 1987444"/>
              <a:gd name="connsiteX2" fmla="*/ 388043 w 505632"/>
              <a:gd name="connsiteY2" fmla="*/ 0 h 1987444"/>
              <a:gd name="connsiteX3" fmla="*/ 317489 w 505632"/>
              <a:gd name="connsiteY3" fmla="*/ 1328682 h 1987444"/>
              <a:gd name="connsiteX4" fmla="*/ 505632 w 505632"/>
              <a:gd name="connsiteY4" fmla="*/ 1387473 h 1987444"/>
              <a:gd name="connsiteX5" fmla="*/ 317489 w 505632"/>
              <a:gd name="connsiteY5" fmla="*/ 1505056 h 1987444"/>
              <a:gd name="connsiteX6" fmla="*/ 432729 w 505632"/>
              <a:gd name="connsiteY6" fmla="*/ 1935408 h 1987444"/>
              <a:gd name="connsiteX7" fmla="*/ 199901 w 505632"/>
              <a:gd name="connsiteY7" fmla="*/ 1940111 h 1987444"/>
              <a:gd name="connsiteX8" fmla="*/ 199901 w 505632"/>
              <a:gd name="connsiteY8" fmla="*/ 1575605 h 1987444"/>
              <a:gd name="connsiteX9" fmla="*/ 199901 w 505632"/>
              <a:gd name="connsiteY9" fmla="*/ 1575605 h 1987444"/>
              <a:gd name="connsiteX10" fmla="*/ 0 w 505632"/>
              <a:gd name="connsiteY10" fmla="*/ 1505056 h 1987444"/>
              <a:gd name="connsiteX11" fmla="*/ 196373 w 505632"/>
              <a:gd name="connsiteY11" fmla="*/ 1339260 h 1987444"/>
              <a:gd name="connsiteX0" fmla="*/ 196373 w 505632"/>
              <a:gd name="connsiteY0" fmla="*/ 1339260 h 1989212"/>
              <a:gd name="connsiteX1" fmla="*/ 277511 w 505632"/>
              <a:gd name="connsiteY1" fmla="*/ 151679 h 1989212"/>
              <a:gd name="connsiteX2" fmla="*/ 388043 w 505632"/>
              <a:gd name="connsiteY2" fmla="*/ 0 h 1989212"/>
              <a:gd name="connsiteX3" fmla="*/ 317489 w 505632"/>
              <a:gd name="connsiteY3" fmla="*/ 1328682 h 1989212"/>
              <a:gd name="connsiteX4" fmla="*/ 505632 w 505632"/>
              <a:gd name="connsiteY4" fmla="*/ 1387473 h 1989212"/>
              <a:gd name="connsiteX5" fmla="*/ 317489 w 505632"/>
              <a:gd name="connsiteY5" fmla="*/ 1505056 h 1989212"/>
              <a:gd name="connsiteX6" fmla="*/ 432729 w 505632"/>
              <a:gd name="connsiteY6" fmla="*/ 1935408 h 1989212"/>
              <a:gd name="connsiteX7" fmla="*/ 298679 w 505632"/>
              <a:gd name="connsiteY7" fmla="*/ 1943639 h 1989212"/>
              <a:gd name="connsiteX8" fmla="*/ 199901 w 505632"/>
              <a:gd name="connsiteY8" fmla="*/ 1575605 h 1989212"/>
              <a:gd name="connsiteX9" fmla="*/ 199901 w 505632"/>
              <a:gd name="connsiteY9" fmla="*/ 1575605 h 1989212"/>
              <a:gd name="connsiteX10" fmla="*/ 0 w 505632"/>
              <a:gd name="connsiteY10" fmla="*/ 1505056 h 1989212"/>
              <a:gd name="connsiteX11" fmla="*/ 196373 w 505632"/>
              <a:gd name="connsiteY11" fmla="*/ 1339260 h 198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632" h="1989212">
                <a:moveTo>
                  <a:pt x="196373" y="1339260"/>
                </a:moveTo>
                <a:cubicBezTo>
                  <a:pt x="117586" y="919881"/>
                  <a:pt x="204604" y="532253"/>
                  <a:pt x="277511" y="151679"/>
                </a:cubicBezTo>
                <a:lnTo>
                  <a:pt x="388043" y="0"/>
                </a:lnTo>
                <a:cubicBezTo>
                  <a:pt x="329248" y="435839"/>
                  <a:pt x="256341" y="857566"/>
                  <a:pt x="317489" y="1328682"/>
                </a:cubicBezTo>
                <a:lnTo>
                  <a:pt x="505632" y="1387473"/>
                </a:lnTo>
                <a:lnTo>
                  <a:pt x="317489" y="1505056"/>
                </a:lnTo>
                <a:lnTo>
                  <a:pt x="432729" y="1935408"/>
                </a:lnTo>
                <a:cubicBezTo>
                  <a:pt x="413131" y="2007917"/>
                  <a:pt x="337484" y="2003606"/>
                  <a:pt x="298679" y="1943639"/>
                </a:cubicBezTo>
                <a:lnTo>
                  <a:pt x="199901" y="1575605"/>
                </a:lnTo>
                <a:lnTo>
                  <a:pt x="199901" y="1575605"/>
                </a:lnTo>
                <a:lnTo>
                  <a:pt x="0" y="1505056"/>
                </a:lnTo>
                <a:lnTo>
                  <a:pt x="196373" y="133926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31" name="Oval 30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34" name="Oval 3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27967" y="2797022"/>
            <a:ext cx="175932" cy="37310"/>
            <a:chOff x="1924797" y="3386667"/>
            <a:chExt cx="175932" cy="3731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76124" y="2823316"/>
            <a:ext cx="175932" cy="37310"/>
            <a:chOff x="1924797" y="3386667"/>
            <a:chExt cx="175932" cy="3731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58081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357" y="250694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Movies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3" name="Elbow Connector 2"/>
          <p:cNvCxnSpPr>
            <a:stCxn id="7" idx="0"/>
            <a:endCxn id="10" idx="3"/>
          </p:cNvCxnSpPr>
          <p:nvPr/>
        </p:nvCxnSpPr>
        <p:spPr>
          <a:xfrm rot="16200000" flipH="1">
            <a:off x="2613862" y="2982385"/>
            <a:ext cx="578599" cy="463617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10" idx="0"/>
            <a:endCxn id="13" idx="3"/>
          </p:cNvCxnSpPr>
          <p:nvPr/>
        </p:nvCxnSpPr>
        <p:spPr>
          <a:xfrm rot="16200000" flipH="1">
            <a:off x="3308130" y="3807595"/>
            <a:ext cx="578598" cy="352987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352509" y="2396773"/>
            <a:ext cx="637688" cy="528122"/>
            <a:chOff x="1319276" y="1759737"/>
            <a:chExt cx="863078" cy="714786"/>
          </a:xfrm>
        </p:grpSpPr>
        <p:sp>
          <p:nvSpPr>
            <p:cNvPr id="7" name="Trapezoid 6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102092" y="3166668"/>
            <a:ext cx="637688" cy="528122"/>
            <a:chOff x="1319276" y="1759737"/>
            <a:chExt cx="863078" cy="714786"/>
          </a:xfrm>
        </p:grpSpPr>
        <p:sp>
          <p:nvSpPr>
            <p:cNvPr id="10" name="Trapezoid 9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3741045" y="3936562"/>
            <a:ext cx="637688" cy="528122"/>
            <a:chOff x="1319276" y="1759737"/>
            <a:chExt cx="863078" cy="714786"/>
          </a:xfrm>
        </p:grpSpPr>
        <p:sp>
          <p:nvSpPr>
            <p:cNvPr id="13" name="Trapezoid 1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567665" y="4046735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Macleod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4378733" y="4668711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86998" y="3315278"/>
            <a:ext cx="260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HIGHLANDER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23457" y="4771231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date.php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13" idx="0"/>
            <a:endCxn id="21" idx="1"/>
          </p:cNvCxnSpPr>
          <p:nvPr/>
        </p:nvCxnSpPr>
        <p:spPr>
          <a:xfrm rot="16200000" flipH="1">
            <a:off x="3975831" y="4548742"/>
            <a:ext cx="486961" cy="318844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6610" y="1440457"/>
            <a:ext cx="849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myDate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 = new \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Movies\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Highlander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\MacLeod\Date(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  <a:endParaRPr lang="en-US" sz="20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2173965"/>
            <a:ext cx="9144000" cy="32723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105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357" y="181575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Movies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3" name="Elbow Connector 2"/>
          <p:cNvCxnSpPr>
            <a:stCxn id="7" idx="0"/>
            <a:endCxn id="10" idx="3"/>
          </p:cNvCxnSpPr>
          <p:nvPr/>
        </p:nvCxnSpPr>
        <p:spPr>
          <a:xfrm rot="16200000" flipH="1">
            <a:off x="2613862" y="2291195"/>
            <a:ext cx="578599" cy="463617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10" idx="0"/>
            <a:endCxn id="13" idx="3"/>
          </p:cNvCxnSpPr>
          <p:nvPr/>
        </p:nvCxnSpPr>
        <p:spPr>
          <a:xfrm rot="16200000" flipH="1">
            <a:off x="3308130" y="3116405"/>
            <a:ext cx="578598" cy="352987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7" idx="0"/>
            <a:endCxn id="17" idx="3"/>
          </p:cNvCxnSpPr>
          <p:nvPr/>
        </p:nvCxnSpPr>
        <p:spPr>
          <a:xfrm rot="16200000" flipH="1">
            <a:off x="1502950" y="3402108"/>
            <a:ext cx="2801688" cy="464882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352509" y="1705583"/>
            <a:ext cx="637688" cy="528122"/>
            <a:chOff x="1319276" y="1759737"/>
            <a:chExt cx="863078" cy="714786"/>
          </a:xfrm>
        </p:grpSpPr>
        <p:sp>
          <p:nvSpPr>
            <p:cNvPr id="7" name="Trapezoid 6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102092" y="2475478"/>
            <a:ext cx="637688" cy="528122"/>
            <a:chOff x="1319276" y="1759737"/>
            <a:chExt cx="863078" cy="714786"/>
          </a:xfrm>
        </p:grpSpPr>
        <p:sp>
          <p:nvSpPr>
            <p:cNvPr id="10" name="Trapezoid 9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3741045" y="3245372"/>
            <a:ext cx="637688" cy="528122"/>
            <a:chOff x="1319276" y="1759737"/>
            <a:chExt cx="863078" cy="714786"/>
          </a:xfrm>
        </p:grpSpPr>
        <p:sp>
          <p:nvSpPr>
            <p:cNvPr id="13" name="Trapezoid 1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567665" y="3355545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Highlander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3103357" y="4698567"/>
            <a:ext cx="637688" cy="528122"/>
            <a:chOff x="1319276" y="1759737"/>
            <a:chExt cx="863078" cy="714786"/>
          </a:xfrm>
        </p:grpSpPr>
        <p:sp>
          <p:nvSpPr>
            <p:cNvPr id="17" name="Trapezoid 16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olded Corner 18"/>
          <p:cNvSpPr/>
          <p:nvPr/>
        </p:nvSpPr>
        <p:spPr>
          <a:xfrm>
            <a:off x="3102093" y="550440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7" idx="0"/>
            <a:endCxn id="19" idx="1"/>
          </p:cNvCxnSpPr>
          <p:nvPr/>
        </p:nvCxnSpPr>
        <p:spPr>
          <a:xfrm rot="16200000" flipH="1">
            <a:off x="1109907" y="3795151"/>
            <a:ext cx="3553633" cy="430740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>
            <a:off x="4378733" y="3977521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86998" y="2624088"/>
            <a:ext cx="260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Action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23457" y="4080041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Macleod.php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13" idx="0"/>
            <a:endCxn id="21" idx="1"/>
          </p:cNvCxnSpPr>
          <p:nvPr/>
        </p:nvCxnSpPr>
        <p:spPr>
          <a:xfrm rot="16200000" flipH="1">
            <a:off x="3975831" y="3857552"/>
            <a:ext cx="486961" cy="318844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6610" y="749267"/>
            <a:ext cx="849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myDate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 = new \Movies\Action\Highlander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\MacLeod(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  <a:endParaRPr lang="en-US" sz="20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048720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Movies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3" name="Elbow Connector 2"/>
          <p:cNvCxnSpPr>
            <a:stCxn id="7" idx="0"/>
            <a:endCxn id="10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10" idx="0"/>
            <a:endCxn id="13" idx="3"/>
          </p:cNvCxnSpPr>
          <p:nvPr/>
        </p:nvCxnSpPr>
        <p:spPr>
          <a:xfrm rot="16200000" flipH="1">
            <a:off x="1411818" y="1913075"/>
            <a:ext cx="578598" cy="3529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7" idx="0"/>
            <a:endCxn id="17" idx="3"/>
          </p:cNvCxnSpPr>
          <p:nvPr/>
        </p:nvCxnSpPr>
        <p:spPr>
          <a:xfrm rot="16200000" flipH="1">
            <a:off x="-393362" y="2198778"/>
            <a:ext cx="2801688" cy="4648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7" name="Trapezoid 6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10" name="Trapezoid 9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844733" y="2042042"/>
            <a:ext cx="637688" cy="528122"/>
            <a:chOff x="1319276" y="1759737"/>
            <a:chExt cx="863078" cy="714786"/>
          </a:xfrm>
        </p:grpSpPr>
        <p:sp>
          <p:nvSpPr>
            <p:cNvPr id="13" name="Trapezoid 1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671353" y="2152215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Highlander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1207045" y="3495237"/>
            <a:ext cx="637688" cy="528122"/>
            <a:chOff x="1319276" y="1759737"/>
            <a:chExt cx="863078" cy="714786"/>
          </a:xfrm>
        </p:grpSpPr>
        <p:sp>
          <p:nvSpPr>
            <p:cNvPr id="17" name="Trapezoid 16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olded Corner 18"/>
          <p:cNvSpPr/>
          <p:nvPr/>
        </p:nvSpPr>
        <p:spPr>
          <a:xfrm>
            <a:off x="1205781" y="43010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7" idx="0"/>
            <a:endCxn id="19" idx="1"/>
          </p:cNvCxnSpPr>
          <p:nvPr/>
        </p:nvCxnSpPr>
        <p:spPr>
          <a:xfrm rot="16200000" flipH="1">
            <a:off x="-786405" y="2591821"/>
            <a:ext cx="35536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>
            <a:off x="2482421" y="2774191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90686" y="1420758"/>
            <a:ext cx="260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Action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27145" y="2876711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Macleod.php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13" idx="0"/>
            <a:endCxn id="21" idx="1"/>
          </p:cNvCxnSpPr>
          <p:nvPr/>
        </p:nvCxnSpPr>
        <p:spPr>
          <a:xfrm rot="16200000" flipH="1">
            <a:off x="2079519" y="2654222"/>
            <a:ext cx="486961" cy="31884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73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What’s all this have to do with OOP?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3996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777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5936494" y="3586307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79442" y="3943335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2561977" y="1670520"/>
            <a:ext cx="3536913" cy="1831857"/>
          </a:xfrm>
          <a:prstGeom prst="wedgeEllipseCallout">
            <a:avLst>
              <a:gd name="adj1" fmla="val 43989"/>
              <a:gd name="adj2" fmla="val 5859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Are we done yet? Can I play </a:t>
            </a:r>
            <a:r>
              <a:rPr lang="en-US" sz="20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Splatoon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now?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2035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16831</TotalTime>
  <Words>949</Words>
  <Application>Microsoft Macintosh PowerPoint</Application>
  <PresentationFormat>On-screen Show (4:3)</PresentationFormat>
  <Paragraphs>283</Paragraphs>
  <Slides>90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Blink Reaction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223</cp:revision>
  <dcterms:created xsi:type="dcterms:W3CDTF">2015-03-21T17:40:45Z</dcterms:created>
  <dcterms:modified xsi:type="dcterms:W3CDTF">2015-07-31T21:54:13Z</dcterms:modified>
</cp:coreProperties>
</file>