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66" r:id="rId3"/>
    <p:sldId id="267" r:id="rId4"/>
    <p:sldId id="268" r:id="rId5"/>
    <p:sldId id="269" r:id="rId6"/>
    <p:sldId id="403" r:id="rId7"/>
    <p:sldId id="404" r:id="rId8"/>
    <p:sldId id="405" r:id="rId9"/>
    <p:sldId id="433" r:id="rId10"/>
    <p:sldId id="411" r:id="rId11"/>
    <p:sldId id="406" r:id="rId12"/>
    <p:sldId id="408" r:id="rId13"/>
    <p:sldId id="409" r:id="rId14"/>
    <p:sldId id="410" r:id="rId15"/>
    <p:sldId id="412" r:id="rId16"/>
    <p:sldId id="417" r:id="rId17"/>
    <p:sldId id="418" r:id="rId18"/>
    <p:sldId id="419" r:id="rId19"/>
    <p:sldId id="420" r:id="rId20"/>
    <p:sldId id="426" r:id="rId21"/>
    <p:sldId id="421" r:id="rId22"/>
    <p:sldId id="422" r:id="rId23"/>
    <p:sldId id="423" r:id="rId24"/>
    <p:sldId id="424" r:id="rId25"/>
    <p:sldId id="425" r:id="rId26"/>
    <p:sldId id="451" r:id="rId27"/>
    <p:sldId id="427" r:id="rId28"/>
    <p:sldId id="428" r:id="rId29"/>
    <p:sldId id="430" r:id="rId30"/>
    <p:sldId id="432" r:id="rId31"/>
    <p:sldId id="431" r:id="rId32"/>
    <p:sldId id="435" r:id="rId33"/>
    <p:sldId id="440" r:id="rId34"/>
    <p:sldId id="441" r:id="rId35"/>
    <p:sldId id="442" r:id="rId36"/>
    <p:sldId id="436" r:id="rId37"/>
    <p:sldId id="437" r:id="rId38"/>
    <p:sldId id="443" r:id="rId39"/>
    <p:sldId id="445" r:id="rId40"/>
    <p:sldId id="446" r:id="rId41"/>
    <p:sldId id="439" r:id="rId42"/>
    <p:sldId id="447" r:id="rId43"/>
    <p:sldId id="448" r:id="rId44"/>
    <p:sldId id="438" r:id="rId45"/>
    <p:sldId id="449" r:id="rId46"/>
    <p:sldId id="450" r:id="rId47"/>
    <p:sldId id="456" r:id="rId48"/>
    <p:sldId id="452" r:id="rId49"/>
    <p:sldId id="457" r:id="rId50"/>
    <p:sldId id="413" r:id="rId51"/>
    <p:sldId id="414" r:id="rId52"/>
    <p:sldId id="415" r:id="rId53"/>
    <p:sldId id="460" r:id="rId54"/>
    <p:sldId id="461" r:id="rId55"/>
    <p:sldId id="462" r:id="rId56"/>
    <p:sldId id="463" r:id="rId57"/>
    <p:sldId id="464" r:id="rId58"/>
    <p:sldId id="465" r:id="rId59"/>
    <p:sldId id="466" r:id="rId60"/>
    <p:sldId id="467" r:id="rId61"/>
    <p:sldId id="468" r:id="rId62"/>
    <p:sldId id="469" r:id="rId63"/>
    <p:sldId id="471" r:id="rId64"/>
    <p:sldId id="479" r:id="rId65"/>
    <p:sldId id="470" r:id="rId66"/>
    <p:sldId id="477" r:id="rId67"/>
    <p:sldId id="478" r:id="rId68"/>
    <p:sldId id="472" r:id="rId69"/>
    <p:sldId id="473" r:id="rId70"/>
    <p:sldId id="474" r:id="rId71"/>
    <p:sldId id="475" r:id="rId72"/>
    <p:sldId id="476" r:id="rId73"/>
    <p:sldId id="480" r:id="rId74"/>
    <p:sldId id="481" r:id="rId75"/>
    <p:sldId id="434" r:id="rId76"/>
    <p:sldId id="357" r:id="rId77"/>
    <p:sldId id="359" r:id="rId78"/>
    <p:sldId id="358" r:id="rId79"/>
    <p:sldId id="336" r:id="rId80"/>
    <p:sldId id="337" r:id="rId81"/>
    <p:sldId id="338" r:id="rId82"/>
    <p:sldId id="376" r:id="rId83"/>
    <p:sldId id="377" r:id="rId84"/>
    <p:sldId id="378" r:id="rId85"/>
    <p:sldId id="379" r:id="rId86"/>
    <p:sldId id="380" r:id="rId87"/>
    <p:sldId id="361" r:id="rId88"/>
    <p:sldId id="362" r:id="rId89"/>
    <p:sldId id="364" r:id="rId90"/>
    <p:sldId id="365" r:id="rId91"/>
    <p:sldId id="367" r:id="rId92"/>
    <p:sldId id="366" r:id="rId93"/>
    <p:sldId id="368" r:id="rId94"/>
    <p:sldId id="369" r:id="rId95"/>
    <p:sldId id="370" r:id="rId96"/>
    <p:sldId id="371" r:id="rId97"/>
    <p:sldId id="372" r:id="rId98"/>
    <p:sldId id="373" r:id="rId99"/>
    <p:sldId id="298" r:id="rId100"/>
    <p:sldId id="299" r:id="rId101"/>
    <p:sldId id="300" r:id="rId102"/>
    <p:sldId id="301" r:id="rId103"/>
    <p:sldId id="302" r:id="rId104"/>
    <p:sldId id="303" r:id="rId105"/>
    <p:sldId id="304" r:id="rId106"/>
    <p:sldId id="305" r:id="rId107"/>
    <p:sldId id="319" r:id="rId108"/>
    <p:sldId id="306" r:id="rId109"/>
    <p:sldId id="307" r:id="rId110"/>
    <p:sldId id="308" r:id="rId111"/>
    <p:sldId id="309" r:id="rId112"/>
    <p:sldId id="310" r:id="rId113"/>
    <p:sldId id="311" r:id="rId114"/>
    <p:sldId id="312" r:id="rId115"/>
    <p:sldId id="313" r:id="rId116"/>
    <p:sldId id="314" r:id="rId117"/>
    <p:sldId id="315" r:id="rId118"/>
    <p:sldId id="316" r:id="rId119"/>
    <p:sldId id="317" r:id="rId120"/>
    <p:sldId id="321" r:id="rId121"/>
    <p:sldId id="322" r:id="rId122"/>
    <p:sldId id="323" r:id="rId123"/>
    <p:sldId id="324" r:id="rId124"/>
    <p:sldId id="328" r:id="rId125"/>
    <p:sldId id="329" r:id="rId126"/>
    <p:sldId id="330" r:id="rId127"/>
    <p:sldId id="331" r:id="rId128"/>
    <p:sldId id="273" r:id="rId129"/>
    <p:sldId id="320" r:id="rId130"/>
    <p:sldId id="325" r:id="rId131"/>
    <p:sldId id="326" r:id="rId132"/>
    <p:sldId id="327" r:id="rId133"/>
    <p:sldId id="344" r:id="rId134"/>
    <p:sldId id="346" r:id="rId135"/>
    <p:sldId id="347" r:id="rId136"/>
    <p:sldId id="345" r:id="rId137"/>
    <p:sldId id="348" r:id="rId138"/>
    <p:sldId id="349" r:id="rId139"/>
    <p:sldId id="356" r:id="rId140"/>
    <p:sldId id="350" r:id="rId141"/>
    <p:sldId id="352" r:id="rId142"/>
    <p:sldId id="353" r:id="rId143"/>
    <p:sldId id="351" r:id="rId144"/>
    <p:sldId id="355" r:id="rId145"/>
    <p:sldId id="354" r:id="rId146"/>
    <p:sldId id="374" r:id="rId147"/>
    <p:sldId id="375" r:id="rId148"/>
    <p:sldId id="390" r:id="rId149"/>
    <p:sldId id="391" r:id="rId150"/>
    <p:sldId id="396" r:id="rId151"/>
    <p:sldId id="397" r:id="rId152"/>
    <p:sldId id="394" r:id="rId153"/>
    <p:sldId id="395" r:id="rId154"/>
    <p:sldId id="398" r:id="rId155"/>
    <p:sldId id="399" r:id="rId156"/>
    <p:sldId id="318" r:id="rId157"/>
    <p:sldId id="381" r:id="rId158"/>
    <p:sldId id="382" r:id="rId159"/>
    <p:sldId id="383" r:id="rId160"/>
    <p:sldId id="384" r:id="rId161"/>
    <p:sldId id="386" r:id="rId162"/>
    <p:sldId id="387" r:id="rId163"/>
    <p:sldId id="388" r:id="rId164"/>
    <p:sldId id="389" r:id="rId16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E997"/>
    <a:srgbClr val="FFD198"/>
    <a:srgbClr val="CAC9FF"/>
    <a:srgbClr val="FB95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42" Type="http://schemas.openxmlformats.org/officeDocument/2006/relationships/slide" Target="slides/slide141.xml"/><Relationship Id="rId143" Type="http://schemas.openxmlformats.org/officeDocument/2006/relationships/slide" Target="slides/slide142.xml"/><Relationship Id="rId144" Type="http://schemas.openxmlformats.org/officeDocument/2006/relationships/slide" Target="slides/slide143.xml"/><Relationship Id="rId145" Type="http://schemas.openxmlformats.org/officeDocument/2006/relationships/slide" Target="slides/slide144.xml"/><Relationship Id="rId146" Type="http://schemas.openxmlformats.org/officeDocument/2006/relationships/slide" Target="slides/slide145.xml"/><Relationship Id="rId147" Type="http://schemas.openxmlformats.org/officeDocument/2006/relationships/slide" Target="slides/slide146.xml"/><Relationship Id="rId148" Type="http://schemas.openxmlformats.org/officeDocument/2006/relationships/slide" Target="slides/slide147.xml"/><Relationship Id="rId149" Type="http://schemas.openxmlformats.org/officeDocument/2006/relationships/slide" Target="slides/slide14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150" Type="http://schemas.openxmlformats.org/officeDocument/2006/relationships/slide" Target="slides/slide149.xml"/><Relationship Id="rId151" Type="http://schemas.openxmlformats.org/officeDocument/2006/relationships/slide" Target="slides/slide150.xml"/><Relationship Id="rId152" Type="http://schemas.openxmlformats.org/officeDocument/2006/relationships/slide" Target="slides/slide15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53" Type="http://schemas.openxmlformats.org/officeDocument/2006/relationships/slide" Target="slides/slide152.xml"/><Relationship Id="rId154" Type="http://schemas.openxmlformats.org/officeDocument/2006/relationships/slide" Target="slides/slide153.xml"/><Relationship Id="rId155" Type="http://schemas.openxmlformats.org/officeDocument/2006/relationships/slide" Target="slides/slide154.xml"/><Relationship Id="rId156" Type="http://schemas.openxmlformats.org/officeDocument/2006/relationships/slide" Target="slides/slide155.xml"/><Relationship Id="rId157" Type="http://schemas.openxmlformats.org/officeDocument/2006/relationships/slide" Target="slides/slide156.xml"/><Relationship Id="rId158" Type="http://schemas.openxmlformats.org/officeDocument/2006/relationships/slide" Target="slides/slide157.xml"/><Relationship Id="rId159" Type="http://schemas.openxmlformats.org/officeDocument/2006/relationships/slide" Target="slides/slide15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slide" Target="slides/slide124.xml"/><Relationship Id="rId126" Type="http://schemas.openxmlformats.org/officeDocument/2006/relationships/slide" Target="slides/slide125.xml"/><Relationship Id="rId127" Type="http://schemas.openxmlformats.org/officeDocument/2006/relationships/slide" Target="slides/slide126.xml"/><Relationship Id="rId128" Type="http://schemas.openxmlformats.org/officeDocument/2006/relationships/slide" Target="slides/slide127.xml"/><Relationship Id="rId129" Type="http://schemas.openxmlformats.org/officeDocument/2006/relationships/slide" Target="slides/slide128.xml"/><Relationship Id="rId160" Type="http://schemas.openxmlformats.org/officeDocument/2006/relationships/slide" Target="slides/slide159.xml"/><Relationship Id="rId161" Type="http://schemas.openxmlformats.org/officeDocument/2006/relationships/slide" Target="slides/slide160.xml"/><Relationship Id="rId162" Type="http://schemas.openxmlformats.org/officeDocument/2006/relationships/slide" Target="slides/slide16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63" Type="http://schemas.openxmlformats.org/officeDocument/2006/relationships/slide" Target="slides/slide162.xml"/><Relationship Id="rId164" Type="http://schemas.openxmlformats.org/officeDocument/2006/relationships/slide" Target="slides/slide163.xml"/><Relationship Id="rId165" Type="http://schemas.openxmlformats.org/officeDocument/2006/relationships/slide" Target="slides/slide164.xml"/><Relationship Id="rId166" Type="http://schemas.openxmlformats.org/officeDocument/2006/relationships/printerSettings" Target="printerSettings/printerSettings1.bin"/><Relationship Id="rId167" Type="http://schemas.openxmlformats.org/officeDocument/2006/relationships/presProps" Target="presProps.xml"/><Relationship Id="rId168" Type="http://schemas.openxmlformats.org/officeDocument/2006/relationships/viewProps" Target="viewProps.xml"/><Relationship Id="rId169" Type="http://schemas.openxmlformats.org/officeDocument/2006/relationships/theme" Target="theme/theme1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30" Type="http://schemas.openxmlformats.org/officeDocument/2006/relationships/slide" Target="slides/slide129.xml"/><Relationship Id="rId131" Type="http://schemas.openxmlformats.org/officeDocument/2006/relationships/slide" Target="slides/slide130.xml"/><Relationship Id="rId132" Type="http://schemas.openxmlformats.org/officeDocument/2006/relationships/slide" Target="slides/slide131.xml"/><Relationship Id="rId133" Type="http://schemas.openxmlformats.org/officeDocument/2006/relationships/slide" Target="slides/slide132.xml"/><Relationship Id="rId134" Type="http://schemas.openxmlformats.org/officeDocument/2006/relationships/slide" Target="slides/slide133.xml"/><Relationship Id="rId135" Type="http://schemas.openxmlformats.org/officeDocument/2006/relationships/slide" Target="slides/slide134.xml"/><Relationship Id="rId136" Type="http://schemas.openxmlformats.org/officeDocument/2006/relationships/slide" Target="slides/slide135.xml"/><Relationship Id="rId137" Type="http://schemas.openxmlformats.org/officeDocument/2006/relationships/slide" Target="slides/slide136.xml"/><Relationship Id="rId138" Type="http://schemas.openxmlformats.org/officeDocument/2006/relationships/slide" Target="slides/slide137.xml"/><Relationship Id="rId139" Type="http://schemas.openxmlformats.org/officeDocument/2006/relationships/slide" Target="slides/slide138.xml"/><Relationship Id="rId170" Type="http://schemas.openxmlformats.org/officeDocument/2006/relationships/tableStyles" Target="tableStyles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100" Type="http://schemas.openxmlformats.org/officeDocument/2006/relationships/slide" Target="slides/slide99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40" Type="http://schemas.openxmlformats.org/officeDocument/2006/relationships/slide" Target="slides/slide139.xml"/><Relationship Id="rId141" Type="http://schemas.openxmlformats.org/officeDocument/2006/relationships/slide" Target="slides/slide1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7/29/15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57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7/29/15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55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7/29/15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554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7/29/15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8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7/29/15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662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7/29/15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32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7/29/15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18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7/29/15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03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7/29/15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75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7/29/15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53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7/29/15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84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B3A2C7"/>
                </a:solidFill>
                <a:latin typeface="Raleway Thin"/>
                <a:cs typeface="Raleway Thin"/>
              </a:defRPr>
            </a:lvl1pPr>
          </a:lstStyle>
          <a:p>
            <a:fld id="{F7C18A40-5E76-DB4D-B5BF-1B27BC724626}" type="datetimeFigureOut">
              <a:rPr lang="en-US" smtClean="0"/>
              <a:pPr/>
              <a:t>7/29/15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B3A2C7"/>
                </a:solidFill>
                <a:latin typeface="Raleway Thin"/>
                <a:cs typeface="Raleway Thin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B3A2C7"/>
                </a:solidFill>
                <a:latin typeface="Raleway Thin"/>
                <a:cs typeface="Raleway Thin"/>
              </a:defRPr>
            </a:lvl1pPr>
          </a:lstStyle>
          <a:p>
            <a:fld id="{5D1BA01A-0519-CD40-9736-01F8F71353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13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B3A2C7"/>
          </a:solidFill>
          <a:latin typeface="Raleway Thin"/>
          <a:ea typeface="+mj-ea"/>
          <a:cs typeface="Raleway Thin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B3A2C7"/>
          </a:solidFill>
          <a:latin typeface="Raleway Thin"/>
          <a:ea typeface="+mn-ea"/>
          <a:cs typeface="Raleway Thin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B3A2C7"/>
          </a:solidFill>
          <a:latin typeface="Raleway Thin"/>
          <a:ea typeface="+mn-ea"/>
          <a:cs typeface="Raleway Thin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B3A2C7"/>
          </a:solidFill>
          <a:latin typeface="Raleway Thin"/>
          <a:ea typeface="+mn-ea"/>
          <a:cs typeface="Raleway Thin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B3A2C7"/>
          </a:solidFill>
          <a:latin typeface="Raleway Thin"/>
          <a:ea typeface="+mn-ea"/>
          <a:cs typeface="Raleway Thin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B3A2C7"/>
          </a:solidFill>
          <a:latin typeface="Raleway Thin"/>
          <a:ea typeface="+mn-ea"/>
          <a:cs typeface="Raleway Thi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198" y="850699"/>
            <a:ext cx="2766002" cy="4747616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0" y="0"/>
            <a:ext cx="9144000" cy="645458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732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435523" y="1780208"/>
            <a:ext cx="2272954" cy="3297585"/>
            <a:chOff x="3640946" y="1953190"/>
            <a:chExt cx="2272954" cy="3297585"/>
          </a:xfrm>
        </p:grpSpPr>
        <p:sp>
          <p:nvSpPr>
            <p:cNvPr id="8" name="Round Same Side Corner Rectangle 7"/>
            <p:cNvSpPr/>
            <p:nvPr/>
          </p:nvSpPr>
          <p:spPr>
            <a:xfrm>
              <a:off x="4344597" y="1953190"/>
              <a:ext cx="1569303" cy="1492354"/>
            </a:xfrm>
            <a:custGeom>
              <a:avLst/>
              <a:gdLst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0 w 2002127"/>
                <a:gd name="connsiteY5" fmla="*/ 995447 h 995447"/>
                <a:gd name="connsiteX6" fmla="*/ 0 w 2002127"/>
                <a:gd name="connsiteY6" fmla="*/ 995447 h 995447"/>
                <a:gd name="connsiteX7" fmla="*/ 0 w 2002127"/>
                <a:gd name="connsiteY7" fmla="*/ 417610 h 995447"/>
                <a:gd name="connsiteX8" fmla="*/ 417610 w 2002127"/>
                <a:gd name="connsiteY8" fmla="*/ 0 h 995447"/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320340 w 2002127"/>
                <a:gd name="connsiteY5" fmla="*/ 984005 h 995447"/>
                <a:gd name="connsiteX6" fmla="*/ 0 w 2002127"/>
                <a:gd name="connsiteY6" fmla="*/ 995447 h 995447"/>
                <a:gd name="connsiteX7" fmla="*/ 0 w 2002127"/>
                <a:gd name="connsiteY7" fmla="*/ 995447 h 995447"/>
                <a:gd name="connsiteX8" fmla="*/ 0 w 2002127"/>
                <a:gd name="connsiteY8" fmla="*/ 417610 h 995447"/>
                <a:gd name="connsiteX9" fmla="*/ 417610 w 2002127"/>
                <a:gd name="connsiteY9" fmla="*/ 0 h 995447"/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1636023 w 2002127"/>
                <a:gd name="connsiteY5" fmla="*/ 984005 h 995447"/>
                <a:gd name="connsiteX6" fmla="*/ 320340 w 2002127"/>
                <a:gd name="connsiteY6" fmla="*/ 984005 h 995447"/>
                <a:gd name="connsiteX7" fmla="*/ 0 w 2002127"/>
                <a:gd name="connsiteY7" fmla="*/ 995447 h 995447"/>
                <a:gd name="connsiteX8" fmla="*/ 0 w 2002127"/>
                <a:gd name="connsiteY8" fmla="*/ 995447 h 995447"/>
                <a:gd name="connsiteX9" fmla="*/ 0 w 2002127"/>
                <a:gd name="connsiteY9" fmla="*/ 417610 h 995447"/>
                <a:gd name="connsiteX10" fmla="*/ 417610 w 2002127"/>
                <a:gd name="connsiteY10" fmla="*/ 0 h 995447"/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1636023 w 2002127"/>
                <a:gd name="connsiteY5" fmla="*/ 984005 h 995447"/>
                <a:gd name="connsiteX6" fmla="*/ 320340 w 2002127"/>
                <a:gd name="connsiteY6" fmla="*/ 984005 h 995447"/>
                <a:gd name="connsiteX7" fmla="*/ 114407 w 2002127"/>
                <a:gd name="connsiteY7" fmla="*/ 972563 h 995447"/>
                <a:gd name="connsiteX8" fmla="*/ 0 w 2002127"/>
                <a:gd name="connsiteY8" fmla="*/ 995447 h 995447"/>
                <a:gd name="connsiteX9" fmla="*/ 0 w 2002127"/>
                <a:gd name="connsiteY9" fmla="*/ 995447 h 995447"/>
                <a:gd name="connsiteX10" fmla="*/ 0 w 2002127"/>
                <a:gd name="connsiteY10" fmla="*/ 417610 h 995447"/>
                <a:gd name="connsiteX11" fmla="*/ 417610 w 2002127"/>
                <a:gd name="connsiteY11" fmla="*/ 0 h 995447"/>
                <a:gd name="connsiteX0" fmla="*/ 417610 w 2002127"/>
                <a:gd name="connsiteY0" fmla="*/ 0 h 2162522"/>
                <a:gd name="connsiteX1" fmla="*/ 1584517 w 2002127"/>
                <a:gd name="connsiteY1" fmla="*/ 0 h 2162522"/>
                <a:gd name="connsiteX2" fmla="*/ 2002127 w 2002127"/>
                <a:gd name="connsiteY2" fmla="*/ 417610 h 2162522"/>
                <a:gd name="connsiteX3" fmla="*/ 2002127 w 2002127"/>
                <a:gd name="connsiteY3" fmla="*/ 995447 h 2162522"/>
                <a:gd name="connsiteX4" fmla="*/ 2002127 w 2002127"/>
                <a:gd name="connsiteY4" fmla="*/ 995447 h 2162522"/>
                <a:gd name="connsiteX5" fmla="*/ 1636023 w 2002127"/>
                <a:gd name="connsiteY5" fmla="*/ 984005 h 2162522"/>
                <a:gd name="connsiteX6" fmla="*/ 320340 w 2002127"/>
                <a:gd name="connsiteY6" fmla="*/ 984005 h 2162522"/>
                <a:gd name="connsiteX7" fmla="*/ 22882 w 2002127"/>
                <a:gd name="connsiteY7" fmla="*/ 2162522 h 2162522"/>
                <a:gd name="connsiteX8" fmla="*/ 0 w 2002127"/>
                <a:gd name="connsiteY8" fmla="*/ 995447 h 2162522"/>
                <a:gd name="connsiteX9" fmla="*/ 0 w 2002127"/>
                <a:gd name="connsiteY9" fmla="*/ 995447 h 2162522"/>
                <a:gd name="connsiteX10" fmla="*/ 0 w 2002127"/>
                <a:gd name="connsiteY10" fmla="*/ 417610 h 2162522"/>
                <a:gd name="connsiteX11" fmla="*/ 417610 w 2002127"/>
                <a:gd name="connsiteY11" fmla="*/ 0 h 2162522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308901 w 2002127"/>
                <a:gd name="connsiteY7" fmla="*/ 2128197 h 2128197"/>
                <a:gd name="connsiteX8" fmla="*/ 0 w 2002127"/>
                <a:gd name="connsiteY8" fmla="*/ 995447 h 2128197"/>
                <a:gd name="connsiteX9" fmla="*/ 0 w 2002127"/>
                <a:gd name="connsiteY9" fmla="*/ 995447 h 2128197"/>
                <a:gd name="connsiteX10" fmla="*/ 0 w 2002127"/>
                <a:gd name="connsiteY10" fmla="*/ 417610 h 2128197"/>
                <a:gd name="connsiteX11" fmla="*/ 417610 w 2002127"/>
                <a:gd name="connsiteY11" fmla="*/ 0 h 2128197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297460 w 2002127"/>
                <a:gd name="connsiteY7" fmla="*/ 2128197 h 2128197"/>
                <a:gd name="connsiteX8" fmla="*/ 0 w 2002127"/>
                <a:gd name="connsiteY8" fmla="*/ 995447 h 2128197"/>
                <a:gd name="connsiteX9" fmla="*/ 0 w 2002127"/>
                <a:gd name="connsiteY9" fmla="*/ 995447 h 2128197"/>
                <a:gd name="connsiteX10" fmla="*/ 0 w 2002127"/>
                <a:gd name="connsiteY10" fmla="*/ 417610 h 2128197"/>
                <a:gd name="connsiteX11" fmla="*/ 417610 w 2002127"/>
                <a:gd name="connsiteY11" fmla="*/ 0 h 2128197"/>
                <a:gd name="connsiteX0" fmla="*/ 429051 w 2013568"/>
                <a:gd name="connsiteY0" fmla="*/ 0 h 2128197"/>
                <a:gd name="connsiteX1" fmla="*/ 1595958 w 2013568"/>
                <a:gd name="connsiteY1" fmla="*/ 0 h 2128197"/>
                <a:gd name="connsiteX2" fmla="*/ 2013568 w 2013568"/>
                <a:gd name="connsiteY2" fmla="*/ 417610 h 2128197"/>
                <a:gd name="connsiteX3" fmla="*/ 2013568 w 2013568"/>
                <a:gd name="connsiteY3" fmla="*/ 995447 h 2128197"/>
                <a:gd name="connsiteX4" fmla="*/ 2013568 w 2013568"/>
                <a:gd name="connsiteY4" fmla="*/ 995447 h 2128197"/>
                <a:gd name="connsiteX5" fmla="*/ 1647464 w 2013568"/>
                <a:gd name="connsiteY5" fmla="*/ 984005 h 2128197"/>
                <a:gd name="connsiteX6" fmla="*/ 331781 w 2013568"/>
                <a:gd name="connsiteY6" fmla="*/ 984005 h 2128197"/>
                <a:gd name="connsiteX7" fmla="*/ 308901 w 2013568"/>
                <a:gd name="connsiteY7" fmla="*/ 2128197 h 2128197"/>
                <a:gd name="connsiteX8" fmla="*/ 11441 w 2013568"/>
                <a:gd name="connsiteY8" fmla="*/ 995447 h 2128197"/>
                <a:gd name="connsiteX9" fmla="*/ 0 w 2013568"/>
                <a:gd name="connsiteY9" fmla="*/ 1693404 h 2128197"/>
                <a:gd name="connsiteX10" fmla="*/ 11441 w 2013568"/>
                <a:gd name="connsiteY10" fmla="*/ 417610 h 2128197"/>
                <a:gd name="connsiteX11" fmla="*/ 429051 w 2013568"/>
                <a:gd name="connsiteY11" fmla="*/ 0 h 2128197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297460 w 2002127"/>
                <a:gd name="connsiteY7" fmla="*/ 2128197 h 2128197"/>
                <a:gd name="connsiteX8" fmla="*/ 0 w 2002127"/>
                <a:gd name="connsiteY8" fmla="*/ 995447 h 2128197"/>
                <a:gd name="connsiteX9" fmla="*/ 0 w 2002127"/>
                <a:gd name="connsiteY9" fmla="*/ 417610 h 2128197"/>
                <a:gd name="connsiteX10" fmla="*/ 417610 w 2002127"/>
                <a:gd name="connsiteY10" fmla="*/ 0 h 2128197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297460 w 2002127"/>
                <a:gd name="connsiteY7" fmla="*/ 2128197 h 2128197"/>
                <a:gd name="connsiteX8" fmla="*/ 0 w 2002127"/>
                <a:gd name="connsiteY8" fmla="*/ 1887917 h 2128197"/>
                <a:gd name="connsiteX9" fmla="*/ 0 w 2002127"/>
                <a:gd name="connsiteY9" fmla="*/ 417610 h 2128197"/>
                <a:gd name="connsiteX10" fmla="*/ 417610 w 2002127"/>
                <a:gd name="connsiteY10" fmla="*/ 0 h 2128197"/>
                <a:gd name="connsiteX0" fmla="*/ 417610 w 2002127"/>
                <a:gd name="connsiteY0" fmla="*/ 0 h 2139639"/>
                <a:gd name="connsiteX1" fmla="*/ 1584517 w 2002127"/>
                <a:gd name="connsiteY1" fmla="*/ 0 h 2139639"/>
                <a:gd name="connsiteX2" fmla="*/ 2002127 w 2002127"/>
                <a:gd name="connsiteY2" fmla="*/ 417610 h 2139639"/>
                <a:gd name="connsiteX3" fmla="*/ 2002127 w 2002127"/>
                <a:gd name="connsiteY3" fmla="*/ 995447 h 2139639"/>
                <a:gd name="connsiteX4" fmla="*/ 2002127 w 2002127"/>
                <a:gd name="connsiteY4" fmla="*/ 995447 h 2139639"/>
                <a:gd name="connsiteX5" fmla="*/ 1636023 w 2002127"/>
                <a:gd name="connsiteY5" fmla="*/ 984005 h 2139639"/>
                <a:gd name="connsiteX6" fmla="*/ 320340 w 2002127"/>
                <a:gd name="connsiteY6" fmla="*/ 984005 h 2139639"/>
                <a:gd name="connsiteX7" fmla="*/ 297460 w 2002127"/>
                <a:gd name="connsiteY7" fmla="*/ 2128197 h 2139639"/>
                <a:gd name="connsiteX8" fmla="*/ 0 w 2002127"/>
                <a:gd name="connsiteY8" fmla="*/ 2139639 h 2139639"/>
                <a:gd name="connsiteX9" fmla="*/ 0 w 2002127"/>
                <a:gd name="connsiteY9" fmla="*/ 417610 h 2139639"/>
                <a:gd name="connsiteX10" fmla="*/ 417610 w 2002127"/>
                <a:gd name="connsiteY10" fmla="*/ 0 h 2139639"/>
                <a:gd name="connsiteX0" fmla="*/ 417610 w 2002127"/>
                <a:gd name="connsiteY0" fmla="*/ 0 h 2148932"/>
                <a:gd name="connsiteX1" fmla="*/ 1584517 w 2002127"/>
                <a:gd name="connsiteY1" fmla="*/ 0 h 2148932"/>
                <a:gd name="connsiteX2" fmla="*/ 2002127 w 2002127"/>
                <a:gd name="connsiteY2" fmla="*/ 417610 h 2148932"/>
                <a:gd name="connsiteX3" fmla="*/ 2002127 w 2002127"/>
                <a:gd name="connsiteY3" fmla="*/ 995447 h 2148932"/>
                <a:gd name="connsiteX4" fmla="*/ 2002127 w 2002127"/>
                <a:gd name="connsiteY4" fmla="*/ 995447 h 2148932"/>
                <a:gd name="connsiteX5" fmla="*/ 1636023 w 2002127"/>
                <a:gd name="connsiteY5" fmla="*/ 984005 h 2148932"/>
                <a:gd name="connsiteX6" fmla="*/ 320340 w 2002127"/>
                <a:gd name="connsiteY6" fmla="*/ 984005 h 2148932"/>
                <a:gd name="connsiteX7" fmla="*/ 313011 w 2002127"/>
                <a:gd name="connsiteY7" fmla="*/ 2148932 h 2148932"/>
                <a:gd name="connsiteX8" fmla="*/ 0 w 2002127"/>
                <a:gd name="connsiteY8" fmla="*/ 2139639 h 2148932"/>
                <a:gd name="connsiteX9" fmla="*/ 0 w 2002127"/>
                <a:gd name="connsiteY9" fmla="*/ 417610 h 2148932"/>
                <a:gd name="connsiteX10" fmla="*/ 417610 w 2002127"/>
                <a:gd name="connsiteY10" fmla="*/ 0 h 2148932"/>
                <a:gd name="connsiteX0" fmla="*/ 417610 w 2002127"/>
                <a:gd name="connsiteY0" fmla="*/ 0 h 2139639"/>
                <a:gd name="connsiteX1" fmla="*/ 1584517 w 2002127"/>
                <a:gd name="connsiteY1" fmla="*/ 0 h 2139639"/>
                <a:gd name="connsiteX2" fmla="*/ 2002127 w 2002127"/>
                <a:gd name="connsiteY2" fmla="*/ 417610 h 2139639"/>
                <a:gd name="connsiteX3" fmla="*/ 2002127 w 2002127"/>
                <a:gd name="connsiteY3" fmla="*/ 995447 h 2139639"/>
                <a:gd name="connsiteX4" fmla="*/ 2002127 w 2002127"/>
                <a:gd name="connsiteY4" fmla="*/ 995447 h 2139639"/>
                <a:gd name="connsiteX5" fmla="*/ 1636023 w 2002127"/>
                <a:gd name="connsiteY5" fmla="*/ 984005 h 2139639"/>
                <a:gd name="connsiteX6" fmla="*/ 320340 w 2002127"/>
                <a:gd name="connsiteY6" fmla="*/ 984005 h 2139639"/>
                <a:gd name="connsiteX7" fmla="*/ 313011 w 2002127"/>
                <a:gd name="connsiteY7" fmla="*/ 2128197 h 2139639"/>
                <a:gd name="connsiteX8" fmla="*/ 0 w 2002127"/>
                <a:gd name="connsiteY8" fmla="*/ 2139639 h 2139639"/>
                <a:gd name="connsiteX9" fmla="*/ 0 w 2002127"/>
                <a:gd name="connsiteY9" fmla="*/ 417610 h 2139639"/>
                <a:gd name="connsiteX10" fmla="*/ 417610 w 2002127"/>
                <a:gd name="connsiteY10" fmla="*/ 0 h 2139639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36023 w 2002127"/>
                <a:gd name="connsiteY5" fmla="*/ 984005 h 2143748"/>
                <a:gd name="connsiteX6" fmla="*/ 320340 w 2002127"/>
                <a:gd name="connsiteY6" fmla="*/ 984005 h 2143748"/>
                <a:gd name="connsiteX7" fmla="*/ 313011 w 2002127"/>
                <a:gd name="connsiteY7" fmla="*/ 2143748 h 2143748"/>
                <a:gd name="connsiteX8" fmla="*/ 0 w 2002127"/>
                <a:gd name="connsiteY8" fmla="*/ 2139639 h 2143748"/>
                <a:gd name="connsiteX9" fmla="*/ 0 w 2002127"/>
                <a:gd name="connsiteY9" fmla="*/ 417610 h 2143748"/>
                <a:gd name="connsiteX10" fmla="*/ 417610 w 2002127"/>
                <a:gd name="connsiteY10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733236 w 2002127"/>
                <a:gd name="connsiteY5" fmla="*/ 98603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14012 w 2002127"/>
                <a:gd name="connsiteY5" fmla="*/ 214199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39930 w 2002127"/>
                <a:gd name="connsiteY5" fmla="*/ 214199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34746 w 2002127"/>
                <a:gd name="connsiteY5" fmla="*/ 214199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12494"/>
                <a:gd name="connsiteY0" fmla="*/ 0 h 2143748"/>
                <a:gd name="connsiteX1" fmla="*/ 1584517 w 2012494"/>
                <a:gd name="connsiteY1" fmla="*/ 0 h 2143748"/>
                <a:gd name="connsiteX2" fmla="*/ 2002127 w 2012494"/>
                <a:gd name="connsiteY2" fmla="*/ 417610 h 2143748"/>
                <a:gd name="connsiteX3" fmla="*/ 2002127 w 2012494"/>
                <a:gd name="connsiteY3" fmla="*/ 995447 h 2143748"/>
                <a:gd name="connsiteX4" fmla="*/ 2012494 w 2012494"/>
                <a:gd name="connsiteY4" fmla="*/ 1576019 h 2143748"/>
                <a:gd name="connsiteX5" fmla="*/ 1634746 w 2012494"/>
                <a:gd name="connsiteY5" fmla="*/ 2141999 h 2143748"/>
                <a:gd name="connsiteX6" fmla="*/ 1636023 w 2012494"/>
                <a:gd name="connsiteY6" fmla="*/ 984005 h 2143748"/>
                <a:gd name="connsiteX7" fmla="*/ 320340 w 2012494"/>
                <a:gd name="connsiteY7" fmla="*/ 984005 h 2143748"/>
                <a:gd name="connsiteX8" fmla="*/ 313011 w 2012494"/>
                <a:gd name="connsiteY8" fmla="*/ 2143748 h 2143748"/>
                <a:gd name="connsiteX9" fmla="*/ 0 w 2012494"/>
                <a:gd name="connsiteY9" fmla="*/ 2139639 h 2143748"/>
                <a:gd name="connsiteX10" fmla="*/ 0 w 2012494"/>
                <a:gd name="connsiteY10" fmla="*/ 417610 h 2143748"/>
                <a:gd name="connsiteX11" fmla="*/ 417610 w 2012494"/>
                <a:gd name="connsiteY11" fmla="*/ 0 h 2143748"/>
                <a:gd name="connsiteX0" fmla="*/ 417610 w 2012494"/>
                <a:gd name="connsiteY0" fmla="*/ 0 h 2143748"/>
                <a:gd name="connsiteX1" fmla="*/ 1584517 w 2012494"/>
                <a:gd name="connsiteY1" fmla="*/ 0 h 2143748"/>
                <a:gd name="connsiteX2" fmla="*/ 2002127 w 2012494"/>
                <a:gd name="connsiteY2" fmla="*/ 417610 h 2143748"/>
                <a:gd name="connsiteX3" fmla="*/ 2012494 w 2012494"/>
                <a:gd name="connsiteY3" fmla="*/ 1576019 h 2143748"/>
                <a:gd name="connsiteX4" fmla="*/ 1634746 w 2012494"/>
                <a:gd name="connsiteY4" fmla="*/ 2141999 h 2143748"/>
                <a:gd name="connsiteX5" fmla="*/ 1636023 w 2012494"/>
                <a:gd name="connsiteY5" fmla="*/ 984005 h 2143748"/>
                <a:gd name="connsiteX6" fmla="*/ 320340 w 2012494"/>
                <a:gd name="connsiteY6" fmla="*/ 984005 h 2143748"/>
                <a:gd name="connsiteX7" fmla="*/ 313011 w 2012494"/>
                <a:gd name="connsiteY7" fmla="*/ 2143748 h 2143748"/>
                <a:gd name="connsiteX8" fmla="*/ 0 w 2012494"/>
                <a:gd name="connsiteY8" fmla="*/ 2139639 h 2143748"/>
                <a:gd name="connsiteX9" fmla="*/ 0 w 2012494"/>
                <a:gd name="connsiteY9" fmla="*/ 417610 h 2143748"/>
                <a:gd name="connsiteX10" fmla="*/ 417610 w 2012494"/>
                <a:gd name="connsiteY10" fmla="*/ 0 h 2143748"/>
                <a:gd name="connsiteX0" fmla="*/ 417610 w 2012494"/>
                <a:gd name="connsiteY0" fmla="*/ 0 h 2143748"/>
                <a:gd name="connsiteX1" fmla="*/ 1584517 w 2012494"/>
                <a:gd name="connsiteY1" fmla="*/ 0 h 2143748"/>
                <a:gd name="connsiteX2" fmla="*/ 2002127 w 2012494"/>
                <a:gd name="connsiteY2" fmla="*/ 417610 h 2143748"/>
                <a:gd name="connsiteX3" fmla="*/ 2012494 w 2012494"/>
                <a:gd name="connsiteY3" fmla="*/ 2135856 h 2143748"/>
                <a:gd name="connsiteX4" fmla="*/ 1634746 w 2012494"/>
                <a:gd name="connsiteY4" fmla="*/ 2141999 h 2143748"/>
                <a:gd name="connsiteX5" fmla="*/ 1636023 w 2012494"/>
                <a:gd name="connsiteY5" fmla="*/ 984005 h 2143748"/>
                <a:gd name="connsiteX6" fmla="*/ 320340 w 2012494"/>
                <a:gd name="connsiteY6" fmla="*/ 984005 h 2143748"/>
                <a:gd name="connsiteX7" fmla="*/ 313011 w 2012494"/>
                <a:gd name="connsiteY7" fmla="*/ 2143748 h 2143748"/>
                <a:gd name="connsiteX8" fmla="*/ 0 w 2012494"/>
                <a:gd name="connsiteY8" fmla="*/ 2139639 h 2143748"/>
                <a:gd name="connsiteX9" fmla="*/ 0 w 2012494"/>
                <a:gd name="connsiteY9" fmla="*/ 417610 h 2143748"/>
                <a:gd name="connsiteX10" fmla="*/ 417610 w 2012494"/>
                <a:gd name="connsiteY10" fmla="*/ 0 h 2143748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34746 w 2002586"/>
                <a:gd name="connsiteY4" fmla="*/ 2141999 h 2146223"/>
                <a:gd name="connsiteX5" fmla="*/ 1636023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34746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60665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81400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55481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76216 w 2002586"/>
                <a:gd name="connsiteY4" fmla="*/ 2136816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65848 w 2002586"/>
                <a:gd name="connsiteY4" fmla="*/ 2131632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65848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754"/>
                <a:gd name="connsiteY0" fmla="*/ 0 h 2143748"/>
                <a:gd name="connsiteX1" fmla="*/ 1584517 w 2002754"/>
                <a:gd name="connsiteY1" fmla="*/ 0 h 2143748"/>
                <a:gd name="connsiteX2" fmla="*/ 2002127 w 2002754"/>
                <a:gd name="connsiteY2" fmla="*/ 417610 h 2143748"/>
                <a:gd name="connsiteX3" fmla="*/ 1996943 w 2002754"/>
                <a:gd name="connsiteY3" fmla="*/ 2141039 h 2143748"/>
                <a:gd name="connsiteX4" fmla="*/ 1665848 w 2002754"/>
                <a:gd name="connsiteY4" fmla="*/ 2141999 h 2143748"/>
                <a:gd name="connsiteX5" fmla="*/ 1667125 w 2002754"/>
                <a:gd name="connsiteY5" fmla="*/ 984005 h 2143748"/>
                <a:gd name="connsiteX6" fmla="*/ 320340 w 2002754"/>
                <a:gd name="connsiteY6" fmla="*/ 984005 h 2143748"/>
                <a:gd name="connsiteX7" fmla="*/ 313011 w 2002754"/>
                <a:gd name="connsiteY7" fmla="*/ 2143748 h 2143748"/>
                <a:gd name="connsiteX8" fmla="*/ 0 w 2002754"/>
                <a:gd name="connsiteY8" fmla="*/ 2139639 h 2143748"/>
                <a:gd name="connsiteX9" fmla="*/ 0 w 2002754"/>
                <a:gd name="connsiteY9" fmla="*/ 417610 h 2143748"/>
                <a:gd name="connsiteX10" fmla="*/ 417610 w 2002754"/>
                <a:gd name="connsiteY10" fmla="*/ 0 h 2143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02754" h="2143748">
                  <a:moveTo>
                    <a:pt x="417610" y="0"/>
                  </a:moveTo>
                  <a:lnTo>
                    <a:pt x="1584517" y="0"/>
                  </a:lnTo>
                  <a:cubicBezTo>
                    <a:pt x="1815157" y="0"/>
                    <a:pt x="2002127" y="186970"/>
                    <a:pt x="2002127" y="417610"/>
                  </a:cubicBezTo>
                  <a:cubicBezTo>
                    <a:pt x="2005583" y="803746"/>
                    <a:pt x="1993487" y="1754903"/>
                    <a:pt x="1996943" y="2141039"/>
                  </a:cubicBezTo>
                  <a:lnTo>
                    <a:pt x="1665848" y="2141999"/>
                  </a:lnTo>
                  <a:cubicBezTo>
                    <a:pt x="1664546" y="1756001"/>
                    <a:pt x="1668427" y="1370003"/>
                    <a:pt x="1667125" y="984005"/>
                  </a:cubicBezTo>
                  <a:lnTo>
                    <a:pt x="320340" y="984005"/>
                  </a:lnTo>
                  <a:lnTo>
                    <a:pt x="313011" y="2143748"/>
                  </a:lnTo>
                  <a:lnTo>
                    <a:pt x="0" y="2139639"/>
                  </a:lnTo>
                  <a:lnTo>
                    <a:pt x="0" y="417610"/>
                  </a:lnTo>
                  <a:cubicBezTo>
                    <a:pt x="0" y="186970"/>
                    <a:pt x="186970" y="0"/>
                    <a:pt x="417610" y="0"/>
                  </a:cubicBezTo>
                  <a:close/>
                </a:path>
              </a:pathLst>
            </a:custGeom>
            <a:ln w="28575" cmpd="sng"/>
            <a:scene3d>
              <a:camera prst="isometricOffAxis2Left">
                <a:rot lat="1756351" lon="2658000" rev="21325911"/>
              </a:camera>
              <a:lightRig rig="threePt" dir="t"/>
            </a:scene3d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 rot="308156">
              <a:off x="4488698" y="4026488"/>
              <a:ext cx="194493" cy="1224287"/>
            </a:xfrm>
            <a:prstGeom prst="roundRect">
              <a:avLst>
                <a:gd name="adj" fmla="val 50000"/>
              </a:avLst>
            </a:prstGeom>
            <a:ln w="28575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 rot="21291844" flipH="1">
              <a:off x="5392941" y="3630531"/>
              <a:ext cx="194493" cy="1224287"/>
            </a:xfrm>
            <a:prstGeom prst="roundRect">
              <a:avLst>
                <a:gd name="adj" fmla="val 50000"/>
              </a:avLst>
            </a:prstGeom>
            <a:ln w="28575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 rot="308156">
              <a:off x="3640946" y="3569877"/>
              <a:ext cx="194493" cy="1224287"/>
            </a:xfrm>
            <a:prstGeom prst="roundRect">
              <a:avLst>
                <a:gd name="adj" fmla="val 50000"/>
              </a:avLst>
            </a:prstGeom>
            <a:ln w="28575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889846" y="2791828"/>
              <a:ext cx="1448686" cy="1670520"/>
            </a:xfrm>
            <a:prstGeom prst="roundRect">
              <a:avLst/>
            </a:prstGeom>
            <a:ln w="28575" cmpd="sng"/>
            <a:scene3d>
              <a:camera prst="isometricTopUp"/>
              <a:lightRig rig="threePt" dir="t"/>
            </a:scene3d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>
            <a:grpSpLocks noChangeAspect="1"/>
          </p:cNvGrpSpPr>
          <p:nvPr/>
        </p:nvGrpSpPr>
        <p:grpSpPr>
          <a:xfrm>
            <a:off x="2893104" y="5708584"/>
            <a:ext cx="791321" cy="1013728"/>
            <a:chOff x="5381882" y="3117129"/>
            <a:chExt cx="1231640" cy="1577804"/>
          </a:xfrm>
        </p:grpSpPr>
        <p:sp>
          <p:nvSpPr>
            <p:cNvPr id="31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Freeform 32"/>
          <p:cNvSpPr/>
          <p:nvPr/>
        </p:nvSpPr>
        <p:spPr>
          <a:xfrm>
            <a:off x="3029449" y="5959828"/>
            <a:ext cx="481153" cy="570684"/>
          </a:xfrm>
          <a:custGeom>
            <a:avLst/>
            <a:gdLst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1153" h="570684">
                <a:moveTo>
                  <a:pt x="55948" y="55949"/>
                </a:moveTo>
                <a:lnTo>
                  <a:pt x="0" y="229393"/>
                </a:lnTo>
                <a:lnTo>
                  <a:pt x="78327" y="184633"/>
                </a:lnTo>
                <a:lnTo>
                  <a:pt x="50353" y="352481"/>
                </a:lnTo>
                <a:lnTo>
                  <a:pt x="128680" y="279747"/>
                </a:lnTo>
                <a:lnTo>
                  <a:pt x="117491" y="464380"/>
                </a:lnTo>
                <a:lnTo>
                  <a:pt x="201413" y="335697"/>
                </a:lnTo>
                <a:lnTo>
                  <a:pt x="190223" y="570684"/>
                </a:lnTo>
                <a:lnTo>
                  <a:pt x="285335" y="330102"/>
                </a:lnTo>
                <a:lnTo>
                  <a:pt x="330093" y="492355"/>
                </a:lnTo>
                <a:lnTo>
                  <a:pt x="346877" y="296532"/>
                </a:lnTo>
                <a:lnTo>
                  <a:pt x="419610" y="414026"/>
                </a:lnTo>
                <a:lnTo>
                  <a:pt x="419610" y="201418"/>
                </a:lnTo>
                <a:lnTo>
                  <a:pt x="481153" y="318912"/>
                </a:lnTo>
                <a:lnTo>
                  <a:pt x="469963" y="95114"/>
                </a:lnTo>
                <a:lnTo>
                  <a:pt x="262955" y="0"/>
                </a:lnTo>
                <a:lnTo>
                  <a:pt x="391636" y="128684"/>
                </a:lnTo>
                <a:cubicBezTo>
                  <a:pt x="390704" y="158524"/>
                  <a:pt x="301187" y="184633"/>
                  <a:pt x="257361" y="179038"/>
                </a:cubicBezTo>
                <a:cubicBezTo>
                  <a:pt x="213535" y="173443"/>
                  <a:pt x="131477" y="124021"/>
                  <a:pt x="128680" y="95114"/>
                </a:cubicBezTo>
                <a:lnTo>
                  <a:pt x="240576" y="5595"/>
                </a:lnTo>
                <a:lnTo>
                  <a:pt x="55948" y="55949"/>
                </a:lnTo>
                <a:close/>
              </a:path>
            </a:pathLst>
          </a:custGeom>
          <a:solidFill>
            <a:schemeClr val="tx1"/>
          </a:solidFill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3189204" y="5835816"/>
            <a:ext cx="180259" cy="93570"/>
            <a:chOff x="7733858" y="5684300"/>
            <a:chExt cx="180259" cy="93570"/>
          </a:xfrm>
        </p:grpSpPr>
        <p:sp>
          <p:nvSpPr>
            <p:cNvPr id="35" name="Oval 34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/>
          <p:cNvSpPr/>
          <p:nvPr/>
        </p:nvSpPr>
        <p:spPr>
          <a:xfrm>
            <a:off x="3684425" y="5331910"/>
            <a:ext cx="228814" cy="228814"/>
          </a:xfrm>
          <a:prstGeom prst="ellipse">
            <a:avLst/>
          </a:prstGeom>
          <a:ln>
            <a:solidFill>
              <a:srgbClr val="7F7F7F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644047" y="5648436"/>
            <a:ext cx="141139" cy="141139"/>
          </a:xfrm>
          <a:prstGeom prst="ellipse">
            <a:avLst/>
          </a:prstGeom>
          <a:ln>
            <a:solidFill>
              <a:srgbClr val="7F7F7F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loud 38"/>
          <p:cNvSpPr/>
          <p:nvPr/>
        </p:nvSpPr>
        <p:spPr>
          <a:xfrm rot="5400000" flipH="1">
            <a:off x="2244516" y="1473830"/>
            <a:ext cx="4354648" cy="3512302"/>
          </a:xfrm>
          <a:prstGeom prst="cloud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250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6761" y="1580611"/>
            <a:ext cx="475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Unstructured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045146" y="385455"/>
            <a:ext cx="1062429" cy="1067996"/>
            <a:chOff x="1549971" y="937407"/>
            <a:chExt cx="1062429" cy="1465560"/>
          </a:xfrm>
          <a:effectLst/>
        </p:grpSpPr>
        <p:cxnSp>
          <p:nvCxnSpPr>
            <p:cNvPr id="4" name="Straight Connector 3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776736" y="4583695"/>
            <a:ext cx="1590529" cy="1393176"/>
            <a:chOff x="3568179" y="301290"/>
            <a:chExt cx="1590529" cy="1393176"/>
          </a:xfrm>
        </p:grpSpPr>
        <p:sp>
          <p:nvSpPr>
            <p:cNvPr id="13" name="Rectangle 12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hevron 14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Chevron 15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Octagon 16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054815" y="6058056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 web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915707" y="247641"/>
            <a:ext cx="1377580" cy="13329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9126" y="137302"/>
            <a:ext cx="9144000" cy="632441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0434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6761" y="1580611"/>
            <a:ext cx="475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Unstructured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045146" y="385455"/>
            <a:ext cx="1062429" cy="1067996"/>
            <a:chOff x="1549971" y="937407"/>
            <a:chExt cx="1062429" cy="1465560"/>
          </a:xfrm>
          <a:effectLst/>
        </p:grpSpPr>
        <p:cxnSp>
          <p:nvCxnSpPr>
            <p:cNvPr id="4" name="Straight Connector 3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776736" y="4583695"/>
            <a:ext cx="1590529" cy="1393176"/>
            <a:chOff x="3568179" y="301290"/>
            <a:chExt cx="1590529" cy="1393176"/>
          </a:xfrm>
        </p:grpSpPr>
        <p:sp>
          <p:nvSpPr>
            <p:cNvPr id="13" name="Rectangle 12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hevron 14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Chevron 15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Octagon 16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054815" y="6058056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 web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37" name="Curved Connector 36"/>
          <p:cNvCxnSpPr>
            <a:stCxn id="2" idx="2"/>
            <a:endCxn id="13" idx="0"/>
          </p:cNvCxnSpPr>
          <p:nvPr/>
        </p:nvCxnSpPr>
        <p:spPr>
          <a:xfrm rot="5400000">
            <a:off x="3257305" y="3264639"/>
            <a:ext cx="2633752" cy="4360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3915707" y="247641"/>
            <a:ext cx="1377580" cy="13329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9126" y="137302"/>
            <a:ext cx="9144000" cy="632441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&quot;No&quot; Symbol 42"/>
          <p:cNvSpPr/>
          <p:nvPr/>
        </p:nvSpPr>
        <p:spPr>
          <a:xfrm>
            <a:off x="4121543" y="3764629"/>
            <a:ext cx="900915" cy="900915"/>
          </a:xfrm>
          <a:prstGeom prst="noSmoking">
            <a:avLst>
              <a:gd name="adj" fmla="val 6328"/>
            </a:avLst>
          </a:prstGeom>
          <a:solidFill>
            <a:srgbClr val="FB959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12901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6761" y="1580611"/>
            <a:ext cx="475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Unstructured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045146" y="385455"/>
            <a:ext cx="1062429" cy="1067996"/>
            <a:chOff x="1549971" y="937407"/>
            <a:chExt cx="1062429" cy="1465560"/>
          </a:xfrm>
          <a:effectLst/>
        </p:grpSpPr>
        <p:cxnSp>
          <p:nvCxnSpPr>
            <p:cNvPr id="4" name="Straight Connector 3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776736" y="4583695"/>
            <a:ext cx="1590529" cy="1393176"/>
            <a:chOff x="3568179" y="301290"/>
            <a:chExt cx="1590529" cy="1393176"/>
          </a:xfrm>
        </p:grpSpPr>
        <p:sp>
          <p:nvSpPr>
            <p:cNvPr id="13" name="Rectangle 12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hevron 14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Chevron 15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Octagon 16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054815" y="6058056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 web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269758" y="2644196"/>
            <a:ext cx="881233" cy="1214200"/>
            <a:chOff x="1407050" y="2644196"/>
            <a:chExt cx="881233" cy="1214200"/>
          </a:xfrm>
        </p:grpSpPr>
        <p:grpSp>
          <p:nvGrpSpPr>
            <p:cNvPr id="19" name="Group 18"/>
            <p:cNvGrpSpPr/>
            <p:nvPr/>
          </p:nvGrpSpPr>
          <p:grpSpPr>
            <a:xfrm>
              <a:off x="1407050" y="2844668"/>
              <a:ext cx="791321" cy="1013728"/>
              <a:chOff x="6232039" y="3213290"/>
              <a:chExt cx="791321" cy="1013728"/>
            </a:xfrm>
          </p:grpSpPr>
          <p:sp>
            <p:nvSpPr>
              <p:cNvPr id="21" name="Chord 3"/>
              <p:cNvSpPr/>
              <p:nvPr/>
            </p:nvSpPr>
            <p:spPr>
              <a:xfrm>
                <a:off x="6232039" y="3710246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rgbClr val="39B5F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6405594" y="3213290"/>
                <a:ext cx="510522" cy="496957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6536596" y="338138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6675683" y="338138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Isosceles Triangle 26"/>
            <p:cNvSpPr/>
            <p:nvPr/>
          </p:nvSpPr>
          <p:spPr>
            <a:xfrm rot="5400000">
              <a:off x="2149594" y="3022565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/>
            <p:cNvSpPr/>
            <p:nvPr/>
          </p:nvSpPr>
          <p:spPr>
            <a:xfrm rot="3600000">
              <a:off x="2101446" y="2824115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/>
            <p:cNvSpPr/>
            <p:nvPr/>
          </p:nvSpPr>
          <p:spPr>
            <a:xfrm rot="1467237">
              <a:off x="1945158" y="2680461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/>
            <p:cNvSpPr/>
            <p:nvPr/>
          </p:nvSpPr>
          <p:spPr>
            <a:xfrm rot="20977406">
              <a:off x="1739171" y="2644196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91856" y="3987069"/>
            <a:ext cx="3043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Editing</a:t>
            </a:r>
            <a:b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Process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166951" y="2661428"/>
            <a:ext cx="984040" cy="13329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3915707" y="247641"/>
            <a:ext cx="1377580" cy="13329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2359775" y="2180133"/>
            <a:ext cx="1867886" cy="1114682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2288283" y="2042443"/>
            <a:ext cx="1867886" cy="1114682"/>
          </a:xfrm>
          <a:prstGeom prst="straightConnector1">
            <a:avLst/>
          </a:prstGeom>
          <a:ln>
            <a:solidFill>
              <a:srgbClr val="FFD198"/>
            </a:solidFill>
            <a:headEnd type="arrow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9126" y="137302"/>
            <a:ext cx="9144000" cy="632441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01394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6761" y="1580611"/>
            <a:ext cx="475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Unstructured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045146" y="385455"/>
            <a:ext cx="1062429" cy="1067996"/>
            <a:chOff x="1549971" y="937407"/>
            <a:chExt cx="1062429" cy="1465560"/>
          </a:xfrm>
          <a:effectLst/>
        </p:grpSpPr>
        <p:cxnSp>
          <p:nvCxnSpPr>
            <p:cNvPr id="4" name="Straight Connector 3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776736" y="4583695"/>
            <a:ext cx="1590529" cy="1393176"/>
            <a:chOff x="3568179" y="301290"/>
            <a:chExt cx="1590529" cy="1393176"/>
          </a:xfrm>
        </p:grpSpPr>
        <p:sp>
          <p:nvSpPr>
            <p:cNvPr id="13" name="Rectangle 12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hevron 14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Chevron 15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Octagon 16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054815" y="6058056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 web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269758" y="2644196"/>
            <a:ext cx="881233" cy="1214200"/>
            <a:chOff x="1407050" y="2644196"/>
            <a:chExt cx="881233" cy="1214200"/>
          </a:xfrm>
        </p:grpSpPr>
        <p:grpSp>
          <p:nvGrpSpPr>
            <p:cNvPr id="19" name="Group 18"/>
            <p:cNvGrpSpPr/>
            <p:nvPr/>
          </p:nvGrpSpPr>
          <p:grpSpPr>
            <a:xfrm>
              <a:off x="1407050" y="2844668"/>
              <a:ext cx="791321" cy="1013728"/>
              <a:chOff x="6232039" y="3213290"/>
              <a:chExt cx="791321" cy="1013728"/>
            </a:xfrm>
          </p:grpSpPr>
          <p:sp>
            <p:nvSpPr>
              <p:cNvPr id="21" name="Chord 3"/>
              <p:cNvSpPr/>
              <p:nvPr/>
            </p:nvSpPr>
            <p:spPr>
              <a:xfrm>
                <a:off x="6232039" y="3710246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rgbClr val="39B5F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6405594" y="3213290"/>
                <a:ext cx="510522" cy="496957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6536596" y="338138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6675683" y="338138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Isosceles Triangle 26"/>
            <p:cNvSpPr/>
            <p:nvPr/>
          </p:nvSpPr>
          <p:spPr>
            <a:xfrm rot="5400000">
              <a:off x="2149594" y="3022565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/>
            <p:cNvSpPr/>
            <p:nvPr/>
          </p:nvSpPr>
          <p:spPr>
            <a:xfrm rot="3600000">
              <a:off x="2101446" y="2824115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/>
            <p:cNvSpPr/>
            <p:nvPr/>
          </p:nvSpPr>
          <p:spPr>
            <a:xfrm rot="1467237">
              <a:off x="1945158" y="2680461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/>
            <p:cNvSpPr/>
            <p:nvPr/>
          </p:nvSpPr>
          <p:spPr>
            <a:xfrm rot="20977406">
              <a:off x="1739171" y="2644196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91856" y="3987069"/>
            <a:ext cx="3043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Editing</a:t>
            </a:r>
            <a:b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Process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166951" y="2661428"/>
            <a:ext cx="984040" cy="13329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884352" y="3987069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Style Guides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915707" y="247641"/>
            <a:ext cx="1377580" cy="13329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2359775" y="2180133"/>
            <a:ext cx="1867886" cy="1114682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2288283" y="2042443"/>
            <a:ext cx="1867886" cy="1114682"/>
          </a:xfrm>
          <a:prstGeom prst="straightConnector1">
            <a:avLst/>
          </a:prstGeom>
          <a:ln>
            <a:solidFill>
              <a:srgbClr val="FFD198"/>
            </a:solidFill>
            <a:headEnd type="arrow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 flipH="1">
            <a:off x="4818219" y="2046852"/>
            <a:ext cx="1939378" cy="1252372"/>
            <a:chOff x="2440683" y="2366473"/>
            <a:chExt cx="1939378" cy="1252372"/>
          </a:xfrm>
        </p:grpSpPr>
        <p:cxnSp>
          <p:nvCxnSpPr>
            <p:cNvPr id="86" name="Straight Arrow Connector 85"/>
            <p:cNvCxnSpPr/>
            <p:nvPr/>
          </p:nvCxnSpPr>
          <p:spPr>
            <a:xfrm flipH="1">
              <a:off x="2512175" y="2504163"/>
              <a:ext cx="1867886" cy="1114682"/>
            </a:xfrm>
            <a:prstGeom prst="straightConnector1">
              <a:avLst/>
            </a:prstGeom>
            <a:ln>
              <a:solidFill>
                <a:srgbClr val="FFD198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H="1">
              <a:off x="2440683" y="2366473"/>
              <a:ext cx="1867886" cy="1114682"/>
            </a:xfrm>
            <a:prstGeom prst="straightConnector1">
              <a:avLst/>
            </a:prstGeom>
            <a:ln>
              <a:solidFill>
                <a:srgbClr val="FFD198"/>
              </a:solidFill>
              <a:headEnd type="arrow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Rectangle 90"/>
          <p:cNvSpPr/>
          <p:nvPr/>
        </p:nvSpPr>
        <p:spPr>
          <a:xfrm>
            <a:off x="7112265" y="2596882"/>
            <a:ext cx="812292" cy="9945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6981522" y="2732549"/>
            <a:ext cx="812292" cy="9945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6858722" y="2863859"/>
            <a:ext cx="812292" cy="9945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9126" y="137302"/>
            <a:ext cx="9144000" cy="632441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2643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6761" y="1580611"/>
            <a:ext cx="475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Unstructured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045146" y="385455"/>
            <a:ext cx="1062429" cy="1067996"/>
            <a:chOff x="1549971" y="937407"/>
            <a:chExt cx="1062429" cy="1465560"/>
          </a:xfrm>
          <a:effectLst/>
        </p:grpSpPr>
        <p:cxnSp>
          <p:nvCxnSpPr>
            <p:cNvPr id="4" name="Straight Connector 3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776736" y="4583695"/>
            <a:ext cx="1590529" cy="1393176"/>
            <a:chOff x="3568179" y="301290"/>
            <a:chExt cx="1590529" cy="1393176"/>
          </a:xfrm>
        </p:grpSpPr>
        <p:sp>
          <p:nvSpPr>
            <p:cNvPr id="13" name="Rectangle 12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hevron 14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Chevron 15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Octagon 16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054815" y="6058056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 web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269758" y="2644196"/>
            <a:ext cx="881233" cy="1214200"/>
            <a:chOff x="1407050" y="2644196"/>
            <a:chExt cx="881233" cy="1214200"/>
          </a:xfrm>
        </p:grpSpPr>
        <p:grpSp>
          <p:nvGrpSpPr>
            <p:cNvPr id="19" name="Group 18"/>
            <p:cNvGrpSpPr/>
            <p:nvPr/>
          </p:nvGrpSpPr>
          <p:grpSpPr>
            <a:xfrm>
              <a:off x="1407050" y="2844668"/>
              <a:ext cx="791321" cy="1013728"/>
              <a:chOff x="6232039" y="3213290"/>
              <a:chExt cx="791321" cy="1013728"/>
            </a:xfrm>
          </p:grpSpPr>
          <p:sp>
            <p:nvSpPr>
              <p:cNvPr id="21" name="Chord 3"/>
              <p:cNvSpPr/>
              <p:nvPr/>
            </p:nvSpPr>
            <p:spPr>
              <a:xfrm>
                <a:off x="6232039" y="3710246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rgbClr val="39B5F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6405594" y="3213290"/>
                <a:ext cx="510522" cy="496957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6536596" y="338138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6675683" y="338138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Isosceles Triangle 26"/>
            <p:cNvSpPr/>
            <p:nvPr/>
          </p:nvSpPr>
          <p:spPr>
            <a:xfrm rot="5400000">
              <a:off x="2149594" y="3022565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/>
            <p:cNvSpPr/>
            <p:nvPr/>
          </p:nvSpPr>
          <p:spPr>
            <a:xfrm rot="3600000">
              <a:off x="2101446" y="2824115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/>
            <p:cNvSpPr/>
            <p:nvPr/>
          </p:nvSpPr>
          <p:spPr>
            <a:xfrm rot="1467237">
              <a:off x="1945158" y="2680461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/>
            <p:cNvSpPr/>
            <p:nvPr/>
          </p:nvSpPr>
          <p:spPr>
            <a:xfrm rot="20977406">
              <a:off x="1739171" y="2644196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91856" y="3987069"/>
            <a:ext cx="3043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Editing</a:t>
            </a:r>
            <a:b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Process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37" name="Curved Connector 36"/>
          <p:cNvCxnSpPr>
            <a:stCxn id="2" idx="2"/>
            <a:endCxn id="13" idx="0"/>
          </p:cNvCxnSpPr>
          <p:nvPr/>
        </p:nvCxnSpPr>
        <p:spPr>
          <a:xfrm rot="5400000">
            <a:off x="3257305" y="3264639"/>
            <a:ext cx="2633752" cy="4360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1166951" y="2661428"/>
            <a:ext cx="984040" cy="13329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884352" y="3987069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Style Guides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915707" y="247641"/>
            <a:ext cx="1377580" cy="13329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2359775" y="2180133"/>
            <a:ext cx="1867886" cy="1114682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2288283" y="2042443"/>
            <a:ext cx="1867886" cy="1114682"/>
          </a:xfrm>
          <a:prstGeom prst="straightConnector1">
            <a:avLst/>
          </a:prstGeom>
          <a:ln>
            <a:solidFill>
              <a:srgbClr val="FFD198"/>
            </a:solidFill>
            <a:headEnd type="arrow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 flipH="1">
            <a:off x="4818219" y="2046852"/>
            <a:ext cx="1939378" cy="1252372"/>
            <a:chOff x="2440683" y="2366473"/>
            <a:chExt cx="1939378" cy="1252372"/>
          </a:xfrm>
        </p:grpSpPr>
        <p:cxnSp>
          <p:nvCxnSpPr>
            <p:cNvPr id="86" name="Straight Arrow Connector 85"/>
            <p:cNvCxnSpPr/>
            <p:nvPr/>
          </p:nvCxnSpPr>
          <p:spPr>
            <a:xfrm flipH="1">
              <a:off x="2512175" y="2504163"/>
              <a:ext cx="1867886" cy="1114682"/>
            </a:xfrm>
            <a:prstGeom prst="straightConnector1">
              <a:avLst/>
            </a:prstGeom>
            <a:ln>
              <a:solidFill>
                <a:srgbClr val="FFD198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H="1">
              <a:off x="2440683" y="2366473"/>
              <a:ext cx="1867886" cy="1114682"/>
            </a:xfrm>
            <a:prstGeom prst="straightConnector1">
              <a:avLst/>
            </a:prstGeom>
            <a:ln>
              <a:solidFill>
                <a:srgbClr val="FFD198"/>
              </a:solidFill>
              <a:headEnd type="arrow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Rectangle 90"/>
          <p:cNvSpPr/>
          <p:nvPr/>
        </p:nvSpPr>
        <p:spPr>
          <a:xfrm>
            <a:off x="7112265" y="2596882"/>
            <a:ext cx="812292" cy="9945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6981522" y="2732549"/>
            <a:ext cx="812292" cy="9945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6858722" y="2863859"/>
            <a:ext cx="812292" cy="9945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9126" y="137302"/>
            <a:ext cx="9144000" cy="632441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1951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6761" y="1580611"/>
            <a:ext cx="475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Unstructured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045146" y="385455"/>
            <a:ext cx="1062429" cy="1067996"/>
            <a:chOff x="1549971" y="937407"/>
            <a:chExt cx="1062429" cy="1465560"/>
          </a:xfrm>
          <a:effectLst/>
        </p:grpSpPr>
        <p:cxnSp>
          <p:nvCxnSpPr>
            <p:cNvPr id="4" name="Straight Connector 3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776736" y="4583695"/>
            <a:ext cx="1590529" cy="1393176"/>
            <a:chOff x="3568179" y="301290"/>
            <a:chExt cx="1590529" cy="1393176"/>
          </a:xfrm>
        </p:grpSpPr>
        <p:sp>
          <p:nvSpPr>
            <p:cNvPr id="13" name="Rectangle 12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hevron 14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Chevron 15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Octagon 16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054815" y="6058056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 web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9" name="Curved Connector 18"/>
          <p:cNvCxnSpPr>
            <a:stCxn id="2" idx="2"/>
            <a:endCxn id="13" idx="0"/>
          </p:cNvCxnSpPr>
          <p:nvPr/>
        </p:nvCxnSpPr>
        <p:spPr>
          <a:xfrm rot="5400000">
            <a:off x="3257305" y="3264639"/>
            <a:ext cx="2633752" cy="4360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915707" y="247641"/>
            <a:ext cx="1377580" cy="13329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6955685" y="4583695"/>
            <a:ext cx="880936" cy="1393176"/>
            <a:chOff x="5697482" y="4583695"/>
            <a:chExt cx="880936" cy="1393176"/>
          </a:xfrm>
        </p:grpSpPr>
        <p:sp>
          <p:nvSpPr>
            <p:cNvPr id="23" name="Rounded Rectangle 22"/>
            <p:cNvSpPr/>
            <p:nvPr/>
          </p:nvSpPr>
          <p:spPr>
            <a:xfrm>
              <a:off x="5697482" y="4583695"/>
              <a:ext cx="880936" cy="1393176"/>
            </a:xfrm>
            <a:prstGeom prst="roundRect">
              <a:avLst>
                <a:gd name="adj" fmla="val 736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789007" y="4804018"/>
              <a:ext cx="697884" cy="90549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5972059" y="5845686"/>
              <a:ext cx="251696" cy="0"/>
            </a:xfrm>
            <a:prstGeom prst="line">
              <a:avLst/>
            </a:prstGeom>
            <a:ln cap="rnd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5829448" y="6058056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Mobile web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1" name="Oval Callout 30"/>
          <p:cNvSpPr/>
          <p:nvPr/>
        </p:nvSpPr>
        <p:spPr>
          <a:xfrm>
            <a:off x="5949177" y="2557444"/>
            <a:ext cx="2173738" cy="1485489"/>
          </a:xfrm>
          <a:prstGeom prst="wedgeEllipseCallout">
            <a:avLst>
              <a:gd name="adj1" fmla="val 16586"/>
              <a:gd name="adj2" fmla="val 7789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Umm, where’s my site?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4405" y="188149"/>
            <a:ext cx="3685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  <a:latin typeface="Anime Ace 2.0 BB"/>
                <a:cs typeface="Anime Ace 2.0 BB"/>
              </a:rPr>
              <a:t>And then, mobile happened…</a:t>
            </a:r>
            <a:endParaRPr lang="en-US" i="1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3" name="Freeform 32"/>
          <p:cNvSpPr/>
          <p:nvPr/>
        </p:nvSpPr>
        <p:spPr>
          <a:xfrm>
            <a:off x="57205" y="160186"/>
            <a:ext cx="3054815" cy="858437"/>
          </a:xfrm>
          <a:custGeom>
            <a:avLst/>
            <a:gdLst>
              <a:gd name="connsiteX0" fmla="*/ 3947050 w 3947050"/>
              <a:gd name="connsiteY0" fmla="*/ 0 h 1144192"/>
              <a:gd name="connsiteX1" fmla="*/ 3798320 w 3947050"/>
              <a:gd name="connsiteY1" fmla="*/ 938237 h 1144192"/>
              <a:gd name="connsiteX2" fmla="*/ 0 w 3947050"/>
              <a:gd name="connsiteY2" fmla="*/ 1144192 h 1144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47050" h="1144192">
                <a:moveTo>
                  <a:pt x="3947050" y="0"/>
                </a:moveTo>
                <a:lnTo>
                  <a:pt x="3798320" y="938237"/>
                </a:lnTo>
                <a:lnTo>
                  <a:pt x="0" y="1144192"/>
                </a:lnTo>
              </a:path>
            </a:pathLst>
          </a:cu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9126" y="137302"/>
            <a:ext cx="9144000" cy="632441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465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ord 3"/>
          <p:cNvSpPr/>
          <p:nvPr/>
        </p:nvSpPr>
        <p:spPr>
          <a:xfrm>
            <a:off x="7448115" y="5992483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7621670" y="5495527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7454737" y="5338714"/>
            <a:ext cx="867931" cy="739589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Callout 4"/>
          <p:cNvSpPr/>
          <p:nvPr/>
        </p:nvSpPr>
        <p:spPr>
          <a:xfrm>
            <a:off x="4890279" y="3518565"/>
            <a:ext cx="2845527" cy="1485489"/>
          </a:xfrm>
          <a:prstGeom prst="wedgeEllipseCallout">
            <a:avLst>
              <a:gd name="adj1" fmla="val 33428"/>
              <a:gd name="adj2" fmla="val 7019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This </a:t>
            </a:r>
            <a:r>
              <a:rPr lang="en-US" b="1" i="1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sucks!</a:t>
            </a:r>
            <a:endParaRPr lang="en-US" b="1" i="1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733858" y="5636791"/>
            <a:ext cx="180259" cy="141079"/>
            <a:chOff x="6498733" y="3318265"/>
            <a:chExt cx="180259" cy="141079"/>
          </a:xfrm>
        </p:grpSpPr>
        <p:sp>
          <p:nvSpPr>
            <p:cNvPr id="7" name="Oval 6"/>
            <p:cNvSpPr/>
            <p:nvPr/>
          </p:nvSpPr>
          <p:spPr>
            <a:xfrm>
              <a:off x="6498733" y="3365774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637820" y="3365774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6500681" y="3318265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6635441" y="3326017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ounded Rectangle 10"/>
          <p:cNvSpPr/>
          <p:nvPr/>
        </p:nvSpPr>
        <p:spPr>
          <a:xfrm>
            <a:off x="7045877" y="5625324"/>
            <a:ext cx="311935" cy="493317"/>
          </a:xfrm>
          <a:prstGeom prst="roundRect">
            <a:avLst>
              <a:gd name="adj" fmla="val 7365"/>
            </a:avLst>
          </a:prstGeom>
          <a:noFill/>
          <a:ln>
            <a:solidFill>
              <a:schemeClr val="bg1"/>
            </a:solidFill>
          </a:ln>
          <a:scene3d>
            <a:camera prst="isometricOffAxis2Left">
              <a:rot lat="1080000" lon="1560001" rev="90000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964177" y="5880848"/>
            <a:ext cx="148745" cy="148745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357812" y="5884503"/>
            <a:ext cx="148745" cy="148745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126" y="3226620"/>
            <a:ext cx="9144000" cy="346690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7147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ord 3"/>
          <p:cNvSpPr/>
          <p:nvPr/>
        </p:nvSpPr>
        <p:spPr>
          <a:xfrm>
            <a:off x="7448115" y="5992483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7621670" y="5495527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7454737" y="5338714"/>
            <a:ext cx="867931" cy="739589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Callout 4"/>
          <p:cNvSpPr/>
          <p:nvPr/>
        </p:nvSpPr>
        <p:spPr>
          <a:xfrm>
            <a:off x="4369544" y="3663038"/>
            <a:ext cx="2713745" cy="1475001"/>
          </a:xfrm>
          <a:prstGeom prst="wedgeEllipseCallout">
            <a:avLst>
              <a:gd name="adj1" fmla="val 57903"/>
              <a:gd name="adj2" fmla="val 5315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Separate sites isn’t enough.</a:t>
            </a:r>
            <a:endParaRPr lang="en-US" b="1" i="1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7" name="Oval 6"/>
          <p:cNvSpPr/>
          <p:nvPr/>
        </p:nvSpPr>
        <p:spPr>
          <a:xfrm>
            <a:off x="7780466" y="5695951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919553" y="5695951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7313873" y="5939901"/>
            <a:ext cx="311935" cy="493317"/>
          </a:xfrm>
          <a:prstGeom prst="roundRect">
            <a:avLst>
              <a:gd name="adj" fmla="val 7365"/>
            </a:avLst>
          </a:prstGeom>
          <a:solidFill>
            <a:schemeClr val="tx1"/>
          </a:solidFill>
          <a:ln>
            <a:solidFill>
              <a:schemeClr val="bg1"/>
            </a:solidFill>
          </a:ln>
          <a:scene3d>
            <a:camera prst="isometricOffAxis2Left">
              <a:rot lat="141114" lon="1429353" rev="20937165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185565" y="6183774"/>
            <a:ext cx="148745" cy="148745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579200" y="6187429"/>
            <a:ext cx="148745" cy="148745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126" y="3226620"/>
            <a:ext cx="9144000" cy="346690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Callout 15"/>
          <p:cNvSpPr/>
          <p:nvPr/>
        </p:nvSpPr>
        <p:spPr>
          <a:xfrm>
            <a:off x="3426646" y="5198584"/>
            <a:ext cx="2713745" cy="1181874"/>
          </a:xfrm>
          <a:prstGeom prst="wedgeEllipseCallout">
            <a:avLst>
              <a:gd name="adj1" fmla="val 78084"/>
              <a:gd name="adj2" fmla="val -796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We need separate </a:t>
            </a:r>
            <a:r>
              <a:rPr lang="en-US" b="1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channels</a:t>
            </a:r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.</a:t>
            </a:r>
            <a:endParaRPr lang="en-US" b="1" i="1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344560163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26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003703" y="3544932"/>
            <a:ext cx="2253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599348" y="234977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31" name="Straight Connector 30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330938" y="4991904"/>
            <a:ext cx="1590529" cy="1393176"/>
            <a:chOff x="3568179" y="301290"/>
            <a:chExt cx="1590529" cy="1393176"/>
          </a:xfrm>
        </p:grpSpPr>
        <p:sp>
          <p:nvSpPr>
            <p:cNvPr id="40" name="Rectangle 39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hevron 41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Chevron 42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Octagon 43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609017" y="6466265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6" name="Curved Connector 45"/>
          <p:cNvCxnSpPr>
            <a:stCxn id="29" idx="2"/>
            <a:endCxn id="40" idx="0"/>
          </p:cNvCxnSpPr>
          <p:nvPr/>
        </p:nvCxnSpPr>
        <p:spPr>
          <a:xfrm rot="5400000">
            <a:off x="2728063" y="4589403"/>
            <a:ext cx="800641" cy="4360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7536781" y="4991904"/>
            <a:ext cx="880936" cy="1393176"/>
            <a:chOff x="5697482" y="4583695"/>
            <a:chExt cx="880936" cy="1393176"/>
          </a:xfrm>
        </p:grpSpPr>
        <p:sp>
          <p:nvSpPr>
            <p:cNvPr id="49" name="Rounded Rectangle 48"/>
            <p:cNvSpPr/>
            <p:nvPr/>
          </p:nvSpPr>
          <p:spPr>
            <a:xfrm>
              <a:off x="5697482" y="4583695"/>
              <a:ext cx="880936" cy="1393176"/>
            </a:xfrm>
            <a:prstGeom prst="roundRect">
              <a:avLst>
                <a:gd name="adj" fmla="val 736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789007" y="4804018"/>
              <a:ext cx="697884" cy="90549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5972059" y="5845686"/>
              <a:ext cx="251696" cy="0"/>
            </a:xfrm>
            <a:prstGeom prst="line">
              <a:avLst/>
            </a:prstGeom>
            <a:ln cap="rnd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6745303" y="6466265"/>
            <a:ext cx="236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Mobile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107589" y="3544932"/>
            <a:ext cx="1751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MOBILE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7452082" y="234977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57" name="Straight Connector 56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Curved Connector 64"/>
          <p:cNvCxnSpPr>
            <a:stCxn id="55" idx="2"/>
            <a:endCxn id="49" idx="0"/>
          </p:cNvCxnSpPr>
          <p:nvPr/>
        </p:nvCxnSpPr>
        <p:spPr>
          <a:xfrm rot="5400000">
            <a:off x="7579953" y="4588559"/>
            <a:ext cx="800641" cy="6048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2446420" y="2223386"/>
            <a:ext cx="1368288" cy="133570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9235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26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003703" y="3544932"/>
            <a:ext cx="2253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599348" y="234977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31" name="Straight Connector 30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330938" y="4991904"/>
            <a:ext cx="1590529" cy="1393176"/>
            <a:chOff x="3568179" y="301290"/>
            <a:chExt cx="1590529" cy="1393176"/>
          </a:xfrm>
        </p:grpSpPr>
        <p:sp>
          <p:nvSpPr>
            <p:cNvPr id="40" name="Rectangle 39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hevron 41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Chevron 42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Octagon 43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609017" y="6466265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6" name="Curved Connector 45"/>
          <p:cNvCxnSpPr>
            <a:stCxn id="29" idx="2"/>
            <a:endCxn id="40" idx="0"/>
          </p:cNvCxnSpPr>
          <p:nvPr/>
        </p:nvCxnSpPr>
        <p:spPr>
          <a:xfrm rot="5400000">
            <a:off x="2728063" y="4589403"/>
            <a:ext cx="800641" cy="4360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7536781" y="4991904"/>
            <a:ext cx="880936" cy="1393176"/>
            <a:chOff x="5697482" y="4583695"/>
            <a:chExt cx="880936" cy="1393176"/>
          </a:xfrm>
        </p:grpSpPr>
        <p:sp>
          <p:nvSpPr>
            <p:cNvPr id="49" name="Rounded Rectangle 48"/>
            <p:cNvSpPr/>
            <p:nvPr/>
          </p:nvSpPr>
          <p:spPr>
            <a:xfrm>
              <a:off x="5697482" y="4583695"/>
              <a:ext cx="880936" cy="1393176"/>
            </a:xfrm>
            <a:prstGeom prst="roundRect">
              <a:avLst>
                <a:gd name="adj" fmla="val 736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789007" y="4804018"/>
              <a:ext cx="697884" cy="90549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5972059" y="5845686"/>
              <a:ext cx="251696" cy="0"/>
            </a:xfrm>
            <a:prstGeom prst="line">
              <a:avLst/>
            </a:prstGeom>
            <a:ln cap="rnd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6745303" y="6466265"/>
            <a:ext cx="236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Mobile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107589" y="3544932"/>
            <a:ext cx="1751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MOBILE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7452082" y="234977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57" name="Straight Connector 56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Curved Connector 64"/>
          <p:cNvCxnSpPr>
            <a:stCxn id="55" idx="2"/>
            <a:endCxn id="49" idx="0"/>
          </p:cNvCxnSpPr>
          <p:nvPr/>
        </p:nvCxnSpPr>
        <p:spPr>
          <a:xfrm rot="5400000">
            <a:off x="7579953" y="4588559"/>
            <a:ext cx="800641" cy="6048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2446420" y="2223386"/>
            <a:ext cx="1368288" cy="133570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89255" y="5212227"/>
            <a:ext cx="874553" cy="1170541"/>
            <a:chOff x="5389255" y="5140564"/>
            <a:chExt cx="874553" cy="1170541"/>
          </a:xfrm>
        </p:grpSpPr>
        <p:sp>
          <p:nvSpPr>
            <p:cNvPr id="122" name="Chord 3"/>
            <p:cNvSpPr/>
            <p:nvPr/>
          </p:nvSpPr>
          <p:spPr>
            <a:xfrm>
              <a:off x="5389255" y="579433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5562810" y="529737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 126"/>
            <p:cNvSpPr/>
            <p:nvPr/>
          </p:nvSpPr>
          <p:spPr>
            <a:xfrm>
              <a:off x="5395877" y="5140564"/>
              <a:ext cx="867931" cy="739589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5674998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5814085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4874515" y="6466265"/>
            <a:ext cx="18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developer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135" name="Group 134"/>
          <p:cNvGrpSpPr/>
          <p:nvPr/>
        </p:nvGrpSpPr>
        <p:grpSpPr>
          <a:xfrm>
            <a:off x="586820" y="5212227"/>
            <a:ext cx="874553" cy="1170541"/>
            <a:chOff x="5389255" y="5140564"/>
            <a:chExt cx="874553" cy="1170541"/>
          </a:xfrm>
        </p:grpSpPr>
        <p:sp>
          <p:nvSpPr>
            <p:cNvPr id="136" name="Chord 3"/>
            <p:cNvSpPr/>
            <p:nvPr/>
          </p:nvSpPr>
          <p:spPr>
            <a:xfrm>
              <a:off x="5389255" y="579433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5562810" y="529737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Freeform 137"/>
            <p:cNvSpPr/>
            <p:nvPr/>
          </p:nvSpPr>
          <p:spPr>
            <a:xfrm>
              <a:off x="5395877" y="5140564"/>
              <a:ext cx="867931" cy="739589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5674998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5814085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6" name="TextBox 145"/>
          <p:cNvSpPr txBox="1"/>
          <p:nvPr/>
        </p:nvSpPr>
        <p:spPr>
          <a:xfrm>
            <a:off x="72080" y="6466265"/>
            <a:ext cx="18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developer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47" name="Straight Arrow Connector 146"/>
          <p:cNvCxnSpPr/>
          <p:nvPr/>
        </p:nvCxnSpPr>
        <p:spPr>
          <a:xfrm flipH="1">
            <a:off x="1558213" y="5946019"/>
            <a:ext cx="661288" cy="0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1558213" y="5766603"/>
            <a:ext cx="661288" cy="0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H="1" flipV="1">
            <a:off x="6322986" y="5865996"/>
            <a:ext cx="933683" cy="1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6322986" y="5686580"/>
            <a:ext cx="933683" cy="0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509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435523" y="1780208"/>
            <a:ext cx="2272954" cy="3297585"/>
            <a:chOff x="3640946" y="1953190"/>
            <a:chExt cx="2272954" cy="3297585"/>
          </a:xfrm>
        </p:grpSpPr>
        <p:sp>
          <p:nvSpPr>
            <p:cNvPr id="8" name="Round Same Side Corner Rectangle 7"/>
            <p:cNvSpPr/>
            <p:nvPr/>
          </p:nvSpPr>
          <p:spPr>
            <a:xfrm>
              <a:off x="4344597" y="1953190"/>
              <a:ext cx="1569303" cy="1492354"/>
            </a:xfrm>
            <a:custGeom>
              <a:avLst/>
              <a:gdLst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0 w 2002127"/>
                <a:gd name="connsiteY5" fmla="*/ 995447 h 995447"/>
                <a:gd name="connsiteX6" fmla="*/ 0 w 2002127"/>
                <a:gd name="connsiteY6" fmla="*/ 995447 h 995447"/>
                <a:gd name="connsiteX7" fmla="*/ 0 w 2002127"/>
                <a:gd name="connsiteY7" fmla="*/ 417610 h 995447"/>
                <a:gd name="connsiteX8" fmla="*/ 417610 w 2002127"/>
                <a:gd name="connsiteY8" fmla="*/ 0 h 995447"/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320340 w 2002127"/>
                <a:gd name="connsiteY5" fmla="*/ 984005 h 995447"/>
                <a:gd name="connsiteX6" fmla="*/ 0 w 2002127"/>
                <a:gd name="connsiteY6" fmla="*/ 995447 h 995447"/>
                <a:gd name="connsiteX7" fmla="*/ 0 w 2002127"/>
                <a:gd name="connsiteY7" fmla="*/ 995447 h 995447"/>
                <a:gd name="connsiteX8" fmla="*/ 0 w 2002127"/>
                <a:gd name="connsiteY8" fmla="*/ 417610 h 995447"/>
                <a:gd name="connsiteX9" fmla="*/ 417610 w 2002127"/>
                <a:gd name="connsiteY9" fmla="*/ 0 h 995447"/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1636023 w 2002127"/>
                <a:gd name="connsiteY5" fmla="*/ 984005 h 995447"/>
                <a:gd name="connsiteX6" fmla="*/ 320340 w 2002127"/>
                <a:gd name="connsiteY6" fmla="*/ 984005 h 995447"/>
                <a:gd name="connsiteX7" fmla="*/ 0 w 2002127"/>
                <a:gd name="connsiteY7" fmla="*/ 995447 h 995447"/>
                <a:gd name="connsiteX8" fmla="*/ 0 w 2002127"/>
                <a:gd name="connsiteY8" fmla="*/ 995447 h 995447"/>
                <a:gd name="connsiteX9" fmla="*/ 0 w 2002127"/>
                <a:gd name="connsiteY9" fmla="*/ 417610 h 995447"/>
                <a:gd name="connsiteX10" fmla="*/ 417610 w 2002127"/>
                <a:gd name="connsiteY10" fmla="*/ 0 h 995447"/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1636023 w 2002127"/>
                <a:gd name="connsiteY5" fmla="*/ 984005 h 995447"/>
                <a:gd name="connsiteX6" fmla="*/ 320340 w 2002127"/>
                <a:gd name="connsiteY6" fmla="*/ 984005 h 995447"/>
                <a:gd name="connsiteX7" fmla="*/ 114407 w 2002127"/>
                <a:gd name="connsiteY7" fmla="*/ 972563 h 995447"/>
                <a:gd name="connsiteX8" fmla="*/ 0 w 2002127"/>
                <a:gd name="connsiteY8" fmla="*/ 995447 h 995447"/>
                <a:gd name="connsiteX9" fmla="*/ 0 w 2002127"/>
                <a:gd name="connsiteY9" fmla="*/ 995447 h 995447"/>
                <a:gd name="connsiteX10" fmla="*/ 0 w 2002127"/>
                <a:gd name="connsiteY10" fmla="*/ 417610 h 995447"/>
                <a:gd name="connsiteX11" fmla="*/ 417610 w 2002127"/>
                <a:gd name="connsiteY11" fmla="*/ 0 h 995447"/>
                <a:gd name="connsiteX0" fmla="*/ 417610 w 2002127"/>
                <a:gd name="connsiteY0" fmla="*/ 0 h 2162522"/>
                <a:gd name="connsiteX1" fmla="*/ 1584517 w 2002127"/>
                <a:gd name="connsiteY1" fmla="*/ 0 h 2162522"/>
                <a:gd name="connsiteX2" fmla="*/ 2002127 w 2002127"/>
                <a:gd name="connsiteY2" fmla="*/ 417610 h 2162522"/>
                <a:gd name="connsiteX3" fmla="*/ 2002127 w 2002127"/>
                <a:gd name="connsiteY3" fmla="*/ 995447 h 2162522"/>
                <a:gd name="connsiteX4" fmla="*/ 2002127 w 2002127"/>
                <a:gd name="connsiteY4" fmla="*/ 995447 h 2162522"/>
                <a:gd name="connsiteX5" fmla="*/ 1636023 w 2002127"/>
                <a:gd name="connsiteY5" fmla="*/ 984005 h 2162522"/>
                <a:gd name="connsiteX6" fmla="*/ 320340 w 2002127"/>
                <a:gd name="connsiteY6" fmla="*/ 984005 h 2162522"/>
                <a:gd name="connsiteX7" fmla="*/ 22882 w 2002127"/>
                <a:gd name="connsiteY7" fmla="*/ 2162522 h 2162522"/>
                <a:gd name="connsiteX8" fmla="*/ 0 w 2002127"/>
                <a:gd name="connsiteY8" fmla="*/ 995447 h 2162522"/>
                <a:gd name="connsiteX9" fmla="*/ 0 w 2002127"/>
                <a:gd name="connsiteY9" fmla="*/ 995447 h 2162522"/>
                <a:gd name="connsiteX10" fmla="*/ 0 w 2002127"/>
                <a:gd name="connsiteY10" fmla="*/ 417610 h 2162522"/>
                <a:gd name="connsiteX11" fmla="*/ 417610 w 2002127"/>
                <a:gd name="connsiteY11" fmla="*/ 0 h 2162522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308901 w 2002127"/>
                <a:gd name="connsiteY7" fmla="*/ 2128197 h 2128197"/>
                <a:gd name="connsiteX8" fmla="*/ 0 w 2002127"/>
                <a:gd name="connsiteY8" fmla="*/ 995447 h 2128197"/>
                <a:gd name="connsiteX9" fmla="*/ 0 w 2002127"/>
                <a:gd name="connsiteY9" fmla="*/ 995447 h 2128197"/>
                <a:gd name="connsiteX10" fmla="*/ 0 w 2002127"/>
                <a:gd name="connsiteY10" fmla="*/ 417610 h 2128197"/>
                <a:gd name="connsiteX11" fmla="*/ 417610 w 2002127"/>
                <a:gd name="connsiteY11" fmla="*/ 0 h 2128197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297460 w 2002127"/>
                <a:gd name="connsiteY7" fmla="*/ 2128197 h 2128197"/>
                <a:gd name="connsiteX8" fmla="*/ 0 w 2002127"/>
                <a:gd name="connsiteY8" fmla="*/ 995447 h 2128197"/>
                <a:gd name="connsiteX9" fmla="*/ 0 w 2002127"/>
                <a:gd name="connsiteY9" fmla="*/ 995447 h 2128197"/>
                <a:gd name="connsiteX10" fmla="*/ 0 w 2002127"/>
                <a:gd name="connsiteY10" fmla="*/ 417610 h 2128197"/>
                <a:gd name="connsiteX11" fmla="*/ 417610 w 2002127"/>
                <a:gd name="connsiteY11" fmla="*/ 0 h 2128197"/>
                <a:gd name="connsiteX0" fmla="*/ 429051 w 2013568"/>
                <a:gd name="connsiteY0" fmla="*/ 0 h 2128197"/>
                <a:gd name="connsiteX1" fmla="*/ 1595958 w 2013568"/>
                <a:gd name="connsiteY1" fmla="*/ 0 h 2128197"/>
                <a:gd name="connsiteX2" fmla="*/ 2013568 w 2013568"/>
                <a:gd name="connsiteY2" fmla="*/ 417610 h 2128197"/>
                <a:gd name="connsiteX3" fmla="*/ 2013568 w 2013568"/>
                <a:gd name="connsiteY3" fmla="*/ 995447 h 2128197"/>
                <a:gd name="connsiteX4" fmla="*/ 2013568 w 2013568"/>
                <a:gd name="connsiteY4" fmla="*/ 995447 h 2128197"/>
                <a:gd name="connsiteX5" fmla="*/ 1647464 w 2013568"/>
                <a:gd name="connsiteY5" fmla="*/ 984005 h 2128197"/>
                <a:gd name="connsiteX6" fmla="*/ 331781 w 2013568"/>
                <a:gd name="connsiteY6" fmla="*/ 984005 h 2128197"/>
                <a:gd name="connsiteX7" fmla="*/ 308901 w 2013568"/>
                <a:gd name="connsiteY7" fmla="*/ 2128197 h 2128197"/>
                <a:gd name="connsiteX8" fmla="*/ 11441 w 2013568"/>
                <a:gd name="connsiteY8" fmla="*/ 995447 h 2128197"/>
                <a:gd name="connsiteX9" fmla="*/ 0 w 2013568"/>
                <a:gd name="connsiteY9" fmla="*/ 1693404 h 2128197"/>
                <a:gd name="connsiteX10" fmla="*/ 11441 w 2013568"/>
                <a:gd name="connsiteY10" fmla="*/ 417610 h 2128197"/>
                <a:gd name="connsiteX11" fmla="*/ 429051 w 2013568"/>
                <a:gd name="connsiteY11" fmla="*/ 0 h 2128197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297460 w 2002127"/>
                <a:gd name="connsiteY7" fmla="*/ 2128197 h 2128197"/>
                <a:gd name="connsiteX8" fmla="*/ 0 w 2002127"/>
                <a:gd name="connsiteY8" fmla="*/ 995447 h 2128197"/>
                <a:gd name="connsiteX9" fmla="*/ 0 w 2002127"/>
                <a:gd name="connsiteY9" fmla="*/ 417610 h 2128197"/>
                <a:gd name="connsiteX10" fmla="*/ 417610 w 2002127"/>
                <a:gd name="connsiteY10" fmla="*/ 0 h 2128197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297460 w 2002127"/>
                <a:gd name="connsiteY7" fmla="*/ 2128197 h 2128197"/>
                <a:gd name="connsiteX8" fmla="*/ 0 w 2002127"/>
                <a:gd name="connsiteY8" fmla="*/ 1887917 h 2128197"/>
                <a:gd name="connsiteX9" fmla="*/ 0 w 2002127"/>
                <a:gd name="connsiteY9" fmla="*/ 417610 h 2128197"/>
                <a:gd name="connsiteX10" fmla="*/ 417610 w 2002127"/>
                <a:gd name="connsiteY10" fmla="*/ 0 h 2128197"/>
                <a:gd name="connsiteX0" fmla="*/ 417610 w 2002127"/>
                <a:gd name="connsiteY0" fmla="*/ 0 h 2139639"/>
                <a:gd name="connsiteX1" fmla="*/ 1584517 w 2002127"/>
                <a:gd name="connsiteY1" fmla="*/ 0 h 2139639"/>
                <a:gd name="connsiteX2" fmla="*/ 2002127 w 2002127"/>
                <a:gd name="connsiteY2" fmla="*/ 417610 h 2139639"/>
                <a:gd name="connsiteX3" fmla="*/ 2002127 w 2002127"/>
                <a:gd name="connsiteY3" fmla="*/ 995447 h 2139639"/>
                <a:gd name="connsiteX4" fmla="*/ 2002127 w 2002127"/>
                <a:gd name="connsiteY4" fmla="*/ 995447 h 2139639"/>
                <a:gd name="connsiteX5" fmla="*/ 1636023 w 2002127"/>
                <a:gd name="connsiteY5" fmla="*/ 984005 h 2139639"/>
                <a:gd name="connsiteX6" fmla="*/ 320340 w 2002127"/>
                <a:gd name="connsiteY6" fmla="*/ 984005 h 2139639"/>
                <a:gd name="connsiteX7" fmla="*/ 297460 w 2002127"/>
                <a:gd name="connsiteY7" fmla="*/ 2128197 h 2139639"/>
                <a:gd name="connsiteX8" fmla="*/ 0 w 2002127"/>
                <a:gd name="connsiteY8" fmla="*/ 2139639 h 2139639"/>
                <a:gd name="connsiteX9" fmla="*/ 0 w 2002127"/>
                <a:gd name="connsiteY9" fmla="*/ 417610 h 2139639"/>
                <a:gd name="connsiteX10" fmla="*/ 417610 w 2002127"/>
                <a:gd name="connsiteY10" fmla="*/ 0 h 2139639"/>
                <a:gd name="connsiteX0" fmla="*/ 417610 w 2002127"/>
                <a:gd name="connsiteY0" fmla="*/ 0 h 2148932"/>
                <a:gd name="connsiteX1" fmla="*/ 1584517 w 2002127"/>
                <a:gd name="connsiteY1" fmla="*/ 0 h 2148932"/>
                <a:gd name="connsiteX2" fmla="*/ 2002127 w 2002127"/>
                <a:gd name="connsiteY2" fmla="*/ 417610 h 2148932"/>
                <a:gd name="connsiteX3" fmla="*/ 2002127 w 2002127"/>
                <a:gd name="connsiteY3" fmla="*/ 995447 h 2148932"/>
                <a:gd name="connsiteX4" fmla="*/ 2002127 w 2002127"/>
                <a:gd name="connsiteY4" fmla="*/ 995447 h 2148932"/>
                <a:gd name="connsiteX5" fmla="*/ 1636023 w 2002127"/>
                <a:gd name="connsiteY5" fmla="*/ 984005 h 2148932"/>
                <a:gd name="connsiteX6" fmla="*/ 320340 w 2002127"/>
                <a:gd name="connsiteY6" fmla="*/ 984005 h 2148932"/>
                <a:gd name="connsiteX7" fmla="*/ 313011 w 2002127"/>
                <a:gd name="connsiteY7" fmla="*/ 2148932 h 2148932"/>
                <a:gd name="connsiteX8" fmla="*/ 0 w 2002127"/>
                <a:gd name="connsiteY8" fmla="*/ 2139639 h 2148932"/>
                <a:gd name="connsiteX9" fmla="*/ 0 w 2002127"/>
                <a:gd name="connsiteY9" fmla="*/ 417610 h 2148932"/>
                <a:gd name="connsiteX10" fmla="*/ 417610 w 2002127"/>
                <a:gd name="connsiteY10" fmla="*/ 0 h 2148932"/>
                <a:gd name="connsiteX0" fmla="*/ 417610 w 2002127"/>
                <a:gd name="connsiteY0" fmla="*/ 0 h 2139639"/>
                <a:gd name="connsiteX1" fmla="*/ 1584517 w 2002127"/>
                <a:gd name="connsiteY1" fmla="*/ 0 h 2139639"/>
                <a:gd name="connsiteX2" fmla="*/ 2002127 w 2002127"/>
                <a:gd name="connsiteY2" fmla="*/ 417610 h 2139639"/>
                <a:gd name="connsiteX3" fmla="*/ 2002127 w 2002127"/>
                <a:gd name="connsiteY3" fmla="*/ 995447 h 2139639"/>
                <a:gd name="connsiteX4" fmla="*/ 2002127 w 2002127"/>
                <a:gd name="connsiteY4" fmla="*/ 995447 h 2139639"/>
                <a:gd name="connsiteX5" fmla="*/ 1636023 w 2002127"/>
                <a:gd name="connsiteY5" fmla="*/ 984005 h 2139639"/>
                <a:gd name="connsiteX6" fmla="*/ 320340 w 2002127"/>
                <a:gd name="connsiteY6" fmla="*/ 984005 h 2139639"/>
                <a:gd name="connsiteX7" fmla="*/ 313011 w 2002127"/>
                <a:gd name="connsiteY7" fmla="*/ 2128197 h 2139639"/>
                <a:gd name="connsiteX8" fmla="*/ 0 w 2002127"/>
                <a:gd name="connsiteY8" fmla="*/ 2139639 h 2139639"/>
                <a:gd name="connsiteX9" fmla="*/ 0 w 2002127"/>
                <a:gd name="connsiteY9" fmla="*/ 417610 h 2139639"/>
                <a:gd name="connsiteX10" fmla="*/ 417610 w 2002127"/>
                <a:gd name="connsiteY10" fmla="*/ 0 h 2139639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36023 w 2002127"/>
                <a:gd name="connsiteY5" fmla="*/ 984005 h 2143748"/>
                <a:gd name="connsiteX6" fmla="*/ 320340 w 2002127"/>
                <a:gd name="connsiteY6" fmla="*/ 984005 h 2143748"/>
                <a:gd name="connsiteX7" fmla="*/ 313011 w 2002127"/>
                <a:gd name="connsiteY7" fmla="*/ 2143748 h 2143748"/>
                <a:gd name="connsiteX8" fmla="*/ 0 w 2002127"/>
                <a:gd name="connsiteY8" fmla="*/ 2139639 h 2143748"/>
                <a:gd name="connsiteX9" fmla="*/ 0 w 2002127"/>
                <a:gd name="connsiteY9" fmla="*/ 417610 h 2143748"/>
                <a:gd name="connsiteX10" fmla="*/ 417610 w 2002127"/>
                <a:gd name="connsiteY10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733236 w 2002127"/>
                <a:gd name="connsiteY5" fmla="*/ 98603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14012 w 2002127"/>
                <a:gd name="connsiteY5" fmla="*/ 214199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39930 w 2002127"/>
                <a:gd name="connsiteY5" fmla="*/ 214199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34746 w 2002127"/>
                <a:gd name="connsiteY5" fmla="*/ 214199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12494"/>
                <a:gd name="connsiteY0" fmla="*/ 0 h 2143748"/>
                <a:gd name="connsiteX1" fmla="*/ 1584517 w 2012494"/>
                <a:gd name="connsiteY1" fmla="*/ 0 h 2143748"/>
                <a:gd name="connsiteX2" fmla="*/ 2002127 w 2012494"/>
                <a:gd name="connsiteY2" fmla="*/ 417610 h 2143748"/>
                <a:gd name="connsiteX3" fmla="*/ 2002127 w 2012494"/>
                <a:gd name="connsiteY3" fmla="*/ 995447 h 2143748"/>
                <a:gd name="connsiteX4" fmla="*/ 2012494 w 2012494"/>
                <a:gd name="connsiteY4" fmla="*/ 1576019 h 2143748"/>
                <a:gd name="connsiteX5" fmla="*/ 1634746 w 2012494"/>
                <a:gd name="connsiteY5" fmla="*/ 2141999 h 2143748"/>
                <a:gd name="connsiteX6" fmla="*/ 1636023 w 2012494"/>
                <a:gd name="connsiteY6" fmla="*/ 984005 h 2143748"/>
                <a:gd name="connsiteX7" fmla="*/ 320340 w 2012494"/>
                <a:gd name="connsiteY7" fmla="*/ 984005 h 2143748"/>
                <a:gd name="connsiteX8" fmla="*/ 313011 w 2012494"/>
                <a:gd name="connsiteY8" fmla="*/ 2143748 h 2143748"/>
                <a:gd name="connsiteX9" fmla="*/ 0 w 2012494"/>
                <a:gd name="connsiteY9" fmla="*/ 2139639 h 2143748"/>
                <a:gd name="connsiteX10" fmla="*/ 0 w 2012494"/>
                <a:gd name="connsiteY10" fmla="*/ 417610 h 2143748"/>
                <a:gd name="connsiteX11" fmla="*/ 417610 w 2012494"/>
                <a:gd name="connsiteY11" fmla="*/ 0 h 2143748"/>
                <a:gd name="connsiteX0" fmla="*/ 417610 w 2012494"/>
                <a:gd name="connsiteY0" fmla="*/ 0 h 2143748"/>
                <a:gd name="connsiteX1" fmla="*/ 1584517 w 2012494"/>
                <a:gd name="connsiteY1" fmla="*/ 0 h 2143748"/>
                <a:gd name="connsiteX2" fmla="*/ 2002127 w 2012494"/>
                <a:gd name="connsiteY2" fmla="*/ 417610 h 2143748"/>
                <a:gd name="connsiteX3" fmla="*/ 2012494 w 2012494"/>
                <a:gd name="connsiteY3" fmla="*/ 1576019 h 2143748"/>
                <a:gd name="connsiteX4" fmla="*/ 1634746 w 2012494"/>
                <a:gd name="connsiteY4" fmla="*/ 2141999 h 2143748"/>
                <a:gd name="connsiteX5" fmla="*/ 1636023 w 2012494"/>
                <a:gd name="connsiteY5" fmla="*/ 984005 h 2143748"/>
                <a:gd name="connsiteX6" fmla="*/ 320340 w 2012494"/>
                <a:gd name="connsiteY6" fmla="*/ 984005 h 2143748"/>
                <a:gd name="connsiteX7" fmla="*/ 313011 w 2012494"/>
                <a:gd name="connsiteY7" fmla="*/ 2143748 h 2143748"/>
                <a:gd name="connsiteX8" fmla="*/ 0 w 2012494"/>
                <a:gd name="connsiteY8" fmla="*/ 2139639 h 2143748"/>
                <a:gd name="connsiteX9" fmla="*/ 0 w 2012494"/>
                <a:gd name="connsiteY9" fmla="*/ 417610 h 2143748"/>
                <a:gd name="connsiteX10" fmla="*/ 417610 w 2012494"/>
                <a:gd name="connsiteY10" fmla="*/ 0 h 2143748"/>
                <a:gd name="connsiteX0" fmla="*/ 417610 w 2012494"/>
                <a:gd name="connsiteY0" fmla="*/ 0 h 2143748"/>
                <a:gd name="connsiteX1" fmla="*/ 1584517 w 2012494"/>
                <a:gd name="connsiteY1" fmla="*/ 0 h 2143748"/>
                <a:gd name="connsiteX2" fmla="*/ 2002127 w 2012494"/>
                <a:gd name="connsiteY2" fmla="*/ 417610 h 2143748"/>
                <a:gd name="connsiteX3" fmla="*/ 2012494 w 2012494"/>
                <a:gd name="connsiteY3" fmla="*/ 2135856 h 2143748"/>
                <a:gd name="connsiteX4" fmla="*/ 1634746 w 2012494"/>
                <a:gd name="connsiteY4" fmla="*/ 2141999 h 2143748"/>
                <a:gd name="connsiteX5" fmla="*/ 1636023 w 2012494"/>
                <a:gd name="connsiteY5" fmla="*/ 984005 h 2143748"/>
                <a:gd name="connsiteX6" fmla="*/ 320340 w 2012494"/>
                <a:gd name="connsiteY6" fmla="*/ 984005 h 2143748"/>
                <a:gd name="connsiteX7" fmla="*/ 313011 w 2012494"/>
                <a:gd name="connsiteY7" fmla="*/ 2143748 h 2143748"/>
                <a:gd name="connsiteX8" fmla="*/ 0 w 2012494"/>
                <a:gd name="connsiteY8" fmla="*/ 2139639 h 2143748"/>
                <a:gd name="connsiteX9" fmla="*/ 0 w 2012494"/>
                <a:gd name="connsiteY9" fmla="*/ 417610 h 2143748"/>
                <a:gd name="connsiteX10" fmla="*/ 417610 w 2012494"/>
                <a:gd name="connsiteY10" fmla="*/ 0 h 2143748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34746 w 2002586"/>
                <a:gd name="connsiteY4" fmla="*/ 2141999 h 2146223"/>
                <a:gd name="connsiteX5" fmla="*/ 1636023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34746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60665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81400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55481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76216 w 2002586"/>
                <a:gd name="connsiteY4" fmla="*/ 2136816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65848 w 2002586"/>
                <a:gd name="connsiteY4" fmla="*/ 2131632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65848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754"/>
                <a:gd name="connsiteY0" fmla="*/ 0 h 2143748"/>
                <a:gd name="connsiteX1" fmla="*/ 1584517 w 2002754"/>
                <a:gd name="connsiteY1" fmla="*/ 0 h 2143748"/>
                <a:gd name="connsiteX2" fmla="*/ 2002127 w 2002754"/>
                <a:gd name="connsiteY2" fmla="*/ 417610 h 2143748"/>
                <a:gd name="connsiteX3" fmla="*/ 1996943 w 2002754"/>
                <a:gd name="connsiteY3" fmla="*/ 2141039 h 2143748"/>
                <a:gd name="connsiteX4" fmla="*/ 1665848 w 2002754"/>
                <a:gd name="connsiteY4" fmla="*/ 2141999 h 2143748"/>
                <a:gd name="connsiteX5" fmla="*/ 1667125 w 2002754"/>
                <a:gd name="connsiteY5" fmla="*/ 984005 h 2143748"/>
                <a:gd name="connsiteX6" fmla="*/ 320340 w 2002754"/>
                <a:gd name="connsiteY6" fmla="*/ 984005 h 2143748"/>
                <a:gd name="connsiteX7" fmla="*/ 313011 w 2002754"/>
                <a:gd name="connsiteY7" fmla="*/ 2143748 h 2143748"/>
                <a:gd name="connsiteX8" fmla="*/ 0 w 2002754"/>
                <a:gd name="connsiteY8" fmla="*/ 2139639 h 2143748"/>
                <a:gd name="connsiteX9" fmla="*/ 0 w 2002754"/>
                <a:gd name="connsiteY9" fmla="*/ 417610 h 2143748"/>
                <a:gd name="connsiteX10" fmla="*/ 417610 w 2002754"/>
                <a:gd name="connsiteY10" fmla="*/ 0 h 2143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02754" h="2143748">
                  <a:moveTo>
                    <a:pt x="417610" y="0"/>
                  </a:moveTo>
                  <a:lnTo>
                    <a:pt x="1584517" y="0"/>
                  </a:lnTo>
                  <a:cubicBezTo>
                    <a:pt x="1815157" y="0"/>
                    <a:pt x="2002127" y="186970"/>
                    <a:pt x="2002127" y="417610"/>
                  </a:cubicBezTo>
                  <a:cubicBezTo>
                    <a:pt x="2005583" y="803746"/>
                    <a:pt x="1993487" y="1754903"/>
                    <a:pt x="1996943" y="2141039"/>
                  </a:cubicBezTo>
                  <a:lnTo>
                    <a:pt x="1665848" y="2141999"/>
                  </a:lnTo>
                  <a:cubicBezTo>
                    <a:pt x="1664546" y="1756001"/>
                    <a:pt x="1668427" y="1370003"/>
                    <a:pt x="1667125" y="984005"/>
                  </a:cubicBezTo>
                  <a:lnTo>
                    <a:pt x="320340" y="984005"/>
                  </a:lnTo>
                  <a:lnTo>
                    <a:pt x="313011" y="2143748"/>
                  </a:lnTo>
                  <a:lnTo>
                    <a:pt x="0" y="2139639"/>
                  </a:lnTo>
                  <a:lnTo>
                    <a:pt x="0" y="417610"/>
                  </a:lnTo>
                  <a:cubicBezTo>
                    <a:pt x="0" y="186970"/>
                    <a:pt x="186970" y="0"/>
                    <a:pt x="417610" y="0"/>
                  </a:cubicBezTo>
                  <a:close/>
                </a:path>
              </a:pathLst>
            </a:custGeom>
            <a:ln w="28575" cmpd="sng"/>
            <a:scene3d>
              <a:camera prst="isometricOffAxis2Left">
                <a:rot lat="1756351" lon="2658000" rev="21325911"/>
              </a:camera>
              <a:lightRig rig="threePt" dir="t"/>
            </a:scene3d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 rot="308156">
              <a:off x="4488698" y="4026488"/>
              <a:ext cx="194493" cy="1224287"/>
            </a:xfrm>
            <a:prstGeom prst="roundRect">
              <a:avLst>
                <a:gd name="adj" fmla="val 50000"/>
              </a:avLst>
            </a:prstGeom>
            <a:ln w="28575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 rot="21291844" flipH="1">
              <a:off x="5392941" y="3630531"/>
              <a:ext cx="194493" cy="1224287"/>
            </a:xfrm>
            <a:prstGeom prst="roundRect">
              <a:avLst>
                <a:gd name="adj" fmla="val 50000"/>
              </a:avLst>
            </a:prstGeom>
            <a:ln w="28575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 rot="308156">
              <a:off x="3640946" y="3569877"/>
              <a:ext cx="194493" cy="1224287"/>
            </a:xfrm>
            <a:prstGeom prst="roundRect">
              <a:avLst>
                <a:gd name="adj" fmla="val 50000"/>
              </a:avLst>
            </a:prstGeom>
            <a:ln w="28575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889846" y="2791828"/>
              <a:ext cx="1448686" cy="1670520"/>
            </a:xfrm>
            <a:prstGeom prst="roundRect">
              <a:avLst/>
            </a:prstGeom>
            <a:ln w="28575" cmpd="sng"/>
            <a:scene3d>
              <a:camera prst="isometricTopUp"/>
              <a:lightRig rig="threePt" dir="t"/>
            </a:scene3d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1535" y="642031"/>
            <a:ext cx="1626271" cy="2009423"/>
            <a:chOff x="2109086" y="172756"/>
            <a:chExt cx="5117409" cy="6323078"/>
          </a:xfrm>
        </p:grpSpPr>
        <p:sp>
          <p:nvSpPr>
            <p:cNvPr id="13" name="Freeform 12"/>
            <p:cNvSpPr/>
            <p:nvPr/>
          </p:nvSpPr>
          <p:spPr>
            <a:xfrm>
              <a:off x="3115525" y="5470524"/>
              <a:ext cx="2996461" cy="1025310"/>
            </a:xfrm>
            <a:custGeom>
              <a:avLst/>
              <a:gdLst>
                <a:gd name="connsiteX0" fmla="*/ 13229 w 2996461"/>
                <a:gd name="connsiteY0" fmla="*/ 826863 h 1025310"/>
                <a:gd name="connsiteX1" fmla="*/ 1091426 w 2996461"/>
                <a:gd name="connsiteY1" fmla="*/ 456428 h 1025310"/>
                <a:gd name="connsiteX2" fmla="*/ 449800 w 2996461"/>
                <a:gd name="connsiteY2" fmla="*/ 238137 h 1025310"/>
                <a:gd name="connsiteX3" fmla="*/ 469644 w 2996461"/>
                <a:gd name="connsiteY3" fmla="*/ 138913 h 1025310"/>
                <a:gd name="connsiteX4" fmla="*/ 1455235 w 2996461"/>
                <a:gd name="connsiteY4" fmla="*/ 291056 h 1025310"/>
                <a:gd name="connsiteX5" fmla="*/ 1448620 w 2996461"/>
                <a:gd name="connsiteY5" fmla="*/ 0 h 1025310"/>
                <a:gd name="connsiteX6" fmla="*/ 1666905 w 2996461"/>
                <a:gd name="connsiteY6" fmla="*/ 13230 h 1025310"/>
                <a:gd name="connsiteX7" fmla="*/ 1666905 w 2996461"/>
                <a:gd name="connsiteY7" fmla="*/ 297671 h 1025310"/>
                <a:gd name="connsiteX8" fmla="*/ 2804634 w 2996461"/>
                <a:gd name="connsiteY8" fmla="*/ 165373 h 1025310"/>
                <a:gd name="connsiteX9" fmla="*/ 2831093 w 2996461"/>
                <a:gd name="connsiteY9" fmla="*/ 271211 h 1025310"/>
                <a:gd name="connsiteX10" fmla="*/ 2030714 w 2996461"/>
                <a:gd name="connsiteY10" fmla="*/ 469658 h 1025310"/>
                <a:gd name="connsiteX11" fmla="*/ 2970002 w 2996461"/>
                <a:gd name="connsiteY11" fmla="*/ 859938 h 1025310"/>
                <a:gd name="connsiteX12" fmla="*/ 2996461 w 2996461"/>
                <a:gd name="connsiteY12" fmla="*/ 1025310 h 1025310"/>
                <a:gd name="connsiteX13" fmla="*/ 1633832 w 2996461"/>
                <a:gd name="connsiteY13" fmla="*/ 615186 h 1025310"/>
                <a:gd name="connsiteX14" fmla="*/ 1494923 w 2996461"/>
                <a:gd name="connsiteY14" fmla="*/ 615186 h 1025310"/>
                <a:gd name="connsiteX15" fmla="*/ 0 w 2996461"/>
                <a:gd name="connsiteY15" fmla="*/ 998850 h 1025310"/>
                <a:gd name="connsiteX16" fmla="*/ 13229 w 2996461"/>
                <a:gd name="connsiteY16" fmla="*/ 826863 h 102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996461" h="1025310">
                  <a:moveTo>
                    <a:pt x="13229" y="826863"/>
                  </a:moveTo>
                  <a:lnTo>
                    <a:pt x="1091426" y="456428"/>
                  </a:lnTo>
                  <a:lnTo>
                    <a:pt x="449800" y="238137"/>
                  </a:lnTo>
                  <a:lnTo>
                    <a:pt x="469644" y="138913"/>
                  </a:lnTo>
                  <a:lnTo>
                    <a:pt x="1455235" y="291056"/>
                  </a:lnTo>
                  <a:lnTo>
                    <a:pt x="1448620" y="0"/>
                  </a:lnTo>
                  <a:lnTo>
                    <a:pt x="1666905" y="13230"/>
                  </a:lnTo>
                  <a:lnTo>
                    <a:pt x="1666905" y="297671"/>
                  </a:lnTo>
                  <a:lnTo>
                    <a:pt x="2804634" y="165373"/>
                  </a:lnTo>
                  <a:lnTo>
                    <a:pt x="2831093" y="271211"/>
                  </a:lnTo>
                  <a:lnTo>
                    <a:pt x="2030714" y="469658"/>
                  </a:lnTo>
                  <a:lnTo>
                    <a:pt x="2970002" y="859938"/>
                  </a:lnTo>
                  <a:lnTo>
                    <a:pt x="2996461" y="1025310"/>
                  </a:lnTo>
                  <a:lnTo>
                    <a:pt x="1633832" y="615186"/>
                  </a:lnTo>
                  <a:lnTo>
                    <a:pt x="1494923" y="615186"/>
                  </a:lnTo>
                  <a:lnTo>
                    <a:pt x="0" y="998850"/>
                  </a:lnTo>
                  <a:lnTo>
                    <a:pt x="13229" y="826863"/>
                  </a:lnTo>
                  <a:close/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2109086" y="172756"/>
              <a:ext cx="5117409" cy="5321097"/>
            </a:xfrm>
            <a:custGeom>
              <a:avLst/>
              <a:gdLst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6437"/>
                <a:gd name="connsiteY0" fmla="*/ 0 h 5137421"/>
                <a:gd name="connsiteX1" fmla="*/ 3809762 w 5146437"/>
                <a:gd name="connsiteY1" fmla="*/ 45768 h 5137421"/>
                <a:gd name="connsiteX2" fmla="*/ 4278832 w 5146437"/>
                <a:gd name="connsiteY2" fmla="*/ 572096 h 5137421"/>
                <a:gd name="connsiteX3" fmla="*/ 3695355 w 5146437"/>
                <a:gd name="connsiteY3" fmla="*/ 2734618 h 5137421"/>
                <a:gd name="connsiteX4" fmla="*/ 4118662 w 5146437"/>
                <a:gd name="connsiteY4" fmla="*/ 2883363 h 5137421"/>
                <a:gd name="connsiteX5" fmla="*/ 4896631 w 5146437"/>
                <a:gd name="connsiteY5" fmla="*/ 2700293 h 5137421"/>
                <a:gd name="connsiteX6" fmla="*/ 5136886 w 5146437"/>
                <a:gd name="connsiteY6" fmla="*/ 2917689 h 5137421"/>
                <a:gd name="connsiteX7" fmla="*/ 4955084 w 5146437"/>
                <a:gd name="connsiteY7" fmla="*/ 4133571 h 5137421"/>
                <a:gd name="connsiteX8" fmla="*/ 3569507 w 5146437"/>
                <a:gd name="connsiteY8" fmla="*/ 5137421 h 5137421"/>
                <a:gd name="connsiteX9" fmla="*/ 1636024 w 5146437"/>
                <a:gd name="connsiteY9" fmla="*/ 5034444 h 5137421"/>
                <a:gd name="connsiteX10" fmla="*/ 755088 w 5146437"/>
                <a:gd name="connsiteY10" fmla="*/ 4130532 h 5137421"/>
                <a:gd name="connsiteX11" fmla="*/ 0 w 5146437"/>
                <a:gd name="connsiteY11" fmla="*/ 263164 h 5137421"/>
                <a:gd name="connsiteX12" fmla="*/ 160171 w 5146437"/>
                <a:gd name="connsiteY12" fmla="*/ 0 h 5137421"/>
                <a:gd name="connsiteX0" fmla="*/ 160171 w 5155724"/>
                <a:gd name="connsiteY0" fmla="*/ 0 h 5137421"/>
                <a:gd name="connsiteX1" fmla="*/ 3809762 w 5155724"/>
                <a:gd name="connsiteY1" fmla="*/ 45768 h 5137421"/>
                <a:gd name="connsiteX2" fmla="*/ 4278832 w 5155724"/>
                <a:gd name="connsiteY2" fmla="*/ 572096 h 5137421"/>
                <a:gd name="connsiteX3" fmla="*/ 3695355 w 5155724"/>
                <a:gd name="connsiteY3" fmla="*/ 2734618 h 5137421"/>
                <a:gd name="connsiteX4" fmla="*/ 4118662 w 5155724"/>
                <a:gd name="connsiteY4" fmla="*/ 2883363 h 5137421"/>
                <a:gd name="connsiteX5" fmla="*/ 4896631 w 5155724"/>
                <a:gd name="connsiteY5" fmla="*/ 2700293 h 5137421"/>
                <a:gd name="connsiteX6" fmla="*/ 5136886 w 5155724"/>
                <a:gd name="connsiteY6" fmla="*/ 2917689 h 5137421"/>
                <a:gd name="connsiteX7" fmla="*/ 4955084 w 5155724"/>
                <a:gd name="connsiteY7" fmla="*/ 4133571 h 5137421"/>
                <a:gd name="connsiteX8" fmla="*/ 3569507 w 5155724"/>
                <a:gd name="connsiteY8" fmla="*/ 5137421 h 5137421"/>
                <a:gd name="connsiteX9" fmla="*/ 1636024 w 5155724"/>
                <a:gd name="connsiteY9" fmla="*/ 5034444 h 5137421"/>
                <a:gd name="connsiteX10" fmla="*/ 755088 w 5155724"/>
                <a:gd name="connsiteY10" fmla="*/ 4130532 h 5137421"/>
                <a:gd name="connsiteX11" fmla="*/ 0 w 5155724"/>
                <a:gd name="connsiteY11" fmla="*/ 263164 h 5137421"/>
                <a:gd name="connsiteX12" fmla="*/ 160171 w 5155724"/>
                <a:gd name="connsiteY12" fmla="*/ 0 h 5137421"/>
                <a:gd name="connsiteX0" fmla="*/ 160171 w 5155724"/>
                <a:gd name="connsiteY0" fmla="*/ 0 h 5137421"/>
                <a:gd name="connsiteX1" fmla="*/ 3809762 w 5155724"/>
                <a:gd name="connsiteY1" fmla="*/ 45768 h 5137421"/>
                <a:gd name="connsiteX2" fmla="*/ 4278832 w 5155724"/>
                <a:gd name="connsiteY2" fmla="*/ 572096 h 5137421"/>
                <a:gd name="connsiteX3" fmla="*/ 3695355 w 5155724"/>
                <a:gd name="connsiteY3" fmla="*/ 2734618 h 5137421"/>
                <a:gd name="connsiteX4" fmla="*/ 4118662 w 5155724"/>
                <a:gd name="connsiteY4" fmla="*/ 2883363 h 5137421"/>
                <a:gd name="connsiteX5" fmla="*/ 4896631 w 5155724"/>
                <a:gd name="connsiteY5" fmla="*/ 2700293 h 5137421"/>
                <a:gd name="connsiteX6" fmla="*/ 5136886 w 5155724"/>
                <a:gd name="connsiteY6" fmla="*/ 2917689 h 5137421"/>
                <a:gd name="connsiteX7" fmla="*/ 4955084 w 5155724"/>
                <a:gd name="connsiteY7" fmla="*/ 4133571 h 5137421"/>
                <a:gd name="connsiteX8" fmla="*/ 3569507 w 5155724"/>
                <a:gd name="connsiteY8" fmla="*/ 5137421 h 5137421"/>
                <a:gd name="connsiteX9" fmla="*/ 1636024 w 5155724"/>
                <a:gd name="connsiteY9" fmla="*/ 5034444 h 5137421"/>
                <a:gd name="connsiteX10" fmla="*/ 755088 w 5155724"/>
                <a:gd name="connsiteY10" fmla="*/ 4130532 h 5137421"/>
                <a:gd name="connsiteX11" fmla="*/ 0 w 5155724"/>
                <a:gd name="connsiteY11" fmla="*/ 263164 h 5137421"/>
                <a:gd name="connsiteX12" fmla="*/ 160171 w 5155724"/>
                <a:gd name="connsiteY12" fmla="*/ 0 h 5137421"/>
                <a:gd name="connsiteX0" fmla="*/ 160171 w 5155724"/>
                <a:gd name="connsiteY0" fmla="*/ 0 h 5190340"/>
                <a:gd name="connsiteX1" fmla="*/ 3809762 w 5155724"/>
                <a:gd name="connsiteY1" fmla="*/ 45768 h 5190340"/>
                <a:gd name="connsiteX2" fmla="*/ 4278832 w 5155724"/>
                <a:gd name="connsiteY2" fmla="*/ 572096 h 5190340"/>
                <a:gd name="connsiteX3" fmla="*/ 3695355 w 5155724"/>
                <a:gd name="connsiteY3" fmla="*/ 2734618 h 5190340"/>
                <a:gd name="connsiteX4" fmla="*/ 4118662 w 5155724"/>
                <a:gd name="connsiteY4" fmla="*/ 2883363 h 5190340"/>
                <a:gd name="connsiteX5" fmla="*/ 4896631 w 5155724"/>
                <a:gd name="connsiteY5" fmla="*/ 2700293 h 5190340"/>
                <a:gd name="connsiteX6" fmla="*/ 5136886 w 5155724"/>
                <a:gd name="connsiteY6" fmla="*/ 2917689 h 5190340"/>
                <a:gd name="connsiteX7" fmla="*/ 4955084 w 5155724"/>
                <a:gd name="connsiteY7" fmla="*/ 4133571 h 5190340"/>
                <a:gd name="connsiteX8" fmla="*/ 3576122 w 5155724"/>
                <a:gd name="connsiteY8" fmla="*/ 5190340 h 5190340"/>
                <a:gd name="connsiteX9" fmla="*/ 1636024 w 5155724"/>
                <a:gd name="connsiteY9" fmla="*/ 5034444 h 5190340"/>
                <a:gd name="connsiteX10" fmla="*/ 755088 w 5155724"/>
                <a:gd name="connsiteY10" fmla="*/ 4130532 h 5190340"/>
                <a:gd name="connsiteX11" fmla="*/ 0 w 5155724"/>
                <a:gd name="connsiteY11" fmla="*/ 263164 h 5190340"/>
                <a:gd name="connsiteX12" fmla="*/ 160171 w 5155724"/>
                <a:gd name="connsiteY12" fmla="*/ 0 h 5190340"/>
                <a:gd name="connsiteX0" fmla="*/ 160171 w 5155724"/>
                <a:gd name="connsiteY0" fmla="*/ 0 h 5190340"/>
                <a:gd name="connsiteX1" fmla="*/ 3809762 w 5155724"/>
                <a:gd name="connsiteY1" fmla="*/ 45768 h 5190340"/>
                <a:gd name="connsiteX2" fmla="*/ 4278832 w 5155724"/>
                <a:gd name="connsiteY2" fmla="*/ 572096 h 5190340"/>
                <a:gd name="connsiteX3" fmla="*/ 3695355 w 5155724"/>
                <a:gd name="connsiteY3" fmla="*/ 2734618 h 5190340"/>
                <a:gd name="connsiteX4" fmla="*/ 4118662 w 5155724"/>
                <a:gd name="connsiteY4" fmla="*/ 2883363 h 5190340"/>
                <a:gd name="connsiteX5" fmla="*/ 4896631 w 5155724"/>
                <a:gd name="connsiteY5" fmla="*/ 2700293 h 5190340"/>
                <a:gd name="connsiteX6" fmla="*/ 5136886 w 5155724"/>
                <a:gd name="connsiteY6" fmla="*/ 2917689 h 5190340"/>
                <a:gd name="connsiteX7" fmla="*/ 4955084 w 5155724"/>
                <a:gd name="connsiteY7" fmla="*/ 4133571 h 5190340"/>
                <a:gd name="connsiteX8" fmla="*/ 3576122 w 5155724"/>
                <a:gd name="connsiteY8" fmla="*/ 5190340 h 5190340"/>
                <a:gd name="connsiteX9" fmla="*/ 1636024 w 5155724"/>
                <a:gd name="connsiteY9" fmla="*/ 5034444 h 5190340"/>
                <a:gd name="connsiteX10" fmla="*/ 755088 w 5155724"/>
                <a:gd name="connsiteY10" fmla="*/ 4130532 h 5190340"/>
                <a:gd name="connsiteX11" fmla="*/ 0 w 5155724"/>
                <a:gd name="connsiteY11" fmla="*/ 263164 h 5190340"/>
                <a:gd name="connsiteX12" fmla="*/ 160171 w 5155724"/>
                <a:gd name="connsiteY12" fmla="*/ 0 h 5190340"/>
                <a:gd name="connsiteX0" fmla="*/ 160171 w 5155724"/>
                <a:gd name="connsiteY0" fmla="*/ 0 h 5233075"/>
                <a:gd name="connsiteX1" fmla="*/ 3809762 w 5155724"/>
                <a:gd name="connsiteY1" fmla="*/ 45768 h 5233075"/>
                <a:gd name="connsiteX2" fmla="*/ 4278832 w 5155724"/>
                <a:gd name="connsiteY2" fmla="*/ 572096 h 5233075"/>
                <a:gd name="connsiteX3" fmla="*/ 3695355 w 5155724"/>
                <a:gd name="connsiteY3" fmla="*/ 2734618 h 5233075"/>
                <a:gd name="connsiteX4" fmla="*/ 4118662 w 5155724"/>
                <a:gd name="connsiteY4" fmla="*/ 2883363 h 5233075"/>
                <a:gd name="connsiteX5" fmla="*/ 4896631 w 5155724"/>
                <a:gd name="connsiteY5" fmla="*/ 2700293 h 5233075"/>
                <a:gd name="connsiteX6" fmla="*/ 5136886 w 5155724"/>
                <a:gd name="connsiteY6" fmla="*/ 2917689 h 5233075"/>
                <a:gd name="connsiteX7" fmla="*/ 4955084 w 5155724"/>
                <a:gd name="connsiteY7" fmla="*/ 4133571 h 5233075"/>
                <a:gd name="connsiteX8" fmla="*/ 3576122 w 5155724"/>
                <a:gd name="connsiteY8" fmla="*/ 5190340 h 5233075"/>
                <a:gd name="connsiteX9" fmla="*/ 1636024 w 5155724"/>
                <a:gd name="connsiteY9" fmla="*/ 5034444 h 5233075"/>
                <a:gd name="connsiteX10" fmla="*/ 755088 w 5155724"/>
                <a:gd name="connsiteY10" fmla="*/ 4130532 h 5233075"/>
                <a:gd name="connsiteX11" fmla="*/ 0 w 5155724"/>
                <a:gd name="connsiteY11" fmla="*/ 263164 h 5233075"/>
                <a:gd name="connsiteX12" fmla="*/ 160171 w 5155724"/>
                <a:gd name="connsiteY12" fmla="*/ 0 h 5233075"/>
                <a:gd name="connsiteX0" fmla="*/ 160171 w 5155724"/>
                <a:gd name="connsiteY0" fmla="*/ 0 h 5265166"/>
                <a:gd name="connsiteX1" fmla="*/ 3809762 w 5155724"/>
                <a:gd name="connsiteY1" fmla="*/ 45768 h 5265166"/>
                <a:gd name="connsiteX2" fmla="*/ 4278832 w 5155724"/>
                <a:gd name="connsiteY2" fmla="*/ 572096 h 5265166"/>
                <a:gd name="connsiteX3" fmla="*/ 3695355 w 5155724"/>
                <a:gd name="connsiteY3" fmla="*/ 2734618 h 5265166"/>
                <a:gd name="connsiteX4" fmla="*/ 4118662 w 5155724"/>
                <a:gd name="connsiteY4" fmla="*/ 2883363 h 5265166"/>
                <a:gd name="connsiteX5" fmla="*/ 4896631 w 5155724"/>
                <a:gd name="connsiteY5" fmla="*/ 2700293 h 5265166"/>
                <a:gd name="connsiteX6" fmla="*/ 5136886 w 5155724"/>
                <a:gd name="connsiteY6" fmla="*/ 2917689 h 5265166"/>
                <a:gd name="connsiteX7" fmla="*/ 4955084 w 5155724"/>
                <a:gd name="connsiteY7" fmla="*/ 4133571 h 5265166"/>
                <a:gd name="connsiteX8" fmla="*/ 3576122 w 5155724"/>
                <a:gd name="connsiteY8" fmla="*/ 5190340 h 5265166"/>
                <a:gd name="connsiteX9" fmla="*/ 1636024 w 5155724"/>
                <a:gd name="connsiteY9" fmla="*/ 5034444 h 5265166"/>
                <a:gd name="connsiteX10" fmla="*/ 755088 w 5155724"/>
                <a:gd name="connsiteY10" fmla="*/ 4130532 h 5265166"/>
                <a:gd name="connsiteX11" fmla="*/ 0 w 5155724"/>
                <a:gd name="connsiteY11" fmla="*/ 263164 h 5265166"/>
                <a:gd name="connsiteX12" fmla="*/ 160171 w 5155724"/>
                <a:gd name="connsiteY12" fmla="*/ 0 h 5265166"/>
                <a:gd name="connsiteX0" fmla="*/ 160171 w 5155724"/>
                <a:gd name="connsiteY0" fmla="*/ 0 h 5323386"/>
                <a:gd name="connsiteX1" fmla="*/ 3809762 w 5155724"/>
                <a:gd name="connsiteY1" fmla="*/ 45768 h 5323386"/>
                <a:gd name="connsiteX2" fmla="*/ 4278832 w 5155724"/>
                <a:gd name="connsiteY2" fmla="*/ 572096 h 5323386"/>
                <a:gd name="connsiteX3" fmla="*/ 3695355 w 5155724"/>
                <a:gd name="connsiteY3" fmla="*/ 2734618 h 5323386"/>
                <a:gd name="connsiteX4" fmla="*/ 4118662 w 5155724"/>
                <a:gd name="connsiteY4" fmla="*/ 2883363 h 5323386"/>
                <a:gd name="connsiteX5" fmla="*/ 4896631 w 5155724"/>
                <a:gd name="connsiteY5" fmla="*/ 2700293 h 5323386"/>
                <a:gd name="connsiteX6" fmla="*/ 5136886 w 5155724"/>
                <a:gd name="connsiteY6" fmla="*/ 2917689 h 5323386"/>
                <a:gd name="connsiteX7" fmla="*/ 4955084 w 5155724"/>
                <a:gd name="connsiteY7" fmla="*/ 4133571 h 5323386"/>
                <a:gd name="connsiteX8" fmla="*/ 3576122 w 5155724"/>
                <a:gd name="connsiteY8" fmla="*/ 5190340 h 5323386"/>
                <a:gd name="connsiteX9" fmla="*/ 1636024 w 5155724"/>
                <a:gd name="connsiteY9" fmla="*/ 5034444 h 5323386"/>
                <a:gd name="connsiteX10" fmla="*/ 755088 w 5155724"/>
                <a:gd name="connsiteY10" fmla="*/ 4130532 h 5323386"/>
                <a:gd name="connsiteX11" fmla="*/ 0 w 5155724"/>
                <a:gd name="connsiteY11" fmla="*/ 263164 h 5323386"/>
                <a:gd name="connsiteX12" fmla="*/ 160171 w 5155724"/>
                <a:gd name="connsiteY12" fmla="*/ 0 h 5323386"/>
                <a:gd name="connsiteX0" fmla="*/ 160171 w 5155724"/>
                <a:gd name="connsiteY0" fmla="*/ 0 h 5310841"/>
                <a:gd name="connsiteX1" fmla="*/ 3809762 w 5155724"/>
                <a:gd name="connsiteY1" fmla="*/ 45768 h 5310841"/>
                <a:gd name="connsiteX2" fmla="*/ 4278832 w 5155724"/>
                <a:gd name="connsiteY2" fmla="*/ 572096 h 5310841"/>
                <a:gd name="connsiteX3" fmla="*/ 3695355 w 5155724"/>
                <a:gd name="connsiteY3" fmla="*/ 2734618 h 5310841"/>
                <a:gd name="connsiteX4" fmla="*/ 4118662 w 5155724"/>
                <a:gd name="connsiteY4" fmla="*/ 2883363 h 5310841"/>
                <a:gd name="connsiteX5" fmla="*/ 4896631 w 5155724"/>
                <a:gd name="connsiteY5" fmla="*/ 2700293 h 5310841"/>
                <a:gd name="connsiteX6" fmla="*/ 5136886 w 5155724"/>
                <a:gd name="connsiteY6" fmla="*/ 2917689 h 5310841"/>
                <a:gd name="connsiteX7" fmla="*/ 4955084 w 5155724"/>
                <a:gd name="connsiteY7" fmla="*/ 4133571 h 5310841"/>
                <a:gd name="connsiteX8" fmla="*/ 3576122 w 5155724"/>
                <a:gd name="connsiteY8" fmla="*/ 5190340 h 5310841"/>
                <a:gd name="connsiteX9" fmla="*/ 1636024 w 5155724"/>
                <a:gd name="connsiteY9" fmla="*/ 5034444 h 5310841"/>
                <a:gd name="connsiteX10" fmla="*/ 755088 w 5155724"/>
                <a:gd name="connsiteY10" fmla="*/ 4130532 h 5310841"/>
                <a:gd name="connsiteX11" fmla="*/ 0 w 5155724"/>
                <a:gd name="connsiteY11" fmla="*/ 263164 h 5310841"/>
                <a:gd name="connsiteX12" fmla="*/ 160171 w 5155724"/>
                <a:gd name="connsiteY12" fmla="*/ 0 h 5310841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755088 w 5155724"/>
                <a:gd name="connsiteY10" fmla="*/ 4130532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755088 w 5155724"/>
                <a:gd name="connsiteY10" fmla="*/ 4130532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20483 w 5116036"/>
                <a:gd name="connsiteY0" fmla="*/ 0 h 5333665"/>
                <a:gd name="connsiteX1" fmla="*/ 3770074 w 5116036"/>
                <a:gd name="connsiteY1" fmla="*/ 45768 h 5333665"/>
                <a:gd name="connsiteX2" fmla="*/ 4239144 w 5116036"/>
                <a:gd name="connsiteY2" fmla="*/ 572096 h 5333665"/>
                <a:gd name="connsiteX3" fmla="*/ 3655667 w 5116036"/>
                <a:gd name="connsiteY3" fmla="*/ 2734618 h 5333665"/>
                <a:gd name="connsiteX4" fmla="*/ 4078974 w 5116036"/>
                <a:gd name="connsiteY4" fmla="*/ 2883363 h 5333665"/>
                <a:gd name="connsiteX5" fmla="*/ 4856943 w 5116036"/>
                <a:gd name="connsiteY5" fmla="*/ 2700293 h 5333665"/>
                <a:gd name="connsiteX6" fmla="*/ 5097198 w 5116036"/>
                <a:gd name="connsiteY6" fmla="*/ 2917689 h 5333665"/>
                <a:gd name="connsiteX7" fmla="*/ 4915396 w 5116036"/>
                <a:gd name="connsiteY7" fmla="*/ 4133571 h 5333665"/>
                <a:gd name="connsiteX8" fmla="*/ 3536434 w 5116036"/>
                <a:gd name="connsiteY8" fmla="*/ 5190340 h 5333665"/>
                <a:gd name="connsiteX9" fmla="*/ 1596336 w 5116036"/>
                <a:gd name="connsiteY9" fmla="*/ 5034444 h 5333665"/>
                <a:gd name="connsiteX10" fmla="*/ 761703 w 5116036"/>
                <a:gd name="connsiteY10" fmla="*/ 4123917 h 5333665"/>
                <a:gd name="connsiteX11" fmla="*/ 0 w 5116036"/>
                <a:gd name="connsiteY11" fmla="*/ 283008 h 5333665"/>
                <a:gd name="connsiteX12" fmla="*/ 120483 w 511603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2064 w 5117617"/>
                <a:gd name="connsiteY0" fmla="*/ 0 h 5333665"/>
                <a:gd name="connsiteX1" fmla="*/ 3771655 w 5117617"/>
                <a:gd name="connsiteY1" fmla="*/ 45768 h 5333665"/>
                <a:gd name="connsiteX2" fmla="*/ 4240725 w 5117617"/>
                <a:gd name="connsiteY2" fmla="*/ 572096 h 5333665"/>
                <a:gd name="connsiteX3" fmla="*/ 3657248 w 5117617"/>
                <a:gd name="connsiteY3" fmla="*/ 2734618 h 5333665"/>
                <a:gd name="connsiteX4" fmla="*/ 4080555 w 5117617"/>
                <a:gd name="connsiteY4" fmla="*/ 2883363 h 5333665"/>
                <a:gd name="connsiteX5" fmla="*/ 4858524 w 5117617"/>
                <a:gd name="connsiteY5" fmla="*/ 2700293 h 5333665"/>
                <a:gd name="connsiteX6" fmla="*/ 5098779 w 5117617"/>
                <a:gd name="connsiteY6" fmla="*/ 2917689 h 5333665"/>
                <a:gd name="connsiteX7" fmla="*/ 4916977 w 5117617"/>
                <a:gd name="connsiteY7" fmla="*/ 4133571 h 5333665"/>
                <a:gd name="connsiteX8" fmla="*/ 3538015 w 5117617"/>
                <a:gd name="connsiteY8" fmla="*/ 5190340 h 5333665"/>
                <a:gd name="connsiteX9" fmla="*/ 1597917 w 5117617"/>
                <a:gd name="connsiteY9" fmla="*/ 5034444 h 5333665"/>
                <a:gd name="connsiteX10" fmla="*/ 763284 w 5117617"/>
                <a:gd name="connsiteY10" fmla="*/ 4123917 h 5333665"/>
                <a:gd name="connsiteX11" fmla="*/ 1581 w 5117617"/>
                <a:gd name="connsiteY11" fmla="*/ 283008 h 5333665"/>
                <a:gd name="connsiteX12" fmla="*/ 122064 w 5117617"/>
                <a:gd name="connsiteY12" fmla="*/ 0 h 5333665"/>
                <a:gd name="connsiteX0" fmla="*/ 122064 w 5117617"/>
                <a:gd name="connsiteY0" fmla="*/ 52158 h 5385823"/>
                <a:gd name="connsiteX1" fmla="*/ 3771655 w 5117617"/>
                <a:gd name="connsiteY1" fmla="*/ 97926 h 5385823"/>
                <a:gd name="connsiteX2" fmla="*/ 4240725 w 5117617"/>
                <a:gd name="connsiteY2" fmla="*/ 624254 h 5385823"/>
                <a:gd name="connsiteX3" fmla="*/ 3657248 w 5117617"/>
                <a:gd name="connsiteY3" fmla="*/ 2786776 h 5385823"/>
                <a:gd name="connsiteX4" fmla="*/ 4080555 w 5117617"/>
                <a:gd name="connsiteY4" fmla="*/ 2935521 h 5385823"/>
                <a:gd name="connsiteX5" fmla="*/ 4858524 w 5117617"/>
                <a:gd name="connsiteY5" fmla="*/ 2752451 h 5385823"/>
                <a:gd name="connsiteX6" fmla="*/ 5098779 w 5117617"/>
                <a:gd name="connsiteY6" fmla="*/ 2969847 h 5385823"/>
                <a:gd name="connsiteX7" fmla="*/ 4916977 w 5117617"/>
                <a:gd name="connsiteY7" fmla="*/ 4185729 h 5385823"/>
                <a:gd name="connsiteX8" fmla="*/ 3538015 w 5117617"/>
                <a:gd name="connsiteY8" fmla="*/ 5242498 h 5385823"/>
                <a:gd name="connsiteX9" fmla="*/ 1597917 w 5117617"/>
                <a:gd name="connsiteY9" fmla="*/ 5086602 h 5385823"/>
                <a:gd name="connsiteX10" fmla="*/ 763284 w 5117617"/>
                <a:gd name="connsiteY10" fmla="*/ 4176075 h 5385823"/>
                <a:gd name="connsiteX11" fmla="*/ 1581 w 5117617"/>
                <a:gd name="connsiteY11" fmla="*/ 335166 h 5385823"/>
                <a:gd name="connsiteX12" fmla="*/ 122064 w 5117617"/>
                <a:gd name="connsiteY12" fmla="*/ 52158 h 5385823"/>
                <a:gd name="connsiteX0" fmla="*/ 122064 w 5117617"/>
                <a:gd name="connsiteY0" fmla="*/ 57046 h 5390711"/>
                <a:gd name="connsiteX1" fmla="*/ 953729 w 5117617"/>
                <a:gd name="connsiteY1" fmla="*/ 2696 h 5390711"/>
                <a:gd name="connsiteX2" fmla="*/ 3771655 w 5117617"/>
                <a:gd name="connsiteY2" fmla="*/ 102814 h 5390711"/>
                <a:gd name="connsiteX3" fmla="*/ 4240725 w 5117617"/>
                <a:gd name="connsiteY3" fmla="*/ 629142 h 5390711"/>
                <a:gd name="connsiteX4" fmla="*/ 3657248 w 5117617"/>
                <a:gd name="connsiteY4" fmla="*/ 2791664 h 5390711"/>
                <a:gd name="connsiteX5" fmla="*/ 4080555 w 5117617"/>
                <a:gd name="connsiteY5" fmla="*/ 2940409 h 5390711"/>
                <a:gd name="connsiteX6" fmla="*/ 4858524 w 5117617"/>
                <a:gd name="connsiteY6" fmla="*/ 2757339 h 5390711"/>
                <a:gd name="connsiteX7" fmla="*/ 5098779 w 5117617"/>
                <a:gd name="connsiteY7" fmla="*/ 2974735 h 5390711"/>
                <a:gd name="connsiteX8" fmla="*/ 4916977 w 5117617"/>
                <a:gd name="connsiteY8" fmla="*/ 4190617 h 5390711"/>
                <a:gd name="connsiteX9" fmla="*/ 3538015 w 5117617"/>
                <a:gd name="connsiteY9" fmla="*/ 5247386 h 5390711"/>
                <a:gd name="connsiteX10" fmla="*/ 1597917 w 5117617"/>
                <a:gd name="connsiteY10" fmla="*/ 5091490 h 5390711"/>
                <a:gd name="connsiteX11" fmla="*/ 763284 w 5117617"/>
                <a:gd name="connsiteY11" fmla="*/ 4180963 h 5390711"/>
                <a:gd name="connsiteX12" fmla="*/ 1581 w 5117617"/>
                <a:gd name="connsiteY12" fmla="*/ 340054 h 5390711"/>
                <a:gd name="connsiteX13" fmla="*/ 122064 w 5117617"/>
                <a:gd name="connsiteY13" fmla="*/ 57046 h 5390711"/>
                <a:gd name="connsiteX0" fmla="*/ 163001 w 5158554"/>
                <a:gd name="connsiteY0" fmla="*/ 1657 h 5335322"/>
                <a:gd name="connsiteX1" fmla="*/ 1609834 w 5158554"/>
                <a:gd name="connsiteY1" fmla="*/ 403736 h 5335322"/>
                <a:gd name="connsiteX2" fmla="*/ 3812592 w 5158554"/>
                <a:gd name="connsiteY2" fmla="*/ 47425 h 5335322"/>
                <a:gd name="connsiteX3" fmla="*/ 4281662 w 5158554"/>
                <a:gd name="connsiteY3" fmla="*/ 573753 h 5335322"/>
                <a:gd name="connsiteX4" fmla="*/ 3698185 w 5158554"/>
                <a:gd name="connsiteY4" fmla="*/ 2736275 h 5335322"/>
                <a:gd name="connsiteX5" fmla="*/ 4121492 w 5158554"/>
                <a:gd name="connsiteY5" fmla="*/ 2885020 h 5335322"/>
                <a:gd name="connsiteX6" fmla="*/ 4899461 w 5158554"/>
                <a:gd name="connsiteY6" fmla="*/ 2701950 h 5335322"/>
                <a:gd name="connsiteX7" fmla="*/ 5139716 w 5158554"/>
                <a:gd name="connsiteY7" fmla="*/ 2919346 h 5335322"/>
                <a:gd name="connsiteX8" fmla="*/ 4957914 w 5158554"/>
                <a:gd name="connsiteY8" fmla="*/ 4135228 h 5335322"/>
                <a:gd name="connsiteX9" fmla="*/ 3578952 w 5158554"/>
                <a:gd name="connsiteY9" fmla="*/ 5191997 h 5335322"/>
                <a:gd name="connsiteX10" fmla="*/ 1638854 w 5158554"/>
                <a:gd name="connsiteY10" fmla="*/ 5036101 h 5335322"/>
                <a:gd name="connsiteX11" fmla="*/ 804221 w 5158554"/>
                <a:gd name="connsiteY11" fmla="*/ 4125574 h 5335322"/>
                <a:gd name="connsiteX12" fmla="*/ 42518 w 5158554"/>
                <a:gd name="connsiteY12" fmla="*/ 284665 h 5335322"/>
                <a:gd name="connsiteX13" fmla="*/ 163001 w 5158554"/>
                <a:gd name="connsiteY13" fmla="*/ 1657 h 5335322"/>
                <a:gd name="connsiteX0" fmla="*/ 121994 w 5117547"/>
                <a:gd name="connsiteY0" fmla="*/ 5380 h 5339045"/>
                <a:gd name="connsiteX1" fmla="*/ 1568827 w 5117547"/>
                <a:gd name="connsiteY1" fmla="*/ 407459 h 5339045"/>
                <a:gd name="connsiteX2" fmla="*/ 3771585 w 5117547"/>
                <a:gd name="connsiteY2" fmla="*/ 51148 h 5339045"/>
                <a:gd name="connsiteX3" fmla="*/ 4240655 w 5117547"/>
                <a:gd name="connsiteY3" fmla="*/ 577476 h 5339045"/>
                <a:gd name="connsiteX4" fmla="*/ 3657178 w 5117547"/>
                <a:gd name="connsiteY4" fmla="*/ 2739998 h 5339045"/>
                <a:gd name="connsiteX5" fmla="*/ 4080485 w 5117547"/>
                <a:gd name="connsiteY5" fmla="*/ 2888743 h 5339045"/>
                <a:gd name="connsiteX6" fmla="*/ 4858454 w 5117547"/>
                <a:gd name="connsiteY6" fmla="*/ 2705673 h 5339045"/>
                <a:gd name="connsiteX7" fmla="*/ 5098709 w 5117547"/>
                <a:gd name="connsiteY7" fmla="*/ 2923069 h 5339045"/>
                <a:gd name="connsiteX8" fmla="*/ 4916907 w 5117547"/>
                <a:gd name="connsiteY8" fmla="*/ 4138951 h 5339045"/>
                <a:gd name="connsiteX9" fmla="*/ 3537945 w 5117547"/>
                <a:gd name="connsiteY9" fmla="*/ 5195720 h 5339045"/>
                <a:gd name="connsiteX10" fmla="*/ 1597847 w 5117547"/>
                <a:gd name="connsiteY10" fmla="*/ 5039824 h 5339045"/>
                <a:gd name="connsiteX11" fmla="*/ 763214 w 5117547"/>
                <a:gd name="connsiteY11" fmla="*/ 4129297 h 5339045"/>
                <a:gd name="connsiteX12" fmla="*/ 1511 w 5117547"/>
                <a:gd name="connsiteY12" fmla="*/ 288388 h 5339045"/>
                <a:gd name="connsiteX13" fmla="*/ 121994 w 5117547"/>
                <a:gd name="connsiteY13" fmla="*/ 5380 h 533904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5278 w 5120831"/>
                <a:gd name="connsiteY0" fmla="*/ 642 h 5334307"/>
                <a:gd name="connsiteX1" fmla="*/ 1572111 w 5120831"/>
                <a:gd name="connsiteY1" fmla="*/ 402721 h 5334307"/>
                <a:gd name="connsiteX2" fmla="*/ 3774869 w 5120831"/>
                <a:gd name="connsiteY2" fmla="*/ 46410 h 5334307"/>
                <a:gd name="connsiteX3" fmla="*/ 4243939 w 5120831"/>
                <a:gd name="connsiteY3" fmla="*/ 572738 h 5334307"/>
                <a:gd name="connsiteX4" fmla="*/ 3660462 w 5120831"/>
                <a:gd name="connsiteY4" fmla="*/ 2735260 h 5334307"/>
                <a:gd name="connsiteX5" fmla="*/ 4083769 w 5120831"/>
                <a:gd name="connsiteY5" fmla="*/ 2884005 h 5334307"/>
                <a:gd name="connsiteX6" fmla="*/ 4861738 w 5120831"/>
                <a:gd name="connsiteY6" fmla="*/ 2700935 h 5334307"/>
                <a:gd name="connsiteX7" fmla="*/ 5101993 w 5120831"/>
                <a:gd name="connsiteY7" fmla="*/ 2918331 h 5334307"/>
                <a:gd name="connsiteX8" fmla="*/ 4920191 w 5120831"/>
                <a:gd name="connsiteY8" fmla="*/ 4134213 h 5334307"/>
                <a:gd name="connsiteX9" fmla="*/ 3541229 w 5120831"/>
                <a:gd name="connsiteY9" fmla="*/ 5190982 h 5334307"/>
                <a:gd name="connsiteX10" fmla="*/ 1601131 w 5120831"/>
                <a:gd name="connsiteY10" fmla="*/ 5035086 h 5334307"/>
                <a:gd name="connsiteX11" fmla="*/ 766498 w 5120831"/>
                <a:gd name="connsiteY11" fmla="*/ 4124559 h 5334307"/>
                <a:gd name="connsiteX12" fmla="*/ 4795 w 5120831"/>
                <a:gd name="connsiteY12" fmla="*/ 283650 h 5334307"/>
                <a:gd name="connsiteX13" fmla="*/ 125278 w 5120831"/>
                <a:gd name="connsiteY13" fmla="*/ 642 h 5334307"/>
                <a:gd name="connsiteX0" fmla="*/ 194618 w 5117409"/>
                <a:gd name="connsiteY0" fmla="*/ 661 h 5321097"/>
                <a:gd name="connsiteX1" fmla="*/ 1568689 w 5117409"/>
                <a:gd name="connsiteY1" fmla="*/ 389511 h 5321097"/>
                <a:gd name="connsiteX2" fmla="*/ 3771447 w 5117409"/>
                <a:gd name="connsiteY2" fmla="*/ 33200 h 5321097"/>
                <a:gd name="connsiteX3" fmla="*/ 4240517 w 5117409"/>
                <a:gd name="connsiteY3" fmla="*/ 559528 h 5321097"/>
                <a:gd name="connsiteX4" fmla="*/ 3657040 w 5117409"/>
                <a:gd name="connsiteY4" fmla="*/ 2722050 h 5321097"/>
                <a:gd name="connsiteX5" fmla="*/ 4080347 w 5117409"/>
                <a:gd name="connsiteY5" fmla="*/ 2870795 h 5321097"/>
                <a:gd name="connsiteX6" fmla="*/ 4858316 w 5117409"/>
                <a:gd name="connsiteY6" fmla="*/ 2687725 h 5321097"/>
                <a:gd name="connsiteX7" fmla="*/ 5098571 w 5117409"/>
                <a:gd name="connsiteY7" fmla="*/ 2905121 h 5321097"/>
                <a:gd name="connsiteX8" fmla="*/ 4916769 w 5117409"/>
                <a:gd name="connsiteY8" fmla="*/ 4121003 h 5321097"/>
                <a:gd name="connsiteX9" fmla="*/ 3537807 w 5117409"/>
                <a:gd name="connsiteY9" fmla="*/ 5177772 h 5321097"/>
                <a:gd name="connsiteX10" fmla="*/ 1597709 w 5117409"/>
                <a:gd name="connsiteY10" fmla="*/ 5021876 h 5321097"/>
                <a:gd name="connsiteX11" fmla="*/ 763076 w 5117409"/>
                <a:gd name="connsiteY11" fmla="*/ 4111349 h 5321097"/>
                <a:gd name="connsiteX12" fmla="*/ 1373 w 5117409"/>
                <a:gd name="connsiteY12" fmla="*/ 270440 h 5321097"/>
                <a:gd name="connsiteX13" fmla="*/ 194618 w 5117409"/>
                <a:gd name="connsiteY13" fmla="*/ 661 h 532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17409" h="5321097">
                  <a:moveTo>
                    <a:pt x="194618" y="661"/>
                  </a:moveTo>
                  <a:cubicBezTo>
                    <a:pt x="323542" y="-19184"/>
                    <a:pt x="649533" y="414957"/>
                    <a:pt x="1568689" y="389511"/>
                  </a:cubicBezTo>
                  <a:cubicBezTo>
                    <a:pt x="2653213" y="383909"/>
                    <a:pt x="3124394" y="100779"/>
                    <a:pt x="3771447" y="33200"/>
                  </a:cubicBezTo>
                  <a:cubicBezTo>
                    <a:pt x="4076533" y="82782"/>
                    <a:pt x="4255771" y="361201"/>
                    <a:pt x="4240517" y="559528"/>
                  </a:cubicBezTo>
                  <a:cubicBezTo>
                    <a:pt x="4134885" y="1040444"/>
                    <a:pt x="3441454" y="1770402"/>
                    <a:pt x="3657040" y="2722050"/>
                  </a:cubicBezTo>
                  <a:cubicBezTo>
                    <a:pt x="3855346" y="2897493"/>
                    <a:pt x="3912786" y="2867517"/>
                    <a:pt x="4080347" y="2870795"/>
                  </a:cubicBezTo>
                  <a:cubicBezTo>
                    <a:pt x="4469095" y="2685699"/>
                    <a:pt x="4713400" y="2680097"/>
                    <a:pt x="4858316" y="2687725"/>
                  </a:cubicBezTo>
                  <a:cubicBezTo>
                    <a:pt x="4979879" y="2714423"/>
                    <a:pt x="5029926" y="2809772"/>
                    <a:pt x="5098571" y="2905121"/>
                  </a:cubicBezTo>
                  <a:cubicBezTo>
                    <a:pt x="5151961" y="3420007"/>
                    <a:pt x="5092025" y="3861236"/>
                    <a:pt x="4916769" y="4121003"/>
                  </a:cubicBezTo>
                  <a:cubicBezTo>
                    <a:pt x="4626892" y="4601147"/>
                    <a:pt x="4012895" y="4982068"/>
                    <a:pt x="3537807" y="5177772"/>
                  </a:cubicBezTo>
                  <a:cubicBezTo>
                    <a:pt x="2666208" y="5344099"/>
                    <a:pt x="2707437" y="5444276"/>
                    <a:pt x="1597709" y="5021876"/>
                  </a:cubicBezTo>
                  <a:cubicBezTo>
                    <a:pt x="1132082" y="4766876"/>
                    <a:pt x="931042" y="4412653"/>
                    <a:pt x="763076" y="4111349"/>
                  </a:cubicBezTo>
                  <a:cubicBezTo>
                    <a:pt x="343808" y="2917039"/>
                    <a:pt x="129594" y="1504439"/>
                    <a:pt x="1373" y="270440"/>
                  </a:cubicBezTo>
                  <a:cubicBezTo>
                    <a:pt x="-11383" y="129800"/>
                    <a:pt x="65694" y="20506"/>
                    <a:pt x="194618" y="661"/>
                  </a:cubicBezTo>
                  <a:close/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2831093" y="3153931"/>
              <a:ext cx="4173877" cy="1332480"/>
            </a:xfrm>
            <a:custGeom>
              <a:avLst/>
              <a:gdLst>
                <a:gd name="connsiteX0" fmla="*/ 0 w 4173877"/>
                <a:gd name="connsiteY0" fmla="*/ 238137 h 1309751"/>
                <a:gd name="connsiteX1" fmla="*/ 383653 w 4173877"/>
                <a:gd name="connsiteY1" fmla="*/ 0 h 1309751"/>
                <a:gd name="connsiteX2" fmla="*/ 879755 w 4173877"/>
                <a:gd name="connsiteY2" fmla="*/ 244752 h 1309751"/>
                <a:gd name="connsiteX3" fmla="*/ 1931493 w 4173877"/>
                <a:gd name="connsiteY3" fmla="*/ 1256832 h 1309751"/>
                <a:gd name="connsiteX4" fmla="*/ 3069222 w 4173877"/>
                <a:gd name="connsiteY4" fmla="*/ 1309751 h 1309751"/>
                <a:gd name="connsiteX5" fmla="*/ 3856372 w 4173877"/>
                <a:gd name="connsiteY5" fmla="*/ 1065000 h 1309751"/>
                <a:gd name="connsiteX6" fmla="*/ 4140804 w 4173877"/>
                <a:gd name="connsiteY6" fmla="*/ 456429 h 1309751"/>
                <a:gd name="connsiteX7" fmla="*/ 4173877 w 4173877"/>
                <a:gd name="connsiteY7" fmla="*/ 119069 h 1309751"/>
                <a:gd name="connsiteX0" fmla="*/ 0 w 4173877"/>
                <a:gd name="connsiteY0" fmla="*/ 238142 h 1309756"/>
                <a:gd name="connsiteX1" fmla="*/ 383653 w 4173877"/>
                <a:gd name="connsiteY1" fmla="*/ 5 h 1309756"/>
                <a:gd name="connsiteX2" fmla="*/ 879755 w 4173877"/>
                <a:gd name="connsiteY2" fmla="*/ 244757 h 1309756"/>
                <a:gd name="connsiteX3" fmla="*/ 1931493 w 4173877"/>
                <a:gd name="connsiteY3" fmla="*/ 1256837 h 1309756"/>
                <a:gd name="connsiteX4" fmla="*/ 3069222 w 4173877"/>
                <a:gd name="connsiteY4" fmla="*/ 1309756 h 1309756"/>
                <a:gd name="connsiteX5" fmla="*/ 3856372 w 4173877"/>
                <a:gd name="connsiteY5" fmla="*/ 1065005 h 1309756"/>
                <a:gd name="connsiteX6" fmla="*/ 4140804 w 4173877"/>
                <a:gd name="connsiteY6" fmla="*/ 456434 h 1309756"/>
                <a:gd name="connsiteX7" fmla="*/ 4173877 w 4173877"/>
                <a:gd name="connsiteY7" fmla="*/ 119074 h 1309756"/>
                <a:gd name="connsiteX0" fmla="*/ 0 w 4173877"/>
                <a:gd name="connsiteY0" fmla="*/ 249281 h 1320895"/>
                <a:gd name="connsiteX1" fmla="*/ 383653 w 4173877"/>
                <a:gd name="connsiteY1" fmla="*/ 11144 h 1320895"/>
                <a:gd name="connsiteX2" fmla="*/ 879755 w 4173877"/>
                <a:gd name="connsiteY2" fmla="*/ 255896 h 1320895"/>
                <a:gd name="connsiteX3" fmla="*/ 1931493 w 4173877"/>
                <a:gd name="connsiteY3" fmla="*/ 1267976 h 1320895"/>
                <a:gd name="connsiteX4" fmla="*/ 3069222 w 4173877"/>
                <a:gd name="connsiteY4" fmla="*/ 1320895 h 1320895"/>
                <a:gd name="connsiteX5" fmla="*/ 3856372 w 4173877"/>
                <a:gd name="connsiteY5" fmla="*/ 1076144 h 1320895"/>
                <a:gd name="connsiteX6" fmla="*/ 4140804 w 4173877"/>
                <a:gd name="connsiteY6" fmla="*/ 467573 h 1320895"/>
                <a:gd name="connsiteX7" fmla="*/ 4173877 w 4173877"/>
                <a:gd name="connsiteY7" fmla="*/ 130213 h 1320895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44037"/>
                <a:gd name="connsiteX1" fmla="*/ 383653 w 4173877"/>
                <a:gd name="connsiteY1" fmla="*/ 1377 h 1344037"/>
                <a:gd name="connsiteX2" fmla="*/ 978976 w 4173877"/>
                <a:gd name="connsiteY2" fmla="*/ 351967 h 1344037"/>
                <a:gd name="connsiteX3" fmla="*/ 1931493 w 4173877"/>
                <a:gd name="connsiteY3" fmla="*/ 1258209 h 1344037"/>
                <a:gd name="connsiteX4" fmla="*/ 3069222 w 4173877"/>
                <a:gd name="connsiteY4" fmla="*/ 1311128 h 1344037"/>
                <a:gd name="connsiteX5" fmla="*/ 3856372 w 4173877"/>
                <a:gd name="connsiteY5" fmla="*/ 1066377 h 1344037"/>
                <a:gd name="connsiteX6" fmla="*/ 4140804 w 4173877"/>
                <a:gd name="connsiteY6" fmla="*/ 457806 h 1344037"/>
                <a:gd name="connsiteX7" fmla="*/ 4173877 w 4173877"/>
                <a:gd name="connsiteY7" fmla="*/ 120446 h 1344037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73877" h="1332480">
                  <a:moveTo>
                    <a:pt x="0" y="239514"/>
                  </a:moveTo>
                  <a:cubicBezTo>
                    <a:pt x="127884" y="160135"/>
                    <a:pt x="220490" y="-17365"/>
                    <a:pt x="383653" y="1377"/>
                  </a:cubicBezTo>
                  <a:cubicBezTo>
                    <a:pt x="546816" y="20119"/>
                    <a:pt x="628397" y="14607"/>
                    <a:pt x="978976" y="351967"/>
                  </a:cubicBezTo>
                  <a:cubicBezTo>
                    <a:pt x="1296482" y="654048"/>
                    <a:pt x="1790379" y="1214110"/>
                    <a:pt x="1931493" y="1258209"/>
                  </a:cubicBezTo>
                  <a:cubicBezTo>
                    <a:pt x="2072607" y="1302308"/>
                    <a:pt x="2760536" y="1366252"/>
                    <a:pt x="3069222" y="1311128"/>
                  </a:cubicBezTo>
                  <a:cubicBezTo>
                    <a:pt x="3377908" y="1256004"/>
                    <a:pt x="3748332" y="1183241"/>
                    <a:pt x="3856372" y="1066377"/>
                  </a:cubicBezTo>
                  <a:cubicBezTo>
                    <a:pt x="3964412" y="949513"/>
                    <a:pt x="4085681" y="660663"/>
                    <a:pt x="4140804" y="457806"/>
                  </a:cubicBezTo>
                  <a:cubicBezTo>
                    <a:pt x="4178287" y="345353"/>
                    <a:pt x="4162853" y="232899"/>
                    <a:pt x="4173877" y="120446"/>
                  </a:cubicBezTo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>
            <a:grpSpLocks noChangeAspect="1"/>
          </p:cNvGrpSpPr>
          <p:nvPr/>
        </p:nvGrpSpPr>
        <p:grpSpPr>
          <a:xfrm>
            <a:off x="2893104" y="5708584"/>
            <a:ext cx="791321" cy="1013728"/>
            <a:chOff x="5381882" y="3117129"/>
            <a:chExt cx="1231640" cy="1577804"/>
          </a:xfrm>
        </p:grpSpPr>
        <p:sp>
          <p:nvSpPr>
            <p:cNvPr id="32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Freeform 33"/>
          <p:cNvSpPr/>
          <p:nvPr/>
        </p:nvSpPr>
        <p:spPr>
          <a:xfrm>
            <a:off x="3029449" y="5959828"/>
            <a:ext cx="481153" cy="570684"/>
          </a:xfrm>
          <a:custGeom>
            <a:avLst/>
            <a:gdLst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1153" h="570684">
                <a:moveTo>
                  <a:pt x="55948" y="55949"/>
                </a:moveTo>
                <a:lnTo>
                  <a:pt x="0" y="229393"/>
                </a:lnTo>
                <a:lnTo>
                  <a:pt x="78327" y="184633"/>
                </a:lnTo>
                <a:lnTo>
                  <a:pt x="50353" y="352481"/>
                </a:lnTo>
                <a:lnTo>
                  <a:pt x="128680" y="279747"/>
                </a:lnTo>
                <a:lnTo>
                  <a:pt x="117491" y="464380"/>
                </a:lnTo>
                <a:lnTo>
                  <a:pt x="201413" y="335697"/>
                </a:lnTo>
                <a:lnTo>
                  <a:pt x="190223" y="570684"/>
                </a:lnTo>
                <a:lnTo>
                  <a:pt x="285335" y="330102"/>
                </a:lnTo>
                <a:lnTo>
                  <a:pt x="330093" y="492355"/>
                </a:lnTo>
                <a:lnTo>
                  <a:pt x="346877" y="296532"/>
                </a:lnTo>
                <a:lnTo>
                  <a:pt x="419610" y="414026"/>
                </a:lnTo>
                <a:lnTo>
                  <a:pt x="419610" y="201418"/>
                </a:lnTo>
                <a:lnTo>
                  <a:pt x="481153" y="318912"/>
                </a:lnTo>
                <a:lnTo>
                  <a:pt x="469963" y="95114"/>
                </a:lnTo>
                <a:lnTo>
                  <a:pt x="262955" y="0"/>
                </a:lnTo>
                <a:lnTo>
                  <a:pt x="391636" y="128684"/>
                </a:lnTo>
                <a:cubicBezTo>
                  <a:pt x="390704" y="158524"/>
                  <a:pt x="301187" y="184633"/>
                  <a:pt x="257361" y="179038"/>
                </a:cubicBezTo>
                <a:cubicBezTo>
                  <a:pt x="213535" y="173443"/>
                  <a:pt x="131477" y="124021"/>
                  <a:pt x="128680" y="95114"/>
                </a:cubicBezTo>
                <a:lnTo>
                  <a:pt x="240576" y="5595"/>
                </a:lnTo>
                <a:lnTo>
                  <a:pt x="55948" y="55949"/>
                </a:lnTo>
                <a:close/>
              </a:path>
            </a:pathLst>
          </a:custGeom>
          <a:solidFill>
            <a:schemeClr val="tx1"/>
          </a:solidFill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3189204" y="5835816"/>
            <a:ext cx="180259" cy="93570"/>
            <a:chOff x="7733858" y="5684300"/>
            <a:chExt cx="180259" cy="93570"/>
          </a:xfrm>
        </p:grpSpPr>
        <p:sp>
          <p:nvSpPr>
            <p:cNvPr id="36" name="Oval 35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Oval 37"/>
          <p:cNvSpPr/>
          <p:nvPr/>
        </p:nvSpPr>
        <p:spPr>
          <a:xfrm>
            <a:off x="3684425" y="5331910"/>
            <a:ext cx="228814" cy="228814"/>
          </a:xfrm>
          <a:prstGeom prst="ellipse">
            <a:avLst/>
          </a:prstGeom>
          <a:ln>
            <a:solidFill>
              <a:srgbClr val="7F7F7F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644047" y="5648436"/>
            <a:ext cx="141139" cy="141139"/>
          </a:xfrm>
          <a:prstGeom prst="ellipse">
            <a:avLst/>
          </a:prstGeom>
          <a:ln>
            <a:solidFill>
              <a:srgbClr val="7F7F7F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loud 39"/>
          <p:cNvSpPr/>
          <p:nvPr/>
        </p:nvSpPr>
        <p:spPr>
          <a:xfrm rot="5400000" flipH="1">
            <a:off x="2244516" y="1473830"/>
            <a:ext cx="4354648" cy="3512302"/>
          </a:xfrm>
          <a:prstGeom prst="cloud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0140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26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003703" y="3544932"/>
            <a:ext cx="2253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599348" y="234977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31" name="Straight Connector 30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330938" y="4991904"/>
            <a:ext cx="1590529" cy="1393176"/>
            <a:chOff x="3568179" y="301290"/>
            <a:chExt cx="1590529" cy="1393176"/>
          </a:xfrm>
        </p:grpSpPr>
        <p:sp>
          <p:nvSpPr>
            <p:cNvPr id="40" name="Rectangle 39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hevron 41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Chevron 42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Octagon 43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609017" y="6466265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6" name="Curved Connector 45"/>
          <p:cNvCxnSpPr>
            <a:stCxn id="29" idx="2"/>
            <a:endCxn id="40" idx="0"/>
          </p:cNvCxnSpPr>
          <p:nvPr/>
        </p:nvCxnSpPr>
        <p:spPr>
          <a:xfrm rot="5400000">
            <a:off x="2728063" y="4589403"/>
            <a:ext cx="800641" cy="4360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7536781" y="4991904"/>
            <a:ext cx="880936" cy="1393176"/>
            <a:chOff x="5697482" y="4583695"/>
            <a:chExt cx="880936" cy="1393176"/>
          </a:xfrm>
        </p:grpSpPr>
        <p:sp>
          <p:nvSpPr>
            <p:cNvPr id="49" name="Rounded Rectangle 48"/>
            <p:cNvSpPr/>
            <p:nvPr/>
          </p:nvSpPr>
          <p:spPr>
            <a:xfrm>
              <a:off x="5697482" y="4583695"/>
              <a:ext cx="880936" cy="1393176"/>
            </a:xfrm>
            <a:prstGeom prst="roundRect">
              <a:avLst>
                <a:gd name="adj" fmla="val 736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789007" y="4804018"/>
              <a:ext cx="697884" cy="90549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5972059" y="5845686"/>
              <a:ext cx="251696" cy="0"/>
            </a:xfrm>
            <a:prstGeom prst="line">
              <a:avLst/>
            </a:prstGeom>
            <a:ln cap="rnd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6745303" y="6466265"/>
            <a:ext cx="236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Mobile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107589" y="3544932"/>
            <a:ext cx="1751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MOBILE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7452082" y="234977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57" name="Straight Connector 56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Curved Connector 64"/>
          <p:cNvCxnSpPr>
            <a:stCxn id="55" idx="2"/>
            <a:endCxn id="49" idx="0"/>
          </p:cNvCxnSpPr>
          <p:nvPr/>
        </p:nvCxnSpPr>
        <p:spPr>
          <a:xfrm rot="5400000">
            <a:off x="7579953" y="4588559"/>
            <a:ext cx="800641" cy="6048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3" name="Group 122"/>
          <p:cNvGrpSpPr/>
          <p:nvPr/>
        </p:nvGrpSpPr>
        <p:grpSpPr>
          <a:xfrm>
            <a:off x="2730001" y="144206"/>
            <a:ext cx="791321" cy="1013728"/>
            <a:chOff x="4938768" y="384363"/>
            <a:chExt cx="791321" cy="1013728"/>
          </a:xfrm>
        </p:grpSpPr>
        <p:sp>
          <p:nvSpPr>
            <p:cNvPr id="115" name="Chord 3"/>
            <p:cNvSpPr/>
            <p:nvPr/>
          </p:nvSpPr>
          <p:spPr>
            <a:xfrm>
              <a:off x="4938768" y="881319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A5E997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5112323" y="384363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5243325" y="552456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5382412" y="552456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4" name="Curved Connector 123"/>
          <p:cNvCxnSpPr>
            <a:stCxn id="126" idx="2"/>
            <a:endCxn id="129" idx="0"/>
          </p:cNvCxnSpPr>
          <p:nvPr/>
        </p:nvCxnSpPr>
        <p:spPr>
          <a:xfrm rot="16200000" flipH="1">
            <a:off x="2807773" y="1900595"/>
            <a:ext cx="634140" cy="11441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2491895" y="1219914"/>
            <a:ext cx="125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WRITER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2446420" y="2223386"/>
            <a:ext cx="1368288" cy="133570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3377265" y="515687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3473005" y="591887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3529665" y="706327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 142"/>
          <p:cNvSpPr/>
          <p:nvPr/>
        </p:nvSpPr>
        <p:spPr>
          <a:xfrm>
            <a:off x="2855070" y="41251"/>
            <a:ext cx="263072" cy="276679"/>
          </a:xfrm>
          <a:custGeom>
            <a:avLst/>
            <a:gdLst>
              <a:gd name="connsiteX0" fmla="*/ 45357 w 226786"/>
              <a:gd name="connsiteY0" fmla="*/ 90715 h 276679"/>
              <a:gd name="connsiteX1" fmla="*/ 222250 w 226786"/>
              <a:gd name="connsiteY1" fmla="*/ 0 h 276679"/>
              <a:gd name="connsiteX2" fmla="*/ 226786 w 226786"/>
              <a:gd name="connsiteY2" fmla="*/ 190500 h 276679"/>
              <a:gd name="connsiteX3" fmla="*/ 163286 w 226786"/>
              <a:gd name="connsiteY3" fmla="*/ 140607 h 276679"/>
              <a:gd name="connsiteX4" fmla="*/ 149679 w 226786"/>
              <a:gd name="connsiteY4" fmla="*/ 217715 h 276679"/>
              <a:gd name="connsiteX5" fmla="*/ 81643 w 226786"/>
              <a:gd name="connsiteY5" fmla="*/ 172357 h 276679"/>
              <a:gd name="connsiteX6" fmla="*/ 49893 w 226786"/>
              <a:gd name="connsiteY6" fmla="*/ 276679 h 276679"/>
              <a:gd name="connsiteX7" fmla="*/ 0 w 226786"/>
              <a:gd name="connsiteY7" fmla="*/ 195036 h 276679"/>
              <a:gd name="connsiteX8" fmla="*/ 0 w 226786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3072" h="276679">
                <a:moveTo>
                  <a:pt x="0" y="127001"/>
                </a:moveTo>
                <a:cubicBezTo>
                  <a:pt x="99787" y="139095"/>
                  <a:pt x="172357" y="42334"/>
                  <a:pt x="258536" y="0"/>
                </a:cubicBezTo>
                <a:lnTo>
                  <a:pt x="263072" y="190500"/>
                </a:lnTo>
                <a:lnTo>
                  <a:pt x="199572" y="140607"/>
                </a:lnTo>
                <a:lnTo>
                  <a:pt x="185965" y="217715"/>
                </a:lnTo>
                <a:lnTo>
                  <a:pt x="117929" y="172357"/>
                </a:lnTo>
                <a:lnTo>
                  <a:pt x="86179" y="276679"/>
                </a:lnTo>
                <a:lnTo>
                  <a:pt x="36286" y="195036"/>
                </a:lnTo>
                <a:lnTo>
                  <a:pt x="36286" y="185965"/>
                </a:lnTo>
                <a:lnTo>
                  <a:pt x="0" y="127001"/>
                </a:lnTo>
                <a:close/>
              </a:path>
            </a:pathLst>
          </a:cu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Freeform 143"/>
          <p:cNvSpPr/>
          <p:nvPr/>
        </p:nvSpPr>
        <p:spPr>
          <a:xfrm flipH="1">
            <a:off x="3173645" y="55311"/>
            <a:ext cx="263072" cy="276679"/>
          </a:xfrm>
          <a:custGeom>
            <a:avLst/>
            <a:gdLst>
              <a:gd name="connsiteX0" fmla="*/ 45357 w 226786"/>
              <a:gd name="connsiteY0" fmla="*/ 90715 h 276679"/>
              <a:gd name="connsiteX1" fmla="*/ 222250 w 226786"/>
              <a:gd name="connsiteY1" fmla="*/ 0 h 276679"/>
              <a:gd name="connsiteX2" fmla="*/ 226786 w 226786"/>
              <a:gd name="connsiteY2" fmla="*/ 190500 h 276679"/>
              <a:gd name="connsiteX3" fmla="*/ 163286 w 226786"/>
              <a:gd name="connsiteY3" fmla="*/ 140607 h 276679"/>
              <a:gd name="connsiteX4" fmla="*/ 149679 w 226786"/>
              <a:gd name="connsiteY4" fmla="*/ 217715 h 276679"/>
              <a:gd name="connsiteX5" fmla="*/ 81643 w 226786"/>
              <a:gd name="connsiteY5" fmla="*/ 172357 h 276679"/>
              <a:gd name="connsiteX6" fmla="*/ 49893 w 226786"/>
              <a:gd name="connsiteY6" fmla="*/ 276679 h 276679"/>
              <a:gd name="connsiteX7" fmla="*/ 0 w 226786"/>
              <a:gd name="connsiteY7" fmla="*/ 195036 h 276679"/>
              <a:gd name="connsiteX8" fmla="*/ 0 w 226786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3072" h="276679">
                <a:moveTo>
                  <a:pt x="0" y="127001"/>
                </a:moveTo>
                <a:cubicBezTo>
                  <a:pt x="99787" y="139095"/>
                  <a:pt x="172357" y="42334"/>
                  <a:pt x="258536" y="0"/>
                </a:cubicBezTo>
                <a:lnTo>
                  <a:pt x="263072" y="190500"/>
                </a:lnTo>
                <a:lnTo>
                  <a:pt x="199572" y="140607"/>
                </a:lnTo>
                <a:lnTo>
                  <a:pt x="185965" y="217715"/>
                </a:lnTo>
                <a:lnTo>
                  <a:pt x="117929" y="172357"/>
                </a:lnTo>
                <a:lnTo>
                  <a:pt x="86179" y="276679"/>
                </a:lnTo>
                <a:lnTo>
                  <a:pt x="36286" y="195036"/>
                </a:lnTo>
                <a:lnTo>
                  <a:pt x="36286" y="185965"/>
                </a:lnTo>
                <a:lnTo>
                  <a:pt x="0" y="127001"/>
                </a:lnTo>
                <a:close/>
              </a:path>
            </a:pathLst>
          </a:cu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0" name="Group 149"/>
          <p:cNvGrpSpPr/>
          <p:nvPr/>
        </p:nvGrpSpPr>
        <p:grpSpPr>
          <a:xfrm>
            <a:off x="7540539" y="144789"/>
            <a:ext cx="791321" cy="1013728"/>
            <a:chOff x="4938768" y="384363"/>
            <a:chExt cx="791321" cy="1013728"/>
          </a:xfrm>
        </p:grpSpPr>
        <p:sp>
          <p:nvSpPr>
            <p:cNvPr id="151" name="Chord 3"/>
            <p:cNvSpPr/>
            <p:nvPr/>
          </p:nvSpPr>
          <p:spPr>
            <a:xfrm>
              <a:off x="4938768" y="881319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A5E997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>
              <a:off x="5112323" y="384363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5243325" y="552456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/>
            <p:cNvSpPr/>
            <p:nvPr/>
          </p:nvSpPr>
          <p:spPr>
            <a:xfrm>
              <a:off x="5382412" y="552456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5" name="Curved Connector 154"/>
          <p:cNvCxnSpPr>
            <a:stCxn id="156" idx="2"/>
          </p:cNvCxnSpPr>
          <p:nvPr/>
        </p:nvCxnSpPr>
        <p:spPr>
          <a:xfrm rot="16200000" flipH="1">
            <a:off x="7618311" y="1901178"/>
            <a:ext cx="634140" cy="11441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7302433" y="1220497"/>
            <a:ext cx="125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WRITER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57" name="Oval 156"/>
          <p:cNvSpPr/>
          <p:nvPr/>
        </p:nvSpPr>
        <p:spPr>
          <a:xfrm>
            <a:off x="8187803" y="516270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8283543" y="592470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8340203" y="706910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Freeform 159"/>
          <p:cNvSpPr/>
          <p:nvPr/>
        </p:nvSpPr>
        <p:spPr>
          <a:xfrm>
            <a:off x="7665608" y="41834"/>
            <a:ext cx="263072" cy="276679"/>
          </a:xfrm>
          <a:custGeom>
            <a:avLst/>
            <a:gdLst>
              <a:gd name="connsiteX0" fmla="*/ 45357 w 226786"/>
              <a:gd name="connsiteY0" fmla="*/ 90715 h 276679"/>
              <a:gd name="connsiteX1" fmla="*/ 222250 w 226786"/>
              <a:gd name="connsiteY1" fmla="*/ 0 h 276679"/>
              <a:gd name="connsiteX2" fmla="*/ 226786 w 226786"/>
              <a:gd name="connsiteY2" fmla="*/ 190500 h 276679"/>
              <a:gd name="connsiteX3" fmla="*/ 163286 w 226786"/>
              <a:gd name="connsiteY3" fmla="*/ 140607 h 276679"/>
              <a:gd name="connsiteX4" fmla="*/ 149679 w 226786"/>
              <a:gd name="connsiteY4" fmla="*/ 217715 h 276679"/>
              <a:gd name="connsiteX5" fmla="*/ 81643 w 226786"/>
              <a:gd name="connsiteY5" fmla="*/ 172357 h 276679"/>
              <a:gd name="connsiteX6" fmla="*/ 49893 w 226786"/>
              <a:gd name="connsiteY6" fmla="*/ 276679 h 276679"/>
              <a:gd name="connsiteX7" fmla="*/ 0 w 226786"/>
              <a:gd name="connsiteY7" fmla="*/ 195036 h 276679"/>
              <a:gd name="connsiteX8" fmla="*/ 0 w 226786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3072" h="276679">
                <a:moveTo>
                  <a:pt x="0" y="127001"/>
                </a:moveTo>
                <a:cubicBezTo>
                  <a:pt x="99787" y="139095"/>
                  <a:pt x="172357" y="42334"/>
                  <a:pt x="258536" y="0"/>
                </a:cubicBezTo>
                <a:lnTo>
                  <a:pt x="263072" y="190500"/>
                </a:lnTo>
                <a:lnTo>
                  <a:pt x="199572" y="140607"/>
                </a:lnTo>
                <a:lnTo>
                  <a:pt x="185965" y="217715"/>
                </a:lnTo>
                <a:lnTo>
                  <a:pt x="117929" y="172357"/>
                </a:lnTo>
                <a:lnTo>
                  <a:pt x="86179" y="276679"/>
                </a:lnTo>
                <a:lnTo>
                  <a:pt x="36286" y="195036"/>
                </a:lnTo>
                <a:lnTo>
                  <a:pt x="36286" y="185965"/>
                </a:lnTo>
                <a:lnTo>
                  <a:pt x="0" y="127001"/>
                </a:lnTo>
                <a:close/>
              </a:path>
            </a:pathLst>
          </a:cu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Freeform 160"/>
          <p:cNvSpPr/>
          <p:nvPr/>
        </p:nvSpPr>
        <p:spPr>
          <a:xfrm flipH="1">
            <a:off x="7984183" y="55894"/>
            <a:ext cx="263072" cy="276679"/>
          </a:xfrm>
          <a:custGeom>
            <a:avLst/>
            <a:gdLst>
              <a:gd name="connsiteX0" fmla="*/ 45357 w 226786"/>
              <a:gd name="connsiteY0" fmla="*/ 90715 h 276679"/>
              <a:gd name="connsiteX1" fmla="*/ 222250 w 226786"/>
              <a:gd name="connsiteY1" fmla="*/ 0 h 276679"/>
              <a:gd name="connsiteX2" fmla="*/ 226786 w 226786"/>
              <a:gd name="connsiteY2" fmla="*/ 190500 h 276679"/>
              <a:gd name="connsiteX3" fmla="*/ 163286 w 226786"/>
              <a:gd name="connsiteY3" fmla="*/ 140607 h 276679"/>
              <a:gd name="connsiteX4" fmla="*/ 149679 w 226786"/>
              <a:gd name="connsiteY4" fmla="*/ 217715 h 276679"/>
              <a:gd name="connsiteX5" fmla="*/ 81643 w 226786"/>
              <a:gd name="connsiteY5" fmla="*/ 172357 h 276679"/>
              <a:gd name="connsiteX6" fmla="*/ 49893 w 226786"/>
              <a:gd name="connsiteY6" fmla="*/ 276679 h 276679"/>
              <a:gd name="connsiteX7" fmla="*/ 0 w 226786"/>
              <a:gd name="connsiteY7" fmla="*/ 195036 h 276679"/>
              <a:gd name="connsiteX8" fmla="*/ 0 w 226786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3072" h="276679">
                <a:moveTo>
                  <a:pt x="0" y="127001"/>
                </a:moveTo>
                <a:cubicBezTo>
                  <a:pt x="99787" y="139095"/>
                  <a:pt x="172357" y="42334"/>
                  <a:pt x="258536" y="0"/>
                </a:cubicBezTo>
                <a:lnTo>
                  <a:pt x="263072" y="190500"/>
                </a:lnTo>
                <a:lnTo>
                  <a:pt x="199572" y="140607"/>
                </a:lnTo>
                <a:lnTo>
                  <a:pt x="185965" y="217715"/>
                </a:lnTo>
                <a:lnTo>
                  <a:pt x="117929" y="172357"/>
                </a:lnTo>
                <a:lnTo>
                  <a:pt x="86179" y="276679"/>
                </a:lnTo>
                <a:lnTo>
                  <a:pt x="36286" y="195036"/>
                </a:lnTo>
                <a:lnTo>
                  <a:pt x="36286" y="185965"/>
                </a:lnTo>
                <a:lnTo>
                  <a:pt x="0" y="127001"/>
                </a:lnTo>
                <a:close/>
              </a:path>
            </a:pathLst>
          </a:cu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89255" y="5212227"/>
            <a:ext cx="874553" cy="1170541"/>
            <a:chOff x="5389255" y="5140564"/>
            <a:chExt cx="874553" cy="1170541"/>
          </a:xfrm>
        </p:grpSpPr>
        <p:sp>
          <p:nvSpPr>
            <p:cNvPr id="122" name="Chord 3"/>
            <p:cNvSpPr/>
            <p:nvPr/>
          </p:nvSpPr>
          <p:spPr>
            <a:xfrm>
              <a:off x="5389255" y="579433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5562810" y="529737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 126"/>
            <p:cNvSpPr/>
            <p:nvPr/>
          </p:nvSpPr>
          <p:spPr>
            <a:xfrm>
              <a:off x="5395877" y="5140564"/>
              <a:ext cx="867931" cy="739589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5674998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5814085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4874515" y="6466265"/>
            <a:ext cx="18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developer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135" name="Group 134"/>
          <p:cNvGrpSpPr/>
          <p:nvPr/>
        </p:nvGrpSpPr>
        <p:grpSpPr>
          <a:xfrm>
            <a:off x="586820" y="5212227"/>
            <a:ext cx="874553" cy="1170541"/>
            <a:chOff x="5389255" y="5140564"/>
            <a:chExt cx="874553" cy="1170541"/>
          </a:xfrm>
        </p:grpSpPr>
        <p:sp>
          <p:nvSpPr>
            <p:cNvPr id="136" name="Chord 3"/>
            <p:cNvSpPr/>
            <p:nvPr/>
          </p:nvSpPr>
          <p:spPr>
            <a:xfrm>
              <a:off x="5389255" y="579433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5562810" y="529737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Freeform 137"/>
            <p:cNvSpPr/>
            <p:nvPr/>
          </p:nvSpPr>
          <p:spPr>
            <a:xfrm>
              <a:off x="5395877" y="5140564"/>
              <a:ext cx="867931" cy="739589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5674998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5814085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6" name="TextBox 145"/>
          <p:cNvSpPr txBox="1"/>
          <p:nvPr/>
        </p:nvSpPr>
        <p:spPr>
          <a:xfrm>
            <a:off x="72080" y="6466265"/>
            <a:ext cx="18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developer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47" name="Straight Arrow Connector 146"/>
          <p:cNvCxnSpPr/>
          <p:nvPr/>
        </p:nvCxnSpPr>
        <p:spPr>
          <a:xfrm flipH="1">
            <a:off x="1558213" y="5946019"/>
            <a:ext cx="661288" cy="0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1558213" y="5766603"/>
            <a:ext cx="661288" cy="0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H="1" flipV="1">
            <a:off x="6322986" y="5865996"/>
            <a:ext cx="933683" cy="1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6322986" y="5686580"/>
            <a:ext cx="933683" cy="0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01296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26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003703" y="3544932"/>
            <a:ext cx="2253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599348" y="234977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31" name="Straight Connector 30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330938" y="4991904"/>
            <a:ext cx="1590529" cy="1393176"/>
            <a:chOff x="3568179" y="301290"/>
            <a:chExt cx="1590529" cy="1393176"/>
          </a:xfrm>
        </p:grpSpPr>
        <p:sp>
          <p:nvSpPr>
            <p:cNvPr id="40" name="Rectangle 39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hevron 41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Chevron 42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Octagon 43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609017" y="6466265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6" name="Curved Connector 45"/>
          <p:cNvCxnSpPr>
            <a:stCxn id="29" idx="2"/>
            <a:endCxn id="40" idx="0"/>
          </p:cNvCxnSpPr>
          <p:nvPr/>
        </p:nvCxnSpPr>
        <p:spPr>
          <a:xfrm rot="5400000">
            <a:off x="2728063" y="4589403"/>
            <a:ext cx="800641" cy="4360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7536781" y="4991904"/>
            <a:ext cx="880936" cy="1393176"/>
            <a:chOff x="5697482" y="4583695"/>
            <a:chExt cx="880936" cy="1393176"/>
          </a:xfrm>
        </p:grpSpPr>
        <p:sp>
          <p:nvSpPr>
            <p:cNvPr id="49" name="Rounded Rectangle 48"/>
            <p:cNvSpPr/>
            <p:nvPr/>
          </p:nvSpPr>
          <p:spPr>
            <a:xfrm>
              <a:off x="5697482" y="4583695"/>
              <a:ext cx="880936" cy="1393176"/>
            </a:xfrm>
            <a:prstGeom prst="roundRect">
              <a:avLst>
                <a:gd name="adj" fmla="val 736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789007" y="4804018"/>
              <a:ext cx="697884" cy="90549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5972059" y="5845686"/>
              <a:ext cx="251696" cy="0"/>
            </a:xfrm>
            <a:prstGeom prst="line">
              <a:avLst/>
            </a:prstGeom>
            <a:ln cap="rnd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6745303" y="6466265"/>
            <a:ext cx="236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Mobile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107589" y="3544932"/>
            <a:ext cx="1751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MOBILE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7452082" y="234977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57" name="Straight Connector 56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Curved Connector 64"/>
          <p:cNvCxnSpPr>
            <a:stCxn id="55" idx="2"/>
            <a:endCxn id="49" idx="0"/>
          </p:cNvCxnSpPr>
          <p:nvPr/>
        </p:nvCxnSpPr>
        <p:spPr>
          <a:xfrm rot="5400000">
            <a:off x="7579953" y="4588559"/>
            <a:ext cx="800641" cy="6048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5366265" y="2214138"/>
            <a:ext cx="881233" cy="1214200"/>
            <a:chOff x="1407050" y="2644196"/>
            <a:chExt cx="881233" cy="1214200"/>
          </a:xfrm>
        </p:grpSpPr>
        <p:grpSp>
          <p:nvGrpSpPr>
            <p:cNvPr id="101" name="Group 100"/>
            <p:cNvGrpSpPr/>
            <p:nvPr/>
          </p:nvGrpSpPr>
          <p:grpSpPr>
            <a:xfrm>
              <a:off x="1407050" y="2844668"/>
              <a:ext cx="791321" cy="1013728"/>
              <a:chOff x="6232039" y="3213290"/>
              <a:chExt cx="791321" cy="1013728"/>
            </a:xfrm>
          </p:grpSpPr>
          <p:sp>
            <p:nvSpPr>
              <p:cNvPr id="106" name="Chord 3"/>
              <p:cNvSpPr/>
              <p:nvPr/>
            </p:nvSpPr>
            <p:spPr>
              <a:xfrm>
                <a:off x="6232039" y="3710246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rgbClr val="CAC9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6405594" y="3213290"/>
                <a:ext cx="510522" cy="496957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6536596" y="338138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6675683" y="338138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2" name="Isosceles Triangle 101"/>
            <p:cNvSpPr/>
            <p:nvPr/>
          </p:nvSpPr>
          <p:spPr>
            <a:xfrm rot="5400000">
              <a:off x="2149594" y="3022565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Isosceles Triangle 102"/>
            <p:cNvSpPr/>
            <p:nvPr/>
          </p:nvSpPr>
          <p:spPr>
            <a:xfrm rot="3600000">
              <a:off x="2101446" y="2824115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Isosceles Triangle 103"/>
            <p:cNvSpPr/>
            <p:nvPr/>
          </p:nvSpPr>
          <p:spPr>
            <a:xfrm rot="1467237">
              <a:off x="1945158" y="2680461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Isosceles Triangle 104"/>
            <p:cNvSpPr/>
            <p:nvPr/>
          </p:nvSpPr>
          <p:spPr>
            <a:xfrm rot="20977406">
              <a:off x="1739171" y="2644196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5182681" y="3544932"/>
            <a:ext cx="125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REVIEW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12" name="Straight Arrow Connector 111"/>
          <p:cNvCxnSpPr/>
          <p:nvPr/>
        </p:nvCxnSpPr>
        <p:spPr>
          <a:xfrm flipH="1">
            <a:off x="6322986" y="3022656"/>
            <a:ext cx="933683" cy="0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H="1">
            <a:off x="6157586" y="1043018"/>
            <a:ext cx="1230307" cy="1223731"/>
          </a:xfrm>
          <a:prstGeom prst="straightConnector1">
            <a:avLst/>
          </a:prstGeom>
          <a:ln>
            <a:solidFill>
              <a:srgbClr val="FFD198"/>
            </a:solidFill>
            <a:headEnd type="arrow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3" name="Group 122"/>
          <p:cNvGrpSpPr/>
          <p:nvPr/>
        </p:nvGrpSpPr>
        <p:grpSpPr>
          <a:xfrm>
            <a:off x="2730001" y="144206"/>
            <a:ext cx="791321" cy="1013728"/>
            <a:chOff x="4938768" y="384363"/>
            <a:chExt cx="791321" cy="1013728"/>
          </a:xfrm>
        </p:grpSpPr>
        <p:sp>
          <p:nvSpPr>
            <p:cNvPr id="115" name="Chord 3"/>
            <p:cNvSpPr/>
            <p:nvPr/>
          </p:nvSpPr>
          <p:spPr>
            <a:xfrm>
              <a:off x="4938768" y="881319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A5E997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5112323" y="384363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5243325" y="552456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5382412" y="552456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4" name="Curved Connector 123"/>
          <p:cNvCxnSpPr>
            <a:stCxn id="126" idx="2"/>
            <a:endCxn id="129" idx="0"/>
          </p:cNvCxnSpPr>
          <p:nvPr/>
        </p:nvCxnSpPr>
        <p:spPr>
          <a:xfrm rot="16200000" flipH="1">
            <a:off x="2807773" y="1900595"/>
            <a:ext cx="634140" cy="11441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2491895" y="1219914"/>
            <a:ext cx="125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WRITER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2446420" y="2223386"/>
            <a:ext cx="1368288" cy="133570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3377265" y="515687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3473005" y="591887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3529665" y="706327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 142"/>
          <p:cNvSpPr/>
          <p:nvPr/>
        </p:nvSpPr>
        <p:spPr>
          <a:xfrm>
            <a:off x="2855070" y="41251"/>
            <a:ext cx="263072" cy="276679"/>
          </a:xfrm>
          <a:custGeom>
            <a:avLst/>
            <a:gdLst>
              <a:gd name="connsiteX0" fmla="*/ 45357 w 226786"/>
              <a:gd name="connsiteY0" fmla="*/ 90715 h 276679"/>
              <a:gd name="connsiteX1" fmla="*/ 222250 w 226786"/>
              <a:gd name="connsiteY1" fmla="*/ 0 h 276679"/>
              <a:gd name="connsiteX2" fmla="*/ 226786 w 226786"/>
              <a:gd name="connsiteY2" fmla="*/ 190500 h 276679"/>
              <a:gd name="connsiteX3" fmla="*/ 163286 w 226786"/>
              <a:gd name="connsiteY3" fmla="*/ 140607 h 276679"/>
              <a:gd name="connsiteX4" fmla="*/ 149679 w 226786"/>
              <a:gd name="connsiteY4" fmla="*/ 217715 h 276679"/>
              <a:gd name="connsiteX5" fmla="*/ 81643 w 226786"/>
              <a:gd name="connsiteY5" fmla="*/ 172357 h 276679"/>
              <a:gd name="connsiteX6" fmla="*/ 49893 w 226786"/>
              <a:gd name="connsiteY6" fmla="*/ 276679 h 276679"/>
              <a:gd name="connsiteX7" fmla="*/ 0 w 226786"/>
              <a:gd name="connsiteY7" fmla="*/ 195036 h 276679"/>
              <a:gd name="connsiteX8" fmla="*/ 0 w 226786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3072" h="276679">
                <a:moveTo>
                  <a:pt x="0" y="127001"/>
                </a:moveTo>
                <a:cubicBezTo>
                  <a:pt x="99787" y="139095"/>
                  <a:pt x="172357" y="42334"/>
                  <a:pt x="258536" y="0"/>
                </a:cubicBezTo>
                <a:lnTo>
                  <a:pt x="263072" y="190500"/>
                </a:lnTo>
                <a:lnTo>
                  <a:pt x="199572" y="140607"/>
                </a:lnTo>
                <a:lnTo>
                  <a:pt x="185965" y="217715"/>
                </a:lnTo>
                <a:lnTo>
                  <a:pt x="117929" y="172357"/>
                </a:lnTo>
                <a:lnTo>
                  <a:pt x="86179" y="276679"/>
                </a:lnTo>
                <a:lnTo>
                  <a:pt x="36286" y="195036"/>
                </a:lnTo>
                <a:lnTo>
                  <a:pt x="36286" y="185965"/>
                </a:lnTo>
                <a:lnTo>
                  <a:pt x="0" y="127001"/>
                </a:lnTo>
                <a:close/>
              </a:path>
            </a:pathLst>
          </a:cu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Freeform 143"/>
          <p:cNvSpPr/>
          <p:nvPr/>
        </p:nvSpPr>
        <p:spPr>
          <a:xfrm flipH="1">
            <a:off x="3173645" y="55311"/>
            <a:ext cx="263072" cy="276679"/>
          </a:xfrm>
          <a:custGeom>
            <a:avLst/>
            <a:gdLst>
              <a:gd name="connsiteX0" fmla="*/ 45357 w 226786"/>
              <a:gd name="connsiteY0" fmla="*/ 90715 h 276679"/>
              <a:gd name="connsiteX1" fmla="*/ 222250 w 226786"/>
              <a:gd name="connsiteY1" fmla="*/ 0 h 276679"/>
              <a:gd name="connsiteX2" fmla="*/ 226786 w 226786"/>
              <a:gd name="connsiteY2" fmla="*/ 190500 h 276679"/>
              <a:gd name="connsiteX3" fmla="*/ 163286 w 226786"/>
              <a:gd name="connsiteY3" fmla="*/ 140607 h 276679"/>
              <a:gd name="connsiteX4" fmla="*/ 149679 w 226786"/>
              <a:gd name="connsiteY4" fmla="*/ 217715 h 276679"/>
              <a:gd name="connsiteX5" fmla="*/ 81643 w 226786"/>
              <a:gd name="connsiteY5" fmla="*/ 172357 h 276679"/>
              <a:gd name="connsiteX6" fmla="*/ 49893 w 226786"/>
              <a:gd name="connsiteY6" fmla="*/ 276679 h 276679"/>
              <a:gd name="connsiteX7" fmla="*/ 0 w 226786"/>
              <a:gd name="connsiteY7" fmla="*/ 195036 h 276679"/>
              <a:gd name="connsiteX8" fmla="*/ 0 w 226786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3072" h="276679">
                <a:moveTo>
                  <a:pt x="0" y="127001"/>
                </a:moveTo>
                <a:cubicBezTo>
                  <a:pt x="99787" y="139095"/>
                  <a:pt x="172357" y="42334"/>
                  <a:pt x="258536" y="0"/>
                </a:cubicBezTo>
                <a:lnTo>
                  <a:pt x="263072" y="190500"/>
                </a:lnTo>
                <a:lnTo>
                  <a:pt x="199572" y="140607"/>
                </a:lnTo>
                <a:lnTo>
                  <a:pt x="185965" y="217715"/>
                </a:lnTo>
                <a:lnTo>
                  <a:pt x="117929" y="172357"/>
                </a:lnTo>
                <a:lnTo>
                  <a:pt x="86179" y="276679"/>
                </a:lnTo>
                <a:lnTo>
                  <a:pt x="36286" y="195036"/>
                </a:lnTo>
                <a:lnTo>
                  <a:pt x="36286" y="185965"/>
                </a:lnTo>
                <a:lnTo>
                  <a:pt x="0" y="127001"/>
                </a:lnTo>
                <a:close/>
              </a:path>
            </a:pathLst>
          </a:cu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0" name="Group 149"/>
          <p:cNvGrpSpPr/>
          <p:nvPr/>
        </p:nvGrpSpPr>
        <p:grpSpPr>
          <a:xfrm>
            <a:off x="7540539" y="144789"/>
            <a:ext cx="791321" cy="1013728"/>
            <a:chOff x="4938768" y="384363"/>
            <a:chExt cx="791321" cy="1013728"/>
          </a:xfrm>
        </p:grpSpPr>
        <p:sp>
          <p:nvSpPr>
            <p:cNvPr id="151" name="Chord 3"/>
            <p:cNvSpPr/>
            <p:nvPr/>
          </p:nvSpPr>
          <p:spPr>
            <a:xfrm>
              <a:off x="4938768" y="881319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A5E997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>
              <a:off x="5112323" y="384363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5243325" y="552456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/>
            <p:cNvSpPr/>
            <p:nvPr/>
          </p:nvSpPr>
          <p:spPr>
            <a:xfrm>
              <a:off x="5382412" y="552456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5" name="Curved Connector 154"/>
          <p:cNvCxnSpPr>
            <a:stCxn id="156" idx="2"/>
          </p:cNvCxnSpPr>
          <p:nvPr/>
        </p:nvCxnSpPr>
        <p:spPr>
          <a:xfrm rot="16200000" flipH="1">
            <a:off x="7618311" y="1901178"/>
            <a:ext cx="634140" cy="11441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7302433" y="1220497"/>
            <a:ext cx="125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WRITER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57" name="Oval 156"/>
          <p:cNvSpPr/>
          <p:nvPr/>
        </p:nvSpPr>
        <p:spPr>
          <a:xfrm>
            <a:off x="8187803" y="516270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8283543" y="592470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8340203" y="706910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Freeform 159"/>
          <p:cNvSpPr/>
          <p:nvPr/>
        </p:nvSpPr>
        <p:spPr>
          <a:xfrm>
            <a:off x="7665608" y="41834"/>
            <a:ext cx="263072" cy="276679"/>
          </a:xfrm>
          <a:custGeom>
            <a:avLst/>
            <a:gdLst>
              <a:gd name="connsiteX0" fmla="*/ 45357 w 226786"/>
              <a:gd name="connsiteY0" fmla="*/ 90715 h 276679"/>
              <a:gd name="connsiteX1" fmla="*/ 222250 w 226786"/>
              <a:gd name="connsiteY1" fmla="*/ 0 h 276679"/>
              <a:gd name="connsiteX2" fmla="*/ 226786 w 226786"/>
              <a:gd name="connsiteY2" fmla="*/ 190500 h 276679"/>
              <a:gd name="connsiteX3" fmla="*/ 163286 w 226786"/>
              <a:gd name="connsiteY3" fmla="*/ 140607 h 276679"/>
              <a:gd name="connsiteX4" fmla="*/ 149679 w 226786"/>
              <a:gd name="connsiteY4" fmla="*/ 217715 h 276679"/>
              <a:gd name="connsiteX5" fmla="*/ 81643 w 226786"/>
              <a:gd name="connsiteY5" fmla="*/ 172357 h 276679"/>
              <a:gd name="connsiteX6" fmla="*/ 49893 w 226786"/>
              <a:gd name="connsiteY6" fmla="*/ 276679 h 276679"/>
              <a:gd name="connsiteX7" fmla="*/ 0 w 226786"/>
              <a:gd name="connsiteY7" fmla="*/ 195036 h 276679"/>
              <a:gd name="connsiteX8" fmla="*/ 0 w 226786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3072" h="276679">
                <a:moveTo>
                  <a:pt x="0" y="127001"/>
                </a:moveTo>
                <a:cubicBezTo>
                  <a:pt x="99787" y="139095"/>
                  <a:pt x="172357" y="42334"/>
                  <a:pt x="258536" y="0"/>
                </a:cubicBezTo>
                <a:lnTo>
                  <a:pt x="263072" y="190500"/>
                </a:lnTo>
                <a:lnTo>
                  <a:pt x="199572" y="140607"/>
                </a:lnTo>
                <a:lnTo>
                  <a:pt x="185965" y="217715"/>
                </a:lnTo>
                <a:lnTo>
                  <a:pt x="117929" y="172357"/>
                </a:lnTo>
                <a:lnTo>
                  <a:pt x="86179" y="276679"/>
                </a:lnTo>
                <a:lnTo>
                  <a:pt x="36286" y="195036"/>
                </a:lnTo>
                <a:lnTo>
                  <a:pt x="36286" y="185965"/>
                </a:lnTo>
                <a:lnTo>
                  <a:pt x="0" y="127001"/>
                </a:lnTo>
                <a:close/>
              </a:path>
            </a:pathLst>
          </a:cu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Freeform 160"/>
          <p:cNvSpPr/>
          <p:nvPr/>
        </p:nvSpPr>
        <p:spPr>
          <a:xfrm flipH="1">
            <a:off x="7984183" y="55894"/>
            <a:ext cx="263072" cy="276679"/>
          </a:xfrm>
          <a:custGeom>
            <a:avLst/>
            <a:gdLst>
              <a:gd name="connsiteX0" fmla="*/ 45357 w 226786"/>
              <a:gd name="connsiteY0" fmla="*/ 90715 h 276679"/>
              <a:gd name="connsiteX1" fmla="*/ 222250 w 226786"/>
              <a:gd name="connsiteY1" fmla="*/ 0 h 276679"/>
              <a:gd name="connsiteX2" fmla="*/ 226786 w 226786"/>
              <a:gd name="connsiteY2" fmla="*/ 190500 h 276679"/>
              <a:gd name="connsiteX3" fmla="*/ 163286 w 226786"/>
              <a:gd name="connsiteY3" fmla="*/ 140607 h 276679"/>
              <a:gd name="connsiteX4" fmla="*/ 149679 w 226786"/>
              <a:gd name="connsiteY4" fmla="*/ 217715 h 276679"/>
              <a:gd name="connsiteX5" fmla="*/ 81643 w 226786"/>
              <a:gd name="connsiteY5" fmla="*/ 172357 h 276679"/>
              <a:gd name="connsiteX6" fmla="*/ 49893 w 226786"/>
              <a:gd name="connsiteY6" fmla="*/ 276679 h 276679"/>
              <a:gd name="connsiteX7" fmla="*/ 0 w 226786"/>
              <a:gd name="connsiteY7" fmla="*/ 195036 h 276679"/>
              <a:gd name="connsiteX8" fmla="*/ 0 w 226786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3072" h="276679">
                <a:moveTo>
                  <a:pt x="0" y="127001"/>
                </a:moveTo>
                <a:cubicBezTo>
                  <a:pt x="99787" y="139095"/>
                  <a:pt x="172357" y="42334"/>
                  <a:pt x="258536" y="0"/>
                </a:cubicBezTo>
                <a:lnTo>
                  <a:pt x="263072" y="190500"/>
                </a:lnTo>
                <a:lnTo>
                  <a:pt x="199572" y="140607"/>
                </a:lnTo>
                <a:lnTo>
                  <a:pt x="185965" y="217715"/>
                </a:lnTo>
                <a:lnTo>
                  <a:pt x="117929" y="172357"/>
                </a:lnTo>
                <a:lnTo>
                  <a:pt x="86179" y="276679"/>
                </a:lnTo>
                <a:lnTo>
                  <a:pt x="36286" y="195036"/>
                </a:lnTo>
                <a:lnTo>
                  <a:pt x="36286" y="185965"/>
                </a:lnTo>
                <a:lnTo>
                  <a:pt x="0" y="127001"/>
                </a:lnTo>
                <a:close/>
              </a:path>
            </a:pathLst>
          </a:cu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/>
          <p:cNvGrpSpPr/>
          <p:nvPr/>
        </p:nvGrpSpPr>
        <p:grpSpPr>
          <a:xfrm>
            <a:off x="580140" y="2214138"/>
            <a:ext cx="881233" cy="1214200"/>
            <a:chOff x="1407050" y="2644196"/>
            <a:chExt cx="881233" cy="1214200"/>
          </a:xfrm>
        </p:grpSpPr>
        <p:grpSp>
          <p:nvGrpSpPr>
            <p:cNvPr id="91" name="Group 90"/>
            <p:cNvGrpSpPr/>
            <p:nvPr/>
          </p:nvGrpSpPr>
          <p:grpSpPr>
            <a:xfrm>
              <a:off x="1407050" y="2844668"/>
              <a:ext cx="791321" cy="1013728"/>
              <a:chOff x="6232039" y="3213290"/>
              <a:chExt cx="791321" cy="1013728"/>
            </a:xfrm>
          </p:grpSpPr>
          <p:sp>
            <p:nvSpPr>
              <p:cNvPr id="98" name="Chord 3"/>
              <p:cNvSpPr/>
              <p:nvPr/>
            </p:nvSpPr>
            <p:spPr>
              <a:xfrm>
                <a:off x="6232039" y="3710246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rgbClr val="CAC9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6405594" y="3213290"/>
                <a:ext cx="510522" cy="496957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6536596" y="338138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6675683" y="338138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4" name="Isosceles Triangle 93"/>
            <p:cNvSpPr/>
            <p:nvPr/>
          </p:nvSpPr>
          <p:spPr>
            <a:xfrm rot="5400000">
              <a:off x="2149594" y="3022565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Isosceles Triangle 94"/>
            <p:cNvSpPr/>
            <p:nvPr/>
          </p:nvSpPr>
          <p:spPr>
            <a:xfrm rot="3600000">
              <a:off x="2101446" y="2824115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Isosceles Triangle 95"/>
            <p:cNvSpPr/>
            <p:nvPr/>
          </p:nvSpPr>
          <p:spPr>
            <a:xfrm rot="1467237">
              <a:off x="1945158" y="2680461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Isosceles Triangle 96"/>
            <p:cNvSpPr/>
            <p:nvPr/>
          </p:nvSpPr>
          <p:spPr>
            <a:xfrm rot="20977406">
              <a:off x="1739171" y="2644196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9" name="TextBox 118"/>
          <p:cNvSpPr txBox="1"/>
          <p:nvPr/>
        </p:nvSpPr>
        <p:spPr>
          <a:xfrm>
            <a:off x="396556" y="3544932"/>
            <a:ext cx="125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REVIEW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20" name="Straight Arrow Connector 119"/>
          <p:cNvCxnSpPr/>
          <p:nvPr/>
        </p:nvCxnSpPr>
        <p:spPr>
          <a:xfrm flipH="1">
            <a:off x="1536861" y="3022656"/>
            <a:ext cx="933683" cy="0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H="1">
            <a:off x="1371461" y="1043018"/>
            <a:ext cx="1230307" cy="1223731"/>
          </a:xfrm>
          <a:prstGeom prst="straightConnector1">
            <a:avLst/>
          </a:prstGeom>
          <a:ln>
            <a:solidFill>
              <a:srgbClr val="FFD198"/>
            </a:solidFill>
            <a:headEnd type="arrow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5389255" y="5212227"/>
            <a:ext cx="874553" cy="1170541"/>
            <a:chOff x="5389255" y="5140564"/>
            <a:chExt cx="874553" cy="1170541"/>
          </a:xfrm>
        </p:grpSpPr>
        <p:sp>
          <p:nvSpPr>
            <p:cNvPr id="122" name="Chord 3"/>
            <p:cNvSpPr/>
            <p:nvPr/>
          </p:nvSpPr>
          <p:spPr>
            <a:xfrm>
              <a:off x="5389255" y="579433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5562810" y="529737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 126"/>
            <p:cNvSpPr/>
            <p:nvPr/>
          </p:nvSpPr>
          <p:spPr>
            <a:xfrm>
              <a:off x="5395877" y="5140564"/>
              <a:ext cx="867931" cy="739589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5674998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5814085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4874515" y="6466265"/>
            <a:ext cx="18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developer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135" name="Group 134"/>
          <p:cNvGrpSpPr/>
          <p:nvPr/>
        </p:nvGrpSpPr>
        <p:grpSpPr>
          <a:xfrm>
            <a:off x="586820" y="5212227"/>
            <a:ext cx="874553" cy="1170541"/>
            <a:chOff x="5389255" y="5140564"/>
            <a:chExt cx="874553" cy="1170541"/>
          </a:xfrm>
        </p:grpSpPr>
        <p:sp>
          <p:nvSpPr>
            <p:cNvPr id="136" name="Chord 3"/>
            <p:cNvSpPr/>
            <p:nvPr/>
          </p:nvSpPr>
          <p:spPr>
            <a:xfrm>
              <a:off x="5389255" y="579433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5562810" y="529737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Freeform 137"/>
            <p:cNvSpPr/>
            <p:nvPr/>
          </p:nvSpPr>
          <p:spPr>
            <a:xfrm>
              <a:off x="5395877" y="5140564"/>
              <a:ext cx="867931" cy="739589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5674998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5814085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6" name="TextBox 145"/>
          <p:cNvSpPr txBox="1"/>
          <p:nvPr/>
        </p:nvSpPr>
        <p:spPr>
          <a:xfrm>
            <a:off x="72080" y="6466265"/>
            <a:ext cx="18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developer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47" name="Straight Arrow Connector 146"/>
          <p:cNvCxnSpPr/>
          <p:nvPr/>
        </p:nvCxnSpPr>
        <p:spPr>
          <a:xfrm flipH="1">
            <a:off x="1558213" y="5946019"/>
            <a:ext cx="661288" cy="0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1558213" y="5766603"/>
            <a:ext cx="661288" cy="0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H="1" flipV="1">
            <a:off x="6322986" y="5865996"/>
            <a:ext cx="933683" cy="1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6322986" y="5686580"/>
            <a:ext cx="933683" cy="0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18896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ord 3"/>
          <p:cNvSpPr/>
          <p:nvPr/>
        </p:nvSpPr>
        <p:spPr>
          <a:xfrm>
            <a:off x="7448115" y="5992483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7621670" y="5495527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7454737" y="5338714"/>
            <a:ext cx="867931" cy="739589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Callout 4"/>
          <p:cNvSpPr/>
          <p:nvPr/>
        </p:nvSpPr>
        <p:spPr>
          <a:xfrm>
            <a:off x="4929503" y="3522989"/>
            <a:ext cx="2845527" cy="1485489"/>
          </a:xfrm>
          <a:prstGeom prst="wedgeEllipseCallout">
            <a:avLst>
              <a:gd name="adj1" fmla="val 33428"/>
              <a:gd name="adj2" fmla="val 7019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Separate sites breaks sharing links!</a:t>
            </a:r>
            <a:endParaRPr lang="en-US" b="1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733858" y="5636791"/>
            <a:ext cx="180259" cy="141079"/>
            <a:chOff x="6498733" y="3318265"/>
            <a:chExt cx="180259" cy="141079"/>
          </a:xfrm>
        </p:grpSpPr>
        <p:sp>
          <p:nvSpPr>
            <p:cNvPr id="7" name="Oval 6"/>
            <p:cNvSpPr/>
            <p:nvPr/>
          </p:nvSpPr>
          <p:spPr>
            <a:xfrm>
              <a:off x="6498733" y="3365774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637820" y="3365774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6500681" y="3318265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6635441" y="3326017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ounded Rectangle 10"/>
          <p:cNvSpPr/>
          <p:nvPr/>
        </p:nvSpPr>
        <p:spPr>
          <a:xfrm>
            <a:off x="7045877" y="5625324"/>
            <a:ext cx="311935" cy="493317"/>
          </a:xfrm>
          <a:prstGeom prst="roundRect">
            <a:avLst>
              <a:gd name="adj" fmla="val 7365"/>
            </a:avLst>
          </a:prstGeom>
          <a:noFill/>
          <a:ln>
            <a:solidFill>
              <a:schemeClr val="bg1"/>
            </a:solidFill>
          </a:ln>
          <a:scene3d>
            <a:camera prst="isometricOffAxis2Left">
              <a:rot lat="1080000" lon="1560001" rev="90000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964177" y="5880848"/>
            <a:ext cx="148745" cy="148745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357812" y="5884503"/>
            <a:ext cx="148745" cy="148745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126" y="1258612"/>
            <a:ext cx="9144000" cy="543491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Callout 14"/>
          <p:cNvSpPr/>
          <p:nvPr/>
        </p:nvSpPr>
        <p:spPr>
          <a:xfrm>
            <a:off x="3550741" y="5153943"/>
            <a:ext cx="3130641" cy="1247853"/>
          </a:xfrm>
          <a:prstGeom prst="wedgeEllipseCallout">
            <a:avLst>
              <a:gd name="adj1" fmla="val 56816"/>
              <a:gd name="adj2" fmla="val -683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And now I have two sites to maintain!</a:t>
            </a:r>
            <a:endParaRPr lang="en-US" b="1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126" y="1006889"/>
            <a:ext cx="9144000" cy="56866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30454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303268" y="1387693"/>
            <a:ext cx="1590529" cy="1843693"/>
            <a:chOff x="303268" y="2245843"/>
            <a:chExt cx="1590529" cy="1843693"/>
          </a:xfrm>
        </p:grpSpPr>
        <p:grpSp>
          <p:nvGrpSpPr>
            <p:cNvPr id="2" name="Group 1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Chevron 4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Chevron 5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Octagon 6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4" name="Group 33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35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9126" y="1006889"/>
            <a:ext cx="9144000" cy="56866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7733858" y="5649974"/>
            <a:ext cx="180259" cy="93570"/>
            <a:chOff x="7733858" y="5684300"/>
            <a:chExt cx="180259" cy="93570"/>
          </a:xfrm>
        </p:grpSpPr>
        <p:sp>
          <p:nvSpPr>
            <p:cNvPr id="47" name="Oval 4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ounded Rectangle 17"/>
          <p:cNvSpPr/>
          <p:nvPr/>
        </p:nvSpPr>
        <p:spPr>
          <a:xfrm>
            <a:off x="7045877" y="5625324"/>
            <a:ext cx="311935" cy="493317"/>
          </a:xfrm>
          <a:prstGeom prst="roundRect">
            <a:avLst>
              <a:gd name="adj" fmla="val 7365"/>
            </a:avLst>
          </a:prstGeom>
          <a:noFill/>
          <a:ln>
            <a:solidFill>
              <a:schemeClr val="bg1"/>
            </a:solidFill>
          </a:ln>
          <a:scene3d>
            <a:camera prst="isometricOffAxis2Left">
              <a:rot lat="1080000" lon="1560001" rev="90000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964177" y="5880848"/>
            <a:ext cx="148745" cy="148745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357812" y="5884503"/>
            <a:ext cx="148745" cy="148745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23771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303268" y="1387693"/>
            <a:ext cx="1590529" cy="1843693"/>
            <a:chOff x="303268" y="2245843"/>
            <a:chExt cx="1590529" cy="1843693"/>
          </a:xfrm>
        </p:grpSpPr>
        <p:grpSp>
          <p:nvGrpSpPr>
            <p:cNvPr id="2" name="Group 1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Chevron 4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Chevron 5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Octagon 6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803055" y="1387693"/>
            <a:ext cx="1288388" cy="1843693"/>
            <a:chOff x="2795951" y="2245843"/>
            <a:chExt cx="1288388" cy="1843693"/>
          </a:xfrm>
        </p:grpSpPr>
        <p:grpSp>
          <p:nvGrpSpPr>
            <p:cNvPr id="21" name="Group 20"/>
            <p:cNvGrpSpPr/>
            <p:nvPr/>
          </p:nvGrpSpPr>
          <p:grpSpPr>
            <a:xfrm>
              <a:off x="2999677" y="2245843"/>
              <a:ext cx="880936" cy="1393176"/>
              <a:chOff x="2999677" y="2245843"/>
              <a:chExt cx="880936" cy="1393176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2999677" y="2245843"/>
                <a:ext cx="880936" cy="1393176"/>
              </a:xfrm>
              <a:prstGeom prst="roundRect">
                <a:avLst>
                  <a:gd name="adj" fmla="val 736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091203" y="2466166"/>
                <a:ext cx="697884" cy="90549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3314297" y="3507834"/>
                <a:ext cx="251696" cy="0"/>
              </a:xfrm>
              <a:prstGeom prst="line">
                <a:avLst/>
              </a:prstGeom>
              <a:ln cap="rnd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2795951" y="3720204"/>
              <a:ext cx="1288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Mobile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4" name="Group 33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35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9126" y="1006889"/>
            <a:ext cx="9144000" cy="56866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7733858" y="5649974"/>
            <a:ext cx="180259" cy="93570"/>
            <a:chOff x="7733858" y="5684300"/>
            <a:chExt cx="180259" cy="93570"/>
          </a:xfrm>
        </p:grpSpPr>
        <p:sp>
          <p:nvSpPr>
            <p:cNvPr id="47" name="Oval 4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ounded Rectangle 37"/>
          <p:cNvSpPr/>
          <p:nvPr/>
        </p:nvSpPr>
        <p:spPr>
          <a:xfrm>
            <a:off x="7071592" y="5930770"/>
            <a:ext cx="311935" cy="493317"/>
          </a:xfrm>
          <a:prstGeom prst="roundRect">
            <a:avLst>
              <a:gd name="adj" fmla="val 7365"/>
            </a:avLst>
          </a:prstGeom>
          <a:noFill/>
          <a:ln>
            <a:solidFill>
              <a:schemeClr val="bg1"/>
            </a:solidFill>
          </a:ln>
          <a:scene3d>
            <a:camera prst="isometricOffAxis2Left">
              <a:rot lat="1080000" lon="1560001" rev="180000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989892" y="6186294"/>
            <a:ext cx="148745" cy="148745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7322674" y="6093285"/>
            <a:ext cx="148745" cy="148745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63404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303268" y="1387693"/>
            <a:ext cx="1590529" cy="1843693"/>
            <a:chOff x="303268" y="2245843"/>
            <a:chExt cx="1590529" cy="1843693"/>
          </a:xfrm>
        </p:grpSpPr>
        <p:grpSp>
          <p:nvGrpSpPr>
            <p:cNvPr id="2" name="Group 1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Chevron 4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Chevron 5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Octagon 6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803055" y="1387693"/>
            <a:ext cx="1288388" cy="1843693"/>
            <a:chOff x="2795951" y="2245843"/>
            <a:chExt cx="1288388" cy="1843693"/>
          </a:xfrm>
        </p:grpSpPr>
        <p:grpSp>
          <p:nvGrpSpPr>
            <p:cNvPr id="21" name="Group 20"/>
            <p:cNvGrpSpPr/>
            <p:nvPr/>
          </p:nvGrpSpPr>
          <p:grpSpPr>
            <a:xfrm>
              <a:off x="2999677" y="2245843"/>
              <a:ext cx="880936" cy="1393176"/>
              <a:chOff x="2999677" y="2245843"/>
              <a:chExt cx="880936" cy="1393176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2999677" y="2245843"/>
                <a:ext cx="880936" cy="1393176"/>
              </a:xfrm>
              <a:prstGeom prst="roundRect">
                <a:avLst>
                  <a:gd name="adj" fmla="val 736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091203" y="2466166"/>
                <a:ext cx="697884" cy="90549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3314297" y="3507834"/>
                <a:ext cx="251696" cy="0"/>
              </a:xfrm>
              <a:prstGeom prst="line">
                <a:avLst/>
              </a:prstGeom>
              <a:ln cap="rnd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2795951" y="3720204"/>
              <a:ext cx="1288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Mobile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000701" y="1389514"/>
            <a:ext cx="1077088" cy="1841872"/>
            <a:chOff x="4861143" y="2247664"/>
            <a:chExt cx="1077088" cy="1841872"/>
          </a:xfrm>
        </p:grpSpPr>
        <p:grpSp>
          <p:nvGrpSpPr>
            <p:cNvPr id="23" name="Group 22"/>
            <p:cNvGrpSpPr/>
            <p:nvPr/>
          </p:nvGrpSpPr>
          <p:grpSpPr>
            <a:xfrm>
              <a:off x="5056465" y="2247664"/>
              <a:ext cx="663562" cy="1391354"/>
              <a:chOff x="5491548" y="2247664"/>
              <a:chExt cx="663562" cy="1391354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5491548" y="2620199"/>
                <a:ext cx="663562" cy="663562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5834770" y="2723177"/>
                <a:ext cx="0" cy="228838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5663159" y="2952015"/>
                <a:ext cx="171611" cy="160187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Freeform 18"/>
              <p:cNvSpPr/>
              <p:nvPr/>
            </p:nvSpPr>
            <p:spPr>
              <a:xfrm>
                <a:off x="5575610" y="2247664"/>
                <a:ext cx="489415" cy="475513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 19"/>
              <p:cNvSpPr/>
              <p:nvPr/>
            </p:nvSpPr>
            <p:spPr>
              <a:xfrm rot="10800000">
                <a:off x="5575610" y="3180579"/>
                <a:ext cx="489415" cy="458439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4861143" y="3720204"/>
              <a:ext cx="1077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Watch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sp>
        <p:nvSpPr>
          <p:cNvPr id="45" name="Rectangle 44"/>
          <p:cNvSpPr/>
          <p:nvPr/>
        </p:nvSpPr>
        <p:spPr>
          <a:xfrm>
            <a:off x="9126" y="1006889"/>
            <a:ext cx="9144000" cy="56866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7733959" y="5649974"/>
            <a:ext cx="228885" cy="93570"/>
            <a:chOff x="7733858" y="5684300"/>
            <a:chExt cx="133534" cy="93570"/>
          </a:xfrm>
        </p:grpSpPr>
        <p:sp>
          <p:nvSpPr>
            <p:cNvPr id="47" name="Oval 4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826220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39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ounded Rectangle 48"/>
          <p:cNvSpPr/>
          <p:nvPr/>
        </p:nvSpPr>
        <p:spPr>
          <a:xfrm rot="8730139">
            <a:off x="8502392" y="4681603"/>
            <a:ext cx="311935" cy="493317"/>
          </a:xfrm>
          <a:prstGeom prst="roundRect">
            <a:avLst>
              <a:gd name="adj" fmla="val 7365"/>
            </a:avLst>
          </a:prstGeom>
          <a:noFill/>
          <a:ln>
            <a:solidFill>
              <a:schemeClr val="bg1"/>
            </a:solidFill>
          </a:ln>
          <a:scene3d>
            <a:camera prst="isometricOffAxis2Left">
              <a:rot lat="1080000" lon="1560001" rev="90000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7432184" y="4972079"/>
            <a:ext cx="148745" cy="148745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7236944" y="6205738"/>
            <a:ext cx="148745" cy="148745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 rot="18819022">
            <a:off x="8333952" y="4274284"/>
            <a:ext cx="45719" cy="40918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 rot="18819022">
            <a:off x="8216576" y="4318733"/>
            <a:ext cx="45719" cy="40918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 rot="18819022">
            <a:off x="8109332" y="4369533"/>
            <a:ext cx="45719" cy="40918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21703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303268" y="1387693"/>
            <a:ext cx="1590529" cy="1843693"/>
            <a:chOff x="303268" y="2245843"/>
            <a:chExt cx="1590529" cy="1843693"/>
          </a:xfrm>
        </p:grpSpPr>
        <p:grpSp>
          <p:nvGrpSpPr>
            <p:cNvPr id="2" name="Group 1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Chevron 4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Chevron 5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Octagon 6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803055" y="1387693"/>
            <a:ext cx="1288388" cy="1843693"/>
            <a:chOff x="2795951" y="2245843"/>
            <a:chExt cx="1288388" cy="1843693"/>
          </a:xfrm>
        </p:grpSpPr>
        <p:grpSp>
          <p:nvGrpSpPr>
            <p:cNvPr id="21" name="Group 20"/>
            <p:cNvGrpSpPr/>
            <p:nvPr/>
          </p:nvGrpSpPr>
          <p:grpSpPr>
            <a:xfrm>
              <a:off x="2999677" y="2245843"/>
              <a:ext cx="880936" cy="1393176"/>
              <a:chOff x="2999677" y="2245843"/>
              <a:chExt cx="880936" cy="1393176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2999677" y="2245843"/>
                <a:ext cx="880936" cy="1393176"/>
              </a:xfrm>
              <a:prstGeom prst="roundRect">
                <a:avLst>
                  <a:gd name="adj" fmla="val 736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091203" y="2466166"/>
                <a:ext cx="697884" cy="90549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3314297" y="3507834"/>
                <a:ext cx="251696" cy="0"/>
              </a:xfrm>
              <a:prstGeom prst="line">
                <a:avLst/>
              </a:prstGeom>
              <a:ln cap="rnd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2795951" y="3720204"/>
              <a:ext cx="1288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Mobile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000701" y="1389514"/>
            <a:ext cx="1077088" cy="1841872"/>
            <a:chOff x="4861143" y="2247664"/>
            <a:chExt cx="1077088" cy="1841872"/>
          </a:xfrm>
        </p:grpSpPr>
        <p:grpSp>
          <p:nvGrpSpPr>
            <p:cNvPr id="23" name="Group 22"/>
            <p:cNvGrpSpPr/>
            <p:nvPr/>
          </p:nvGrpSpPr>
          <p:grpSpPr>
            <a:xfrm>
              <a:off x="5056465" y="2247664"/>
              <a:ext cx="663562" cy="1391354"/>
              <a:chOff x="5491548" y="2247664"/>
              <a:chExt cx="663562" cy="1391354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5491548" y="2620199"/>
                <a:ext cx="663562" cy="663562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5834770" y="2723177"/>
                <a:ext cx="0" cy="228838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5663159" y="2952015"/>
                <a:ext cx="171611" cy="160187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Freeform 18"/>
              <p:cNvSpPr/>
              <p:nvPr/>
            </p:nvSpPr>
            <p:spPr>
              <a:xfrm>
                <a:off x="5575610" y="2247664"/>
                <a:ext cx="489415" cy="475513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 19"/>
              <p:cNvSpPr/>
              <p:nvPr/>
            </p:nvSpPr>
            <p:spPr>
              <a:xfrm rot="10800000">
                <a:off x="5575610" y="3180579"/>
                <a:ext cx="489415" cy="458439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4861143" y="3720204"/>
              <a:ext cx="1077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Watch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987046" y="1387693"/>
            <a:ext cx="1845370" cy="1811427"/>
            <a:chOff x="6987046" y="2245843"/>
            <a:chExt cx="1845370" cy="1811427"/>
          </a:xfrm>
        </p:grpSpPr>
        <p:grpSp>
          <p:nvGrpSpPr>
            <p:cNvPr id="29" name="Group 28"/>
            <p:cNvGrpSpPr/>
            <p:nvPr/>
          </p:nvGrpSpPr>
          <p:grpSpPr>
            <a:xfrm>
              <a:off x="7110279" y="2245843"/>
              <a:ext cx="1599208" cy="1393176"/>
              <a:chOff x="6526179" y="2245843"/>
              <a:chExt cx="1599208" cy="1393176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6526179" y="2245843"/>
                <a:ext cx="1599208" cy="1125822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6526179" y="3362860"/>
                <a:ext cx="1599208" cy="152889"/>
              </a:xfrm>
              <a:custGeom>
                <a:avLst/>
                <a:gdLst>
                  <a:gd name="connsiteX0" fmla="*/ 0 w 1599208"/>
                  <a:gd name="connsiteY0" fmla="*/ 11758 h 152857"/>
                  <a:gd name="connsiteX1" fmla="*/ 952469 w 1599208"/>
                  <a:gd name="connsiteY1" fmla="*/ 23516 h 152857"/>
                  <a:gd name="connsiteX2" fmla="*/ 1246441 w 1599208"/>
                  <a:gd name="connsiteY2" fmla="*/ 152857 h 152857"/>
                  <a:gd name="connsiteX3" fmla="*/ 1599208 w 1599208"/>
                  <a:gd name="connsiteY3" fmla="*/ 0 h 152857"/>
                  <a:gd name="connsiteX0" fmla="*/ 0 w 1599208"/>
                  <a:gd name="connsiteY0" fmla="*/ 11758 h 152857"/>
                  <a:gd name="connsiteX1" fmla="*/ 952469 w 1599208"/>
                  <a:gd name="connsiteY1" fmla="*/ 23516 h 152857"/>
                  <a:gd name="connsiteX2" fmla="*/ 1246441 w 1599208"/>
                  <a:gd name="connsiteY2" fmla="*/ 152857 h 152857"/>
                  <a:gd name="connsiteX3" fmla="*/ 1599208 w 1599208"/>
                  <a:gd name="connsiteY3" fmla="*/ 0 h 152857"/>
                  <a:gd name="connsiteX0" fmla="*/ 0 w 1599208"/>
                  <a:gd name="connsiteY0" fmla="*/ 11758 h 162979"/>
                  <a:gd name="connsiteX1" fmla="*/ 952469 w 1599208"/>
                  <a:gd name="connsiteY1" fmla="*/ 23516 h 162979"/>
                  <a:gd name="connsiteX2" fmla="*/ 1246441 w 1599208"/>
                  <a:gd name="connsiteY2" fmla="*/ 152857 h 162979"/>
                  <a:gd name="connsiteX3" fmla="*/ 1599208 w 1599208"/>
                  <a:gd name="connsiteY3" fmla="*/ 0 h 162979"/>
                  <a:gd name="connsiteX0" fmla="*/ 0 w 1599208"/>
                  <a:gd name="connsiteY0" fmla="*/ 11758 h 152901"/>
                  <a:gd name="connsiteX1" fmla="*/ 952469 w 1599208"/>
                  <a:gd name="connsiteY1" fmla="*/ 23516 h 152901"/>
                  <a:gd name="connsiteX2" fmla="*/ 1246441 w 1599208"/>
                  <a:gd name="connsiteY2" fmla="*/ 152857 h 152901"/>
                  <a:gd name="connsiteX3" fmla="*/ 1599208 w 1599208"/>
                  <a:gd name="connsiteY3" fmla="*/ 0 h 152901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46441 w 1599208"/>
                  <a:gd name="connsiteY2" fmla="*/ 152857 h 152889"/>
                  <a:gd name="connsiteX3" fmla="*/ 1599208 w 1599208"/>
                  <a:gd name="connsiteY3" fmla="*/ 0 h 152889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46441 w 1599208"/>
                  <a:gd name="connsiteY2" fmla="*/ 152857 h 152889"/>
                  <a:gd name="connsiteX3" fmla="*/ 1599208 w 1599208"/>
                  <a:gd name="connsiteY3" fmla="*/ 0 h 152889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77634 w 1599208"/>
                  <a:gd name="connsiteY2" fmla="*/ 152857 h 152889"/>
                  <a:gd name="connsiteX3" fmla="*/ 1599208 w 1599208"/>
                  <a:gd name="connsiteY3" fmla="*/ 0 h 152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9208" h="152889">
                    <a:moveTo>
                      <a:pt x="0" y="11758"/>
                    </a:moveTo>
                    <a:lnTo>
                      <a:pt x="952469" y="23516"/>
                    </a:lnTo>
                    <a:cubicBezTo>
                      <a:pt x="1160209" y="29208"/>
                      <a:pt x="1128852" y="150335"/>
                      <a:pt x="1277634" y="152857"/>
                    </a:cubicBezTo>
                    <a:cubicBezTo>
                      <a:pt x="1426416" y="155379"/>
                      <a:pt x="1423689" y="10847"/>
                      <a:pt x="1599208" y="0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rapezoid 25"/>
              <p:cNvSpPr/>
              <p:nvPr/>
            </p:nvSpPr>
            <p:spPr>
              <a:xfrm>
                <a:off x="7098520" y="3371665"/>
                <a:ext cx="454527" cy="267354"/>
              </a:xfrm>
              <a:prstGeom prst="trapezoid">
                <a:avLst>
                  <a:gd name="adj" fmla="val 41668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526179" y="2327692"/>
                <a:ext cx="1599208" cy="95606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6987046" y="3687938"/>
              <a:ext cx="1845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Appliances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4" name="Group 33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35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 rot="20261768">
            <a:off x="7680332" y="5732834"/>
            <a:ext cx="110687" cy="41716"/>
            <a:chOff x="4399839" y="4307371"/>
            <a:chExt cx="110687" cy="41716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4399839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4399839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 rot="985139">
            <a:off x="7874446" y="5732834"/>
            <a:ext cx="110687" cy="41716"/>
            <a:chOff x="4593953" y="4307371"/>
            <a:chExt cx="110687" cy="41716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4593953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593953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/>
          <p:cNvSpPr/>
          <p:nvPr/>
        </p:nvSpPr>
        <p:spPr>
          <a:xfrm>
            <a:off x="9126" y="1006889"/>
            <a:ext cx="9144000" cy="56866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766651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303268" y="1387693"/>
            <a:ext cx="1590529" cy="1843693"/>
            <a:chOff x="303268" y="2245843"/>
            <a:chExt cx="1590529" cy="1843693"/>
          </a:xfrm>
        </p:grpSpPr>
        <p:grpSp>
          <p:nvGrpSpPr>
            <p:cNvPr id="2" name="Group 1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Chevron 4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Chevron 5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Octagon 6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803055" y="1387693"/>
            <a:ext cx="1288388" cy="1843693"/>
            <a:chOff x="2795951" y="2245843"/>
            <a:chExt cx="1288388" cy="1843693"/>
          </a:xfrm>
        </p:grpSpPr>
        <p:grpSp>
          <p:nvGrpSpPr>
            <p:cNvPr id="21" name="Group 20"/>
            <p:cNvGrpSpPr/>
            <p:nvPr/>
          </p:nvGrpSpPr>
          <p:grpSpPr>
            <a:xfrm>
              <a:off x="2999677" y="2245843"/>
              <a:ext cx="880936" cy="1393176"/>
              <a:chOff x="2999677" y="2245843"/>
              <a:chExt cx="880936" cy="1393176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2999677" y="2245843"/>
                <a:ext cx="880936" cy="1393176"/>
              </a:xfrm>
              <a:prstGeom prst="roundRect">
                <a:avLst>
                  <a:gd name="adj" fmla="val 736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091203" y="2466166"/>
                <a:ext cx="697884" cy="90549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3314297" y="3507834"/>
                <a:ext cx="251696" cy="0"/>
              </a:xfrm>
              <a:prstGeom prst="line">
                <a:avLst/>
              </a:prstGeom>
              <a:ln cap="rnd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2795951" y="3720204"/>
              <a:ext cx="1288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Mobile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000701" y="1389514"/>
            <a:ext cx="1077088" cy="1841872"/>
            <a:chOff x="4861143" y="2247664"/>
            <a:chExt cx="1077088" cy="1841872"/>
          </a:xfrm>
        </p:grpSpPr>
        <p:grpSp>
          <p:nvGrpSpPr>
            <p:cNvPr id="23" name="Group 22"/>
            <p:cNvGrpSpPr/>
            <p:nvPr/>
          </p:nvGrpSpPr>
          <p:grpSpPr>
            <a:xfrm>
              <a:off x="5056465" y="2247664"/>
              <a:ext cx="663562" cy="1391354"/>
              <a:chOff x="5491548" y="2247664"/>
              <a:chExt cx="663562" cy="1391354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5491548" y="2620199"/>
                <a:ext cx="663562" cy="663562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5834770" y="2723177"/>
                <a:ext cx="0" cy="228838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5663159" y="2952015"/>
                <a:ext cx="171611" cy="160187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Freeform 18"/>
              <p:cNvSpPr/>
              <p:nvPr/>
            </p:nvSpPr>
            <p:spPr>
              <a:xfrm>
                <a:off x="5575610" y="2247664"/>
                <a:ext cx="489415" cy="475513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 19"/>
              <p:cNvSpPr/>
              <p:nvPr/>
            </p:nvSpPr>
            <p:spPr>
              <a:xfrm rot="10800000">
                <a:off x="5575610" y="3180579"/>
                <a:ext cx="489415" cy="458439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4861143" y="3720204"/>
              <a:ext cx="1077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Watch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987046" y="1387693"/>
            <a:ext cx="1845370" cy="1811427"/>
            <a:chOff x="6987046" y="2245843"/>
            <a:chExt cx="1845370" cy="1811427"/>
          </a:xfrm>
        </p:grpSpPr>
        <p:grpSp>
          <p:nvGrpSpPr>
            <p:cNvPr id="29" name="Group 28"/>
            <p:cNvGrpSpPr/>
            <p:nvPr/>
          </p:nvGrpSpPr>
          <p:grpSpPr>
            <a:xfrm>
              <a:off x="7110279" y="2245843"/>
              <a:ext cx="1599208" cy="1393176"/>
              <a:chOff x="6526179" y="2245843"/>
              <a:chExt cx="1599208" cy="1393176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6526179" y="2245843"/>
                <a:ext cx="1599208" cy="1125822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6526179" y="3362860"/>
                <a:ext cx="1599208" cy="152889"/>
              </a:xfrm>
              <a:custGeom>
                <a:avLst/>
                <a:gdLst>
                  <a:gd name="connsiteX0" fmla="*/ 0 w 1599208"/>
                  <a:gd name="connsiteY0" fmla="*/ 11758 h 152857"/>
                  <a:gd name="connsiteX1" fmla="*/ 952469 w 1599208"/>
                  <a:gd name="connsiteY1" fmla="*/ 23516 h 152857"/>
                  <a:gd name="connsiteX2" fmla="*/ 1246441 w 1599208"/>
                  <a:gd name="connsiteY2" fmla="*/ 152857 h 152857"/>
                  <a:gd name="connsiteX3" fmla="*/ 1599208 w 1599208"/>
                  <a:gd name="connsiteY3" fmla="*/ 0 h 152857"/>
                  <a:gd name="connsiteX0" fmla="*/ 0 w 1599208"/>
                  <a:gd name="connsiteY0" fmla="*/ 11758 h 152857"/>
                  <a:gd name="connsiteX1" fmla="*/ 952469 w 1599208"/>
                  <a:gd name="connsiteY1" fmla="*/ 23516 h 152857"/>
                  <a:gd name="connsiteX2" fmla="*/ 1246441 w 1599208"/>
                  <a:gd name="connsiteY2" fmla="*/ 152857 h 152857"/>
                  <a:gd name="connsiteX3" fmla="*/ 1599208 w 1599208"/>
                  <a:gd name="connsiteY3" fmla="*/ 0 h 152857"/>
                  <a:gd name="connsiteX0" fmla="*/ 0 w 1599208"/>
                  <a:gd name="connsiteY0" fmla="*/ 11758 h 162979"/>
                  <a:gd name="connsiteX1" fmla="*/ 952469 w 1599208"/>
                  <a:gd name="connsiteY1" fmla="*/ 23516 h 162979"/>
                  <a:gd name="connsiteX2" fmla="*/ 1246441 w 1599208"/>
                  <a:gd name="connsiteY2" fmla="*/ 152857 h 162979"/>
                  <a:gd name="connsiteX3" fmla="*/ 1599208 w 1599208"/>
                  <a:gd name="connsiteY3" fmla="*/ 0 h 162979"/>
                  <a:gd name="connsiteX0" fmla="*/ 0 w 1599208"/>
                  <a:gd name="connsiteY0" fmla="*/ 11758 h 152901"/>
                  <a:gd name="connsiteX1" fmla="*/ 952469 w 1599208"/>
                  <a:gd name="connsiteY1" fmla="*/ 23516 h 152901"/>
                  <a:gd name="connsiteX2" fmla="*/ 1246441 w 1599208"/>
                  <a:gd name="connsiteY2" fmla="*/ 152857 h 152901"/>
                  <a:gd name="connsiteX3" fmla="*/ 1599208 w 1599208"/>
                  <a:gd name="connsiteY3" fmla="*/ 0 h 152901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46441 w 1599208"/>
                  <a:gd name="connsiteY2" fmla="*/ 152857 h 152889"/>
                  <a:gd name="connsiteX3" fmla="*/ 1599208 w 1599208"/>
                  <a:gd name="connsiteY3" fmla="*/ 0 h 152889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46441 w 1599208"/>
                  <a:gd name="connsiteY2" fmla="*/ 152857 h 152889"/>
                  <a:gd name="connsiteX3" fmla="*/ 1599208 w 1599208"/>
                  <a:gd name="connsiteY3" fmla="*/ 0 h 152889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77634 w 1599208"/>
                  <a:gd name="connsiteY2" fmla="*/ 152857 h 152889"/>
                  <a:gd name="connsiteX3" fmla="*/ 1599208 w 1599208"/>
                  <a:gd name="connsiteY3" fmla="*/ 0 h 152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9208" h="152889">
                    <a:moveTo>
                      <a:pt x="0" y="11758"/>
                    </a:moveTo>
                    <a:lnTo>
                      <a:pt x="952469" y="23516"/>
                    </a:lnTo>
                    <a:cubicBezTo>
                      <a:pt x="1160209" y="29208"/>
                      <a:pt x="1128852" y="150335"/>
                      <a:pt x="1277634" y="152857"/>
                    </a:cubicBezTo>
                    <a:cubicBezTo>
                      <a:pt x="1426416" y="155379"/>
                      <a:pt x="1423689" y="10847"/>
                      <a:pt x="1599208" y="0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rapezoid 25"/>
              <p:cNvSpPr/>
              <p:nvPr/>
            </p:nvSpPr>
            <p:spPr>
              <a:xfrm>
                <a:off x="7098520" y="3371665"/>
                <a:ext cx="454527" cy="267354"/>
              </a:xfrm>
              <a:prstGeom prst="trapezoid">
                <a:avLst>
                  <a:gd name="adj" fmla="val 41668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526179" y="2327692"/>
                <a:ext cx="1599208" cy="95606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6987046" y="3687938"/>
              <a:ext cx="1845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Appliances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4" name="Group 33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35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Oval Callout 37"/>
          <p:cNvSpPr/>
          <p:nvPr/>
        </p:nvSpPr>
        <p:spPr>
          <a:xfrm>
            <a:off x="3573097" y="3849031"/>
            <a:ext cx="3115219" cy="1646496"/>
          </a:xfrm>
          <a:prstGeom prst="wedgeEllipseCallout">
            <a:avLst>
              <a:gd name="adj1" fmla="val 70873"/>
              <a:gd name="adj2" fmla="val 5543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There are too many channels to separate…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39" name="Group 38"/>
          <p:cNvGrpSpPr/>
          <p:nvPr/>
        </p:nvGrpSpPr>
        <p:grpSpPr>
          <a:xfrm rot="20261768">
            <a:off x="7680332" y="5732834"/>
            <a:ext cx="110687" cy="41716"/>
            <a:chOff x="4399839" y="4307371"/>
            <a:chExt cx="110687" cy="41716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4399839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4399839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 rot="985139">
            <a:off x="7874446" y="5732834"/>
            <a:ext cx="110687" cy="41716"/>
            <a:chOff x="4593953" y="4307371"/>
            <a:chExt cx="110687" cy="41716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4593953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593953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/>
          <p:cNvSpPr/>
          <p:nvPr/>
        </p:nvSpPr>
        <p:spPr>
          <a:xfrm>
            <a:off x="9126" y="1006889"/>
            <a:ext cx="9144000" cy="56866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67973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35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Oval Callout 37"/>
          <p:cNvSpPr/>
          <p:nvPr/>
        </p:nvSpPr>
        <p:spPr>
          <a:xfrm>
            <a:off x="5124217" y="3467172"/>
            <a:ext cx="3115219" cy="1646496"/>
          </a:xfrm>
          <a:prstGeom prst="wedgeEllipseCallout">
            <a:avLst>
              <a:gd name="adj1" fmla="val 28639"/>
              <a:gd name="adj2" fmla="val 57523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Maybe the problem isn’t the front-end…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126" y="1006889"/>
            <a:ext cx="9144000" cy="56866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7733858" y="5730068"/>
            <a:ext cx="180259" cy="93570"/>
            <a:chOff x="7733858" y="5684300"/>
            <a:chExt cx="180259" cy="93570"/>
          </a:xfrm>
        </p:grpSpPr>
        <p:sp>
          <p:nvSpPr>
            <p:cNvPr id="47" name="Oval 4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93806389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35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Oval Callout 37"/>
          <p:cNvSpPr/>
          <p:nvPr/>
        </p:nvSpPr>
        <p:spPr>
          <a:xfrm>
            <a:off x="4381799" y="5192629"/>
            <a:ext cx="2121057" cy="1193366"/>
          </a:xfrm>
          <a:prstGeom prst="wedgeEllipseCallout">
            <a:avLst>
              <a:gd name="adj1" fmla="val 84854"/>
              <a:gd name="adj2" fmla="val -975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What if it’s this?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126" y="1006889"/>
            <a:ext cx="9144000" cy="56866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7791063" y="5695742"/>
            <a:ext cx="180259" cy="93570"/>
            <a:chOff x="7733858" y="5684300"/>
            <a:chExt cx="180259" cy="93570"/>
          </a:xfrm>
        </p:grpSpPr>
        <p:sp>
          <p:nvSpPr>
            <p:cNvPr id="47" name="Oval 4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196761" y="2775767"/>
            <a:ext cx="475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Unstructured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045146" y="1580611"/>
            <a:ext cx="1062429" cy="1067996"/>
            <a:chOff x="1549971" y="937407"/>
            <a:chExt cx="1062429" cy="1465560"/>
          </a:xfrm>
          <a:effectLst/>
        </p:grpSpPr>
        <p:cxnSp>
          <p:nvCxnSpPr>
            <p:cNvPr id="13" name="Straight Connector 12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/>
          <p:cNvSpPr/>
          <p:nvPr/>
        </p:nvSpPr>
        <p:spPr>
          <a:xfrm>
            <a:off x="3915707" y="1442797"/>
            <a:ext cx="1377580" cy="13329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Callout 21"/>
          <p:cNvSpPr/>
          <p:nvPr/>
        </p:nvSpPr>
        <p:spPr>
          <a:xfrm>
            <a:off x="5124217" y="3467172"/>
            <a:ext cx="3115219" cy="1646496"/>
          </a:xfrm>
          <a:prstGeom prst="wedgeEllipseCallout">
            <a:avLst>
              <a:gd name="adj1" fmla="val 28639"/>
              <a:gd name="adj2" fmla="val 57523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Maybe the problem isn’t the front-end…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549315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435523" y="1780208"/>
            <a:ext cx="2272954" cy="3297585"/>
            <a:chOff x="3640946" y="1953190"/>
            <a:chExt cx="2272954" cy="3297585"/>
          </a:xfrm>
        </p:grpSpPr>
        <p:sp>
          <p:nvSpPr>
            <p:cNvPr id="8" name="Round Same Side Corner Rectangle 7"/>
            <p:cNvSpPr/>
            <p:nvPr/>
          </p:nvSpPr>
          <p:spPr>
            <a:xfrm>
              <a:off x="4344597" y="1953190"/>
              <a:ext cx="1569303" cy="1492354"/>
            </a:xfrm>
            <a:custGeom>
              <a:avLst/>
              <a:gdLst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0 w 2002127"/>
                <a:gd name="connsiteY5" fmla="*/ 995447 h 995447"/>
                <a:gd name="connsiteX6" fmla="*/ 0 w 2002127"/>
                <a:gd name="connsiteY6" fmla="*/ 995447 h 995447"/>
                <a:gd name="connsiteX7" fmla="*/ 0 w 2002127"/>
                <a:gd name="connsiteY7" fmla="*/ 417610 h 995447"/>
                <a:gd name="connsiteX8" fmla="*/ 417610 w 2002127"/>
                <a:gd name="connsiteY8" fmla="*/ 0 h 995447"/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320340 w 2002127"/>
                <a:gd name="connsiteY5" fmla="*/ 984005 h 995447"/>
                <a:gd name="connsiteX6" fmla="*/ 0 w 2002127"/>
                <a:gd name="connsiteY6" fmla="*/ 995447 h 995447"/>
                <a:gd name="connsiteX7" fmla="*/ 0 w 2002127"/>
                <a:gd name="connsiteY7" fmla="*/ 995447 h 995447"/>
                <a:gd name="connsiteX8" fmla="*/ 0 w 2002127"/>
                <a:gd name="connsiteY8" fmla="*/ 417610 h 995447"/>
                <a:gd name="connsiteX9" fmla="*/ 417610 w 2002127"/>
                <a:gd name="connsiteY9" fmla="*/ 0 h 995447"/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1636023 w 2002127"/>
                <a:gd name="connsiteY5" fmla="*/ 984005 h 995447"/>
                <a:gd name="connsiteX6" fmla="*/ 320340 w 2002127"/>
                <a:gd name="connsiteY6" fmla="*/ 984005 h 995447"/>
                <a:gd name="connsiteX7" fmla="*/ 0 w 2002127"/>
                <a:gd name="connsiteY7" fmla="*/ 995447 h 995447"/>
                <a:gd name="connsiteX8" fmla="*/ 0 w 2002127"/>
                <a:gd name="connsiteY8" fmla="*/ 995447 h 995447"/>
                <a:gd name="connsiteX9" fmla="*/ 0 w 2002127"/>
                <a:gd name="connsiteY9" fmla="*/ 417610 h 995447"/>
                <a:gd name="connsiteX10" fmla="*/ 417610 w 2002127"/>
                <a:gd name="connsiteY10" fmla="*/ 0 h 995447"/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1636023 w 2002127"/>
                <a:gd name="connsiteY5" fmla="*/ 984005 h 995447"/>
                <a:gd name="connsiteX6" fmla="*/ 320340 w 2002127"/>
                <a:gd name="connsiteY6" fmla="*/ 984005 h 995447"/>
                <a:gd name="connsiteX7" fmla="*/ 114407 w 2002127"/>
                <a:gd name="connsiteY7" fmla="*/ 972563 h 995447"/>
                <a:gd name="connsiteX8" fmla="*/ 0 w 2002127"/>
                <a:gd name="connsiteY8" fmla="*/ 995447 h 995447"/>
                <a:gd name="connsiteX9" fmla="*/ 0 w 2002127"/>
                <a:gd name="connsiteY9" fmla="*/ 995447 h 995447"/>
                <a:gd name="connsiteX10" fmla="*/ 0 w 2002127"/>
                <a:gd name="connsiteY10" fmla="*/ 417610 h 995447"/>
                <a:gd name="connsiteX11" fmla="*/ 417610 w 2002127"/>
                <a:gd name="connsiteY11" fmla="*/ 0 h 995447"/>
                <a:gd name="connsiteX0" fmla="*/ 417610 w 2002127"/>
                <a:gd name="connsiteY0" fmla="*/ 0 h 2162522"/>
                <a:gd name="connsiteX1" fmla="*/ 1584517 w 2002127"/>
                <a:gd name="connsiteY1" fmla="*/ 0 h 2162522"/>
                <a:gd name="connsiteX2" fmla="*/ 2002127 w 2002127"/>
                <a:gd name="connsiteY2" fmla="*/ 417610 h 2162522"/>
                <a:gd name="connsiteX3" fmla="*/ 2002127 w 2002127"/>
                <a:gd name="connsiteY3" fmla="*/ 995447 h 2162522"/>
                <a:gd name="connsiteX4" fmla="*/ 2002127 w 2002127"/>
                <a:gd name="connsiteY4" fmla="*/ 995447 h 2162522"/>
                <a:gd name="connsiteX5" fmla="*/ 1636023 w 2002127"/>
                <a:gd name="connsiteY5" fmla="*/ 984005 h 2162522"/>
                <a:gd name="connsiteX6" fmla="*/ 320340 w 2002127"/>
                <a:gd name="connsiteY6" fmla="*/ 984005 h 2162522"/>
                <a:gd name="connsiteX7" fmla="*/ 22882 w 2002127"/>
                <a:gd name="connsiteY7" fmla="*/ 2162522 h 2162522"/>
                <a:gd name="connsiteX8" fmla="*/ 0 w 2002127"/>
                <a:gd name="connsiteY8" fmla="*/ 995447 h 2162522"/>
                <a:gd name="connsiteX9" fmla="*/ 0 w 2002127"/>
                <a:gd name="connsiteY9" fmla="*/ 995447 h 2162522"/>
                <a:gd name="connsiteX10" fmla="*/ 0 w 2002127"/>
                <a:gd name="connsiteY10" fmla="*/ 417610 h 2162522"/>
                <a:gd name="connsiteX11" fmla="*/ 417610 w 2002127"/>
                <a:gd name="connsiteY11" fmla="*/ 0 h 2162522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308901 w 2002127"/>
                <a:gd name="connsiteY7" fmla="*/ 2128197 h 2128197"/>
                <a:gd name="connsiteX8" fmla="*/ 0 w 2002127"/>
                <a:gd name="connsiteY8" fmla="*/ 995447 h 2128197"/>
                <a:gd name="connsiteX9" fmla="*/ 0 w 2002127"/>
                <a:gd name="connsiteY9" fmla="*/ 995447 h 2128197"/>
                <a:gd name="connsiteX10" fmla="*/ 0 w 2002127"/>
                <a:gd name="connsiteY10" fmla="*/ 417610 h 2128197"/>
                <a:gd name="connsiteX11" fmla="*/ 417610 w 2002127"/>
                <a:gd name="connsiteY11" fmla="*/ 0 h 2128197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297460 w 2002127"/>
                <a:gd name="connsiteY7" fmla="*/ 2128197 h 2128197"/>
                <a:gd name="connsiteX8" fmla="*/ 0 w 2002127"/>
                <a:gd name="connsiteY8" fmla="*/ 995447 h 2128197"/>
                <a:gd name="connsiteX9" fmla="*/ 0 w 2002127"/>
                <a:gd name="connsiteY9" fmla="*/ 995447 h 2128197"/>
                <a:gd name="connsiteX10" fmla="*/ 0 w 2002127"/>
                <a:gd name="connsiteY10" fmla="*/ 417610 h 2128197"/>
                <a:gd name="connsiteX11" fmla="*/ 417610 w 2002127"/>
                <a:gd name="connsiteY11" fmla="*/ 0 h 2128197"/>
                <a:gd name="connsiteX0" fmla="*/ 429051 w 2013568"/>
                <a:gd name="connsiteY0" fmla="*/ 0 h 2128197"/>
                <a:gd name="connsiteX1" fmla="*/ 1595958 w 2013568"/>
                <a:gd name="connsiteY1" fmla="*/ 0 h 2128197"/>
                <a:gd name="connsiteX2" fmla="*/ 2013568 w 2013568"/>
                <a:gd name="connsiteY2" fmla="*/ 417610 h 2128197"/>
                <a:gd name="connsiteX3" fmla="*/ 2013568 w 2013568"/>
                <a:gd name="connsiteY3" fmla="*/ 995447 h 2128197"/>
                <a:gd name="connsiteX4" fmla="*/ 2013568 w 2013568"/>
                <a:gd name="connsiteY4" fmla="*/ 995447 h 2128197"/>
                <a:gd name="connsiteX5" fmla="*/ 1647464 w 2013568"/>
                <a:gd name="connsiteY5" fmla="*/ 984005 h 2128197"/>
                <a:gd name="connsiteX6" fmla="*/ 331781 w 2013568"/>
                <a:gd name="connsiteY6" fmla="*/ 984005 h 2128197"/>
                <a:gd name="connsiteX7" fmla="*/ 308901 w 2013568"/>
                <a:gd name="connsiteY7" fmla="*/ 2128197 h 2128197"/>
                <a:gd name="connsiteX8" fmla="*/ 11441 w 2013568"/>
                <a:gd name="connsiteY8" fmla="*/ 995447 h 2128197"/>
                <a:gd name="connsiteX9" fmla="*/ 0 w 2013568"/>
                <a:gd name="connsiteY9" fmla="*/ 1693404 h 2128197"/>
                <a:gd name="connsiteX10" fmla="*/ 11441 w 2013568"/>
                <a:gd name="connsiteY10" fmla="*/ 417610 h 2128197"/>
                <a:gd name="connsiteX11" fmla="*/ 429051 w 2013568"/>
                <a:gd name="connsiteY11" fmla="*/ 0 h 2128197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297460 w 2002127"/>
                <a:gd name="connsiteY7" fmla="*/ 2128197 h 2128197"/>
                <a:gd name="connsiteX8" fmla="*/ 0 w 2002127"/>
                <a:gd name="connsiteY8" fmla="*/ 995447 h 2128197"/>
                <a:gd name="connsiteX9" fmla="*/ 0 w 2002127"/>
                <a:gd name="connsiteY9" fmla="*/ 417610 h 2128197"/>
                <a:gd name="connsiteX10" fmla="*/ 417610 w 2002127"/>
                <a:gd name="connsiteY10" fmla="*/ 0 h 2128197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297460 w 2002127"/>
                <a:gd name="connsiteY7" fmla="*/ 2128197 h 2128197"/>
                <a:gd name="connsiteX8" fmla="*/ 0 w 2002127"/>
                <a:gd name="connsiteY8" fmla="*/ 1887917 h 2128197"/>
                <a:gd name="connsiteX9" fmla="*/ 0 w 2002127"/>
                <a:gd name="connsiteY9" fmla="*/ 417610 h 2128197"/>
                <a:gd name="connsiteX10" fmla="*/ 417610 w 2002127"/>
                <a:gd name="connsiteY10" fmla="*/ 0 h 2128197"/>
                <a:gd name="connsiteX0" fmla="*/ 417610 w 2002127"/>
                <a:gd name="connsiteY0" fmla="*/ 0 h 2139639"/>
                <a:gd name="connsiteX1" fmla="*/ 1584517 w 2002127"/>
                <a:gd name="connsiteY1" fmla="*/ 0 h 2139639"/>
                <a:gd name="connsiteX2" fmla="*/ 2002127 w 2002127"/>
                <a:gd name="connsiteY2" fmla="*/ 417610 h 2139639"/>
                <a:gd name="connsiteX3" fmla="*/ 2002127 w 2002127"/>
                <a:gd name="connsiteY3" fmla="*/ 995447 h 2139639"/>
                <a:gd name="connsiteX4" fmla="*/ 2002127 w 2002127"/>
                <a:gd name="connsiteY4" fmla="*/ 995447 h 2139639"/>
                <a:gd name="connsiteX5" fmla="*/ 1636023 w 2002127"/>
                <a:gd name="connsiteY5" fmla="*/ 984005 h 2139639"/>
                <a:gd name="connsiteX6" fmla="*/ 320340 w 2002127"/>
                <a:gd name="connsiteY6" fmla="*/ 984005 h 2139639"/>
                <a:gd name="connsiteX7" fmla="*/ 297460 w 2002127"/>
                <a:gd name="connsiteY7" fmla="*/ 2128197 h 2139639"/>
                <a:gd name="connsiteX8" fmla="*/ 0 w 2002127"/>
                <a:gd name="connsiteY8" fmla="*/ 2139639 h 2139639"/>
                <a:gd name="connsiteX9" fmla="*/ 0 w 2002127"/>
                <a:gd name="connsiteY9" fmla="*/ 417610 h 2139639"/>
                <a:gd name="connsiteX10" fmla="*/ 417610 w 2002127"/>
                <a:gd name="connsiteY10" fmla="*/ 0 h 2139639"/>
                <a:gd name="connsiteX0" fmla="*/ 417610 w 2002127"/>
                <a:gd name="connsiteY0" fmla="*/ 0 h 2148932"/>
                <a:gd name="connsiteX1" fmla="*/ 1584517 w 2002127"/>
                <a:gd name="connsiteY1" fmla="*/ 0 h 2148932"/>
                <a:gd name="connsiteX2" fmla="*/ 2002127 w 2002127"/>
                <a:gd name="connsiteY2" fmla="*/ 417610 h 2148932"/>
                <a:gd name="connsiteX3" fmla="*/ 2002127 w 2002127"/>
                <a:gd name="connsiteY3" fmla="*/ 995447 h 2148932"/>
                <a:gd name="connsiteX4" fmla="*/ 2002127 w 2002127"/>
                <a:gd name="connsiteY4" fmla="*/ 995447 h 2148932"/>
                <a:gd name="connsiteX5" fmla="*/ 1636023 w 2002127"/>
                <a:gd name="connsiteY5" fmla="*/ 984005 h 2148932"/>
                <a:gd name="connsiteX6" fmla="*/ 320340 w 2002127"/>
                <a:gd name="connsiteY6" fmla="*/ 984005 h 2148932"/>
                <a:gd name="connsiteX7" fmla="*/ 313011 w 2002127"/>
                <a:gd name="connsiteY7" fmla="*/ 2148932 h 2148932"/>
                <a:gd name="connsiteX8" fmla="*/ 0 w 2002127"/>
                <a:gd name="connsiteY8" fmla="*/ 2139639 h 2148932"/>
                <a:gd name="connsiteX9" fmla="*/ 0 w 2002127"/>
                <a:gd name="connsiteY9" fmla="*/ 417610 h 2148932"/>
                <a:gd name="connsiteX10" fmla="*/ 417610 w 2002127"/>
                <a:gd name="connsiteY10" fmla="*/ 0 h 2148932"/>
                <a:gd name="connsiteX0" fmla="*/ 417610 w 2002127"/>
                <a:gd name="connsiteY0" fmla="*/ 0 h 2139639"/>
                <a:gd name="connsiteX1" fmla="*/ 1584517 w 2002127"/>
                <a:gd name="connsiteY1" fmla="*/ 0 h 2139639"/>
                <a:gd name="connsiteX2" fmla="*/ 2002127 w 2002127"/>
                <a:gd name="connsiteY2" fmla="*/ 417610 h 2139639"/>
                <a:gd name="connsiteX3" fmla="*/ 2002127 w 2002127"/>
                <a:gd name="connsiteY3" fmla="*/ 995447 h 2139639"/>
                <a:gd name="connsiteX4" fmla="*/ 2002127 w 2002127"/>
                <a:gd name="connsiteY4" fmla="*/ 995447 h 2139639"/>
                <a:gd name="connsiteX5" fmla="*/ 1636023 w 2002127"/>
                <a:gd name="connsiteY5" fmla="*/ 984005 h 2139639"/>
                <a:gd name="connsiteX6" fmla="*/ 320340 w 2002127"/>
                <a:gd name="connsiteY6" fmla="*/ 984005 h 2139639"/>
                <a:gd name="connsiteX7" fmla="*/ 313011 w 2002127"/>
                <a:gd name="connsiteY7" fmla="*/ 2128197 h 2139639"/>
                <a:gd name="connsiteX8" fmla="*/ 0 w 2002127"/>
                <a:gd name="connsiteY8" fmla="*/ 2139639 h 2139639"/>
                <a:gd name="connsiteX9" fmla="*/ 0 w 2002127"/>
                <a:gd name="connsiteY9" fmla="*/ 417610 h 2139639"/>
                <a:gd name="connsiteX10" fmla="*/ 417610 w 2002127"/>
                <a:gd name="connsiteY10" fmla="*/ 0 h 2139639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36023 w 2002127"/>
                <a:gd name="connsiteY5" fmla="*/ 984005 h 2143748"/>
                <a:gd name="connsiteX6" fmla="*/ 320340 w 2002127"/>
                <a:gd name="connsiteY6" fmla="*/ 984005 h 2143748"/>
                <a:gd name="connsiteX7" fmla="*/ 313011 w 2002127"/>
                <a:gd name="connsiteY7" fmla="*/ 2143748 h 2143748"/>
                <a:gd name="connsiteX8" fmla="*/ 0 w 2002127"/>
                <a:gd name="connsiteY8" fmla="*/ 2139639 h 2143748"/>
                <a:gd name="connsiteX9" fmla="*/ 0 w 2002127"/>
                <a:gd name="connsiteY9" fmla="*/ 417610 h 2143748"/>
                <a:gd name="connsiteX10" fmla="*/ 417610 w 2002127"/>
                <a:gd name="connsiteY10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733236 w 2002127"/>
                <a:gd name="connsiteY5" fmla="*/ 98603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14012 w 2002127"/>
                <a:gd name="connsiteY5" fmla="*/ 214199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39930 w 2002127"/>
                <a:gd name="connsiteY5" fmla="*/ 214199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34746 w 2002127"/>
                <a:gd name="connsiteY5" fmla="*/ 214199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12494"/>
                <a:gd name="connsiteY0" fmla="*/ 0 h 2143748"/>
                <a:gd name="connsiteX1" fmla="*/ 1584517 w 2012494"/>
                <a:gd name="connsiteY1" fmla="*/ 0 h 2143748"/>
                <a:gd name="connsiteX2" fmla="*/ 2002127 w 2012494"/>
                <a:gd name="connsiteY2" fmla="*/ 417610 h 2143748"/>
                <a:gd name="connsiteX3" fmla="*/ 2002127 w 2012494"/>
                <a:gd name="connsiteY3" fmla="*/ 995447 h 2143748"/>
                <a:gd name="connsiteX4" fmla="*/ 2012494 w 2012494"/>
                <a:gd name="connsiteY4" fmla="*/ 1576019 h 2143748"/>
                <a:gd name="connsiteX5" fmla="*/ 1634746 w 2012494"/>
                <a:gd name="connsiteY5" fmla="*/ 2141999 h 2143748"/>
                <a:gd name="connsiteX6" fmla="*/ 1636023 w 2012494"/>
                <a:gd name="connsiteY6" fmla="*/ 984005 h 2143748"/>
                <a:gd name="connsiteX7" fmla="*/ 320340 w 2012494"/>
                <a:gd name="connsiteY7" fmla="*/ 984005 h 2143748"/>
                <a:gd name="connsiteX8" fmla="*/ 313011 w 2012494"/>
                <a:gd name="connsiteY8" fmla="*/ 2143748 h 2143748"/>
                <a:gd name="connsiteX9" fmla="*/ 0 w 2012494"/>
                <a:gd name="connsiteY9" fmla="*/ 2139639 h 2143748"/>
                <a:gd name="connsiteX10" fmla="*/ 0 w 2012494"/>
                <a:gd name="connsiteY10" fmla="*/ 417610 h 2143748"/>
                <a:gd name="connsiteX11" fmla="*/ 417610 w 2012494"/>
                <a:gd name="connsiteY11" fmla="*/ 0 h 2143748"/>
                <a:gd name="connsiteX0" fmla="*/ 417610 w 2012494"/>
                <a:gd name="connsiteY0" fmla="*/ 0 h 2143748"/>
                <a:gd name="connsiteX1" fmla="*/ 1584517 w 2012494"/>
                <a:gd name="connsiteY1" fmla="*/ 0 h 2143748"/>
                <a:gd name="connsiteX2" fmla="*/ 2002127 w 2012494"/>
                <a:gd name="connsiteY2" fmla="*/ 417610 h 2143748"/>
                <a:gd name="connsiteX3" fmla="*/ 2012494 w 2012494"/>
                <a:gd name="connsiteY3" fmla="*/ 1576019 h 2143748"/>
                <a:gd name="connsiteX4" fmla="*/ 1634746 w 2012494"/>
                <a:gd name="connsiteY4" fmla="*/ 2141999 h 2143748"/>
                <a:gd name="connsiteX5" fmla="*/ 1636023 w 2012494"/>
                <a:gd name="connsiteY5" fmla="*/ 984005 h 2143748"/>
                <a:gd name="connsiteX6" fmla="*/ 320340 w 2012494"/>
                <a:gd name="connsiteY6" fmla="*/ 984005 h 2143748"/>
                <a:gd name="connsiteX7" fmla="*/ 313011 w 2012494"/>
                <a:gd name="connsiteY7" fmla="*/ 2143748 h 2143748"/>
                <a:gd name="connsiteX8" fmla="*/ 0 w 2012494"/>
                <a:gd name="connsiteY8" fmla="*/ 2139639 h 2143748"/>
                <a:gd name="connsiteX9" fmla="*/ 0 w 2012494"/>
                <a:gd name="connsiteY9" fmla="*/ 417610 h 2143748"/>
                <a:gd name="connsiteX10" fmla="*/ 417610 w 2012494"/>
                <a:gd name="connsiteY10" fmla="*/ 0 h 2143748"/>
                <a:gd name="connsiteX0" fmla="*/ 417610 w 2012494"/>
                <a:gd name="connsiteY0" fmla="*/ 0 h 2143748"/>
                <a:gd name="connsiteX1" fmla="*/ 1584517 w 2012494"/>
                <a:gd name="connsiteY1" fmla="*/ 0 h 2143748"/>
                <a:gd name="connsiteX2" fmla="*/ 2002127 w 2012494"/>
                <a:gd name="connsiteY2" fmla="*/ 417610 h 2143748"/>
                <a:gd name="connsiteX3" fmla="*/ 2012494 w 2012494"/>
                <a:gd name="connsiteY3" fmla="*/ 2135856 h 2143748"/>
                <a:gd name="connsiteX4" fmla="*/ 1634746 w 2012494"/>
                <a:gd name="connsiteY4" fmla="*/ 2141999 h 2143748"/>
                <a:gd name="connsiteX5" fmla="*/ 1636023 w 2012494"/>
                <a:gd name="connsiteY5" fmla="*/ 984005 h 2143748"/>
                <a:gd name="connsiteX6" fmla="*/ 320340 w 2012494"/>
                <a:gd name="connsiteY6" fmla="*/ 984005 h 2143748"/>
                <a:gd name="connsiteX7" fmla="*/ 313011 w 2012494"/>
                <a:gd name="connsiteY7" fmla="*/ 2143748 h 2143748"/>
                <a:gd name="connsiteX8" fmla="*/ 0 w 2012494"/>
                <a:gd name="connsiteY8" fmla="*/ 2139639 h 2143748"/>
                <a:gd name="connsiteX9" fmla="*/ 0 w 2012494"/>
                <a:gd name="connsiteY9" fmla="*/ 417610 h 2143748"/>
                <a:gd name="connsiteX10" fmla="*/ 417610 w 2012494"/>
                <a:gd name="connsiteY10" fmla="*/ 0 h 2143748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34746 w 2002586"/>
                <a:gd name="connsiteY4" fmla="*/ 2141999 h 2146223"/>
                <a:gd name="connsiteX5" fmla="*/ 1636023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34746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60665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81400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55481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76216 w 2002586"/>
                <a:gd name="connsiteY4" fmla="*/ 2136816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65848 w 2002586"/>
                <a:gd name="connsiteY4" fmla="*/ 2131632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65848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754"/>
                <a:gd name="connsiteY0" fmla="*/ 0 h 2143748"/>
                <a:gd name="connsiteX1" fmla="*/ 1584517 w 2002754"/>
                <a:gd name="connsiteY1" fmla="*/ 0 h 2143748"/>
                <a:gd name="connsiteX2" fmla="*/ 2002127 w 2002754"/>
                <a:gd name="connsiteY2" fmla="*/ 417610 h 2143748"/>
                <a:gd name="connsiteX3" fmla="*/ 1996943 w 2002754"/>
                <a:gd name="connsiteY3" fmla="*/ 2141039 h 2143748"/>
                <a:gd name="connsiteX4" fmla="*/ 1665848 w 2002754"/>
                <a:gd name="connsiteY4" fmla="*/ 2141999 h 2143748"/>
                <a:gd name="connsiteX5" fmla="*/ 1667125 w 2002754"/>
                <a:gd name="connsiteY5" fmla="*/ 984005 h 2143748"/>
                <a:gd name="connsiteX6" fmla="*/ 320340 w 2002754"/>
                <a:gd name="connsiteY6" fmla="*/ 984005 h 2143748"/>
                <a:gd name="connsiteX7" fmla="*/ 313011 w 2002754"/>
                <a:gd name="connsiteY7" fmla="*/ 2143748 h 2143748"/>
                <a:gd name="connsiteX8" fmla="*/ 0 w 2002754"/>
                <a:gd name="connsiteY8" fmla="*/ 2139639 h 2143748"/>
                <a:gd name="connsiteX9" fmla="*/ 0 w 2002754"/>
                <a:gd name="connsiteY9" fmla="*/ 417610 h 2143748"/>
                <a:gd name="connsiteX10" fmla="*/ 417610 w 2002754"/>
                <a:gd name="connsiteY10" fmla="*/ 0 h 2143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02754" h="2143748">
                  <a:moveTo>
                    <a:pt x="417610" y="0"/>
                  </a:moveTo>
                  <a:lnTo>
                    <a:pt x="1584517" y="0"/>
                  </a:lnTo>
                  <a:cubicBezTo>
                    <a:pt x="1815157" y="0"/>
                    <a:pt x="2002127" y="186970"/>
                    <a:pt x="2002127" y="417610"/>
                  </a:cubicBezTo>
                  <a:cubicBezTo>
                    <a:pt x="2005583" y="803746"/>
                    <a:pt x="1993487" y="1754903"/>
                    <a:pt x="1996943" y="2141039"/>
                  </a:cubicBezTo>
                  <a:lnTo>
                    <a:pt x="1665848" y="2141999"/>
                  </a:lnTo>
                  <a:cubicBezTo>
                    <a:pt x="1664546" y="1756001"/>
                    <a:pt x="1668427" y="1370003"/>
                    <a:pt x="1667125" y="984005"/>
                  </a:cubicBezTo>
                  <a:lnTo>
                    <a:pt x="320340" y="984005"/>
                  </a:lnTo>
                  <a:lnTo>
                    <a:pt x="313011" y="2143748"/>
                  </a:lnTo>
                  <a:lnTo>
                    <a:pt x="0" y="2139639"/>
                  </a:lnTo>
                  <a:lnTo>
                    <a:pt x="0" y="417610"/>
                  </a:lnTo>
                  <a:cubicBezTo>
                    <a:pt x="0" y="186970"/>
                    <a:pt x="186970" y="0"/>
                    <a:pt x="417610" y="0"/>
                  </a:cubicBezTo>
                  <a:close/>
                </a:path>
              </a:pathLst>
            </a:custGeom>
            <a:ln w="28575" cmpd="sng"/>
            <a:scene3d>
              <a:camera prst="isometricOffAxis2Left">
                <a:rot lat="1756351" lon="2658000" rev="21325911"/>
              </a:camera>
              <a:lightRig rig="threePt" dir="t"/>
            </a:scene3d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 rot="308156">
              <a:off x="4488698" y="4026488"/>
              <a:ext cx="194493" cy="1224287"/>
            </a:xfrm>
            <a:prstGeom prst="roundRect">
              <a:avLst>
                <a:gd name="adj" fmla="val 50000"/>
              </a:avLst>
            </a:prstGeom>
            <a:ln w="28575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 rot="21291844" flipH="1">
              <a:off x="5392941" y="3630531"/>
              <a:ext cx="194493" cy="1224287"/>
            </a:xfrm>
            <a:prstGeom prst="roundRect">
              <a:avLst>
                <a:gd name="adj" fmla="val 50000"/>
              </a:avLst>
            </a:prstGeom>
            <a:ln w="28575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 rot="308156">
              <a:off x="3640946" y="3569877"/>
              <a:ext cx="194493" cy="1224287"/>
            </a:xfrm>
            <a:prstGeom prst="roundRect">
              <a:avLst>
                <a:gd name="adj" fmla="val 50000"/>
              </a:avLst>
            </a:prstGeom>
            <a:ln w="28575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889846" y="2791828"/>
              <a:ext cx="1448686" cy="1670520"/>
            </a:xfrm>
            <a:prstGeom prst="roundRect">
              <a:avLst/>
            </a:prstGeom>
            <a:ln w="28575" cmpd="sng"/>
            <a:scene3d>
              <a:camera prst="isometricTopUp"/>
              <a:lightRig rig="threePt" dir="t"/>
            </a:scene3d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1535" y="642031"/>
            <a:ext cx="1626271" cy="2009423"/>
            <a:chOff x="2109086" y="172756"/>
            <a:chExt cx="5117409" cy="6323078"/>
          </a:xfrm>
        </p:grpSpPr>
        <p:sp>
          <p:nvSpPr>
            <p:cNvPr id="13" name="Freeform 12"/>
            <p:cNvSpPr/>
            <p:nvPr/>
          </p:nvSpPr>
          <p:spPr>
            <a:xfrm>
              <a:off x="3115525" y="5470524"/>
              <a:ext cx="2996461" cy="1025310"/>
            </a:xfrm>
            <a:custGeom>
              <a:avLst/>
              <a:gdLst>
                <a:gd name="connsiteX0" fmla="*/ 13229 w 2996461"/>
                <a:gd name="connsiteY0" fmla="*/ 826863 h 1025310"/>
                <a:gd name="connsiteX1" fmla="*/ 1091426 w 2996461"/>
                <a:gd name="connsiteY1" fmla="*/ 456428 h 1025310"/>
                <a:gd name="connsiteX2" fmla="*/ 449800 w 2996461"/>
                <a:gd name="connsiteY2" fmla="*/ 238137 h 1025310"/>
                <a:gd name="connsiteX3" fmla="*/ 469644 w 2996461"/>
                <a:gd name="connsiteY3" fmla="*/ 138913 h 1025310"/>
                <a:gd name="connsiteX4" fmla="*/ 1455235 w 2996461"/>
                <a:gd name="connsiteY4" fmla="*/ 291056 h 1025310"/>
                <a:gd name="connsiteX5" fmla="*/ 1448620 w 2996461"/>
                <a:gd name="connsiteY5" fmla="*/ 0 h 1025310"/>
                <a:gd name="connsiteX6" fmla="*/ 1666905 w 2996461"/>
                <a:gd name="connsiteY6" fmla="*/ 13230 h 1025310"/>
                <a:gd name="connsiteX7" fmla="*/ 1666905 w 2996461"/>
                <a:gd name="connsiteY7" fmla="*/ 297671 h 1025310"/>
                <a:gd name="connsiteX8" fmla="*/ 2804634 w 2996461"/>
                <a:gd name="connsiteY8" fmla="*/ 165373 h 1025310"/>
                <a:gd name="connsiteX9" fmla="*/ 2831093 w 2996461"/>
                <a:gd name="connsiteY9" fmla="*/ 271211 h 1025310"/>
                <a:gd name="connsiteX10" fmla="*/ 2030714 w 2996461"/>
                <a:gd name="connsiteY10" fmla="*/ 469658 h 1025310"/>
                <a:gd name="connsiteX11" fmla="*/ 2970002 w 2996461"/>
                <a:gd name="connsiteY11" fmla="*/ 859938 h 1025310"/>
                <a:gd name="connsiteX12" fmla="*/ 2996461 w 2996461"/>
                <a:gd name="connsiteY12" fmla="*/ 1025310 h 1025310"/>
                <a:gd name="connsiteX13" fmla="*/ 1633832 w 2996461"/>
                <a:gd name="connsiteY13" fmla="*/ 615186 h 1025310"/>
                <a:gd name="connsiteX14" fmla="*/ 1494923 w 2996461"/>
                <a:gd name="connsiteY14" fmla="*/ 615186 h 1025310"/>
                <a:gd name="connsiteX15" fmla="*/ 0 w 2996461"/>
                <a:gd name="connsiteY15" fmla="*/ 998850 h 1025310"/>
                <a:gd name="connsiteX16" fmla="*/ 13229 w 2996461"/>
                <a:gd name="connsiteY16" fmla="*/ 826863 h 102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996461" h="1025310">
                  <a:moveTo>
                    <a:pt x="13229" y="826863"/>
                  </a:moveTo>
                  <a:lnTo>
                    <a:pt x="1091426" y="456428"/>
                  </a:lnTo>
                  <a:lnTo>
                    <a:pt x="449800" y="238137"/>
                  </a:lnTo>
                  <a:lnTo>
                    <a:pt x="469644" y="138913"/>
                  </a:lnTo>
                  <a:lnTo>
                    <a:pt x="1455235" y="291056"/>
                  </a:lnTo>
                  <a:lnTo>
                    <a:pt x="1448620" y="0"/>
                  </a:lnTo>
                  <a:lnTo>
                    <a:pt x="1666905" y="13230"/>
                  </a:lnTo>
                  <a:lnTo>
                    <a:pt x="1666905" y="297671"/>
                  </a:lnTo>
                  <a:lnTo>
                    <a:pt x="2804634" y="165373"/>
                  </a:lnTo>
                  <a:lnTo>
                    <a:pt x="2831093" y="271211"/>
                  </a:lnTo>
                  <a:lnTo>
                    <a:pt x="2030714" y="469658"/>
                  </a:lnTo>
                  <a:lnTo>
                    <a:pt x="2970002" y="859938"/>
                  </a:lnTo>
                  <a:lnTo>
                    <a:pt x="2996461" y="1025310"/>
                  </a:lnTo>
                  <a:lnTo>
                    <a:pt x="1633832" y="615186"/>
                  </a:lnTo>
                  <a:lnTo>
                    <a:pt x="1494923" y="615186"/>
                  </a:lnTo>
                  <a:lnTo>
                    <a:pt x="0" y="998850"/>
                  </a:lnTo>
                  <a:lnTo>
                    <a:pt x="13229" y="826863"/>
                  </a:lnTo>
                  <a:close/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2109086" y="172756"/>
              <a:ext cx="5117409" cy="5321097"/>
            </a:xfrm>
            <a:custGeom>
              <a:avLst/>
              <a:gdLst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6437"/>
                <a:gd name="connsiteY0" fmla="*/ 0 h 5137421"/>
                <a:gd name="connsiteX1" fmla="*/ 3809762 w 5146437"/>
                <a:gd name="connsiteY1" fmla="*/ 45768 h 5137421"/>
                <a:gd name="connsiteX2" fmla="*/ 4278832 w 5146437"/>
                <a:gd name="connsiteY2" fmla="*/ 572096 h 5137421"/>
                <a:gd name="connsiteX3" fmla="*/ 3695355 w 5146437"/>
                <a:gd name="connsiteY3" fmla="*/ 2734618 h 5137421"/>
                <a:gd name="connsiteX4" fmla="*/ 4118662 w 5146437"/>
                <a:gd name="connsiteY4" fmla="*/ 2883363 h 5137421"/>
                <a:gd name="connsiteX5" fmla="*/ 4896631 w 5146437"/>
                <a:gd name="connsiteY5" fmla="*/ 2700293 h 5137421"/>
                <a:gd name="connsiteX6" fmla="*/ 5136886 w 5146437"/>
                <a:gd name="connsiteY6" fmla="*/ 2917689 h 5137421"/>
                <a:gd name="connsiteX7" fmla="*/ 4955084 w 5146437"/>
                <a:gd name="connsiteY7" fmla="*/ 4133571 h 5137421"/>
                <a:gd name="connsiteX8" fmla="*/ 3569507 w 5146437"/>
                <a:gd name="connsiteY8" fmla="*/ 5137421 h 5137421"/>
                <a:gd name="connsiteX9" fmla="*/ 1636024 w 5146437"/>
                <a:gd name="connsiteY9" fmla="*/ 5034444 h 5137421"/>
                <a:gd name="connsiteX10" fmla="*/ 755088 w 5146437"/>
                <a:gd name="connsiteY10" fmla="*/ 4130532 h 5137421"/>
                <a:gd name="connsiteX11" fmla="*/ 0 w 5146437"/>
                <a:gd name="connsiteY11" fmla="*/ 263164 h 5137421"/>
                <a:gd name="connsiteX12" fmla="*/ 160171 w 5146437"/>
                <a:gd name="connsiteY12" fmla="*/ 0 h 5137421"/>
                <a:gd name="connsiteX0" fmla="*/ 160171 w 5155724"/>
                <a:gd name="connsiteY0" fmla="*/ 0 h 5137421"/>
                <a:gd name="connsiteX1" fmla="*/ 3809762 w 5155724"/>
                <a:gd name="connsiteY1" fmla="*/ 45768 h 5137421"/>
                <a:gd name="connsiteX2" fmla="*/ 4278832 w 5155724"/>
                <a:gd name="connsiteY2" fmla="*/ 572096 h 5137421"/>
                <a:gd name="connsiteX3" fmla="*/ 3695355 w 5155724"/>
                <a:gd name="connsiteY3" fmla="*/ 2734618 h 5137421"/>
                <a:gd name="connsiteX4" fmla="*/ 4118662 w 5155724"/>
                <a:gd name="connsiteY4" fmla="*/ 2883363 h 5137421"/>
                <a:gd name="connsiteX5" fmla="*/ 4896631 w 5155724"/>
                <a:gd name="connsiteY5" fmla="*/ 2700293 h 5137421"/>
                <a:gd name="connsiteX6" fmla="*/ 5136886 w 5155724"/>
                <a:gd name="connsiteY6" fmla="*/ 2917689 h 5137421"/>
                <a:gd name="connsiteX7" fmla="*/ 4955084 w 5155724"/>
                <a:gd name="connsiteY7" fmla="*/ 4133571 h 5137421"/>
                <a:gd name="connsiteX8" fmla="*/ 3569507 w 5155724"/>
                <a:gd name="connsiteY8" fmla="*/ 5137421 h 5137421"/>
                <a:gd name="connsiteX9" fmla="*/ 1636024 w 5155724"/>
                <a:gd name="connsiteY9" fmla="*/ 5034444 h 5137421"/>
                <a:gd name="connsiteX10" fmla="*/ 755088 w 5155724"/>
                <a:gd name="connsiteY10" fmla="*/ 4130532 h 5137421"/>
                <a:gd name="connsiteX11" fmla="*/ 0 w 5155724"/>
                <a:gd name="connsiteY11" fmla="*/ 263164 h 5137421"/>
                <a:gd name="connsiteX12" fmla="*/ 160171 w 5155724"/>
                <a:gd name="connsiteY12" fmla="*/ 0 h 5137421"/>
                <a:gd name="connsiteX0" fmla="*/ 160171 w 5155724"/>
                <a:gd name="connsiteY0" fmla="*/ 0 h 5137421"/>
                <a:gd name="connsiteX1" fmla="*/ 3809762 w 5155724"/>
                <a:gd name="connsiteY1" fmla="*/ 45768 h 5137421"/>
                <a:gd name="connsiteX2" fmla="*/ 4278832 w 5155724"/>
                <a:gd name="connsiteY2" fmla="*/ 572096 h 5137421"/>
                <a:gd name="connsiteX3" fmla="*/ 3695355 w 5155724"/>
                <a:gd name="connsiteY3" fmla="*/ 2734618 h 5137421"/>
                <a:gd name="connsiteX4" fmla="*/ 4118662 w 5155724"/>
                <a:gd name="connsiteY4" fmla="*/ 2883363 h 5137421"/>
                <a:gd name="connsiteX5" fmla="*/ 4896631 w 5155724"/>
                <a:gd name="connsiteY5" fmla="*/ 2700293 h 5137421"/>
                <a:gd name="connsiteX6" fmla="*/ 5136886 w 5155724"/>
                <a:gd name="connsiteY6" fmla="*/ 2917689 h 5137421"/>
                <a:gd name="connsiteX7" fmla="*/ 4955084 w 5155724"/>
                <a:gd name="connsiteY7" fmla="*/ 4133571 h 5137421"/>
                <a:gd name="connsiteX8" fmla="*/ 3569507 w 5155724"/>
                <a:gd name="connsiteY8" fmla="*/ 5137421 h 5137421"/>
                <a:gd name="connsiteX9" fmla="*/ 1636024 w 5155724"/>
                <a:gd name="connsiteY9" fmla="*/ 5034444 h 5137421"/>
                <a:gd name="connsiteX10" fmla="*/ 755088 w 5155724"/>
                <a:gd name="connsiteY10" fmla="*/ 4130532 h 5137421"/>
                <a:gd name="connsiteX11" fmla="*/ 0 w 5155724"/>
                <a:gd name="connsiteY11" fmla="*/ 263164 h 5137421"/>
                <a:gd name="connsiteX12" fmla="*/ 160171 w 5155724"/>
                <a:gd name="connsiteY12" fmla="*/ 0 h 5137421"/>
                <a:gd name="connsiteX0" fmla="*/ 160171 w 5155724"/>
                <a:gd name="connsiteY0" fmla="*/ 0 h 5190340"/>
                <a:gd name="connsiteX1" fmla="*/ 3809762 w 5155724"/>
                <a:gd name="connsiteY1" fmla="*/ 45768 h 5190340"/>
                <a:gd name="connsiteX2" fmla="*/ 4278832 w 5155724"/>
                <a:gd name="connsiteY2" fmla="*/ 572096 h 5190340"/>
                <a:gd name="connsiteX3" fmla="*/ 3695355 w 5155724"/>
                <a:gd name="connsiteY3" fmla="*/ 2734618 h 5190340"/>
                <a:gd name="connsiteX4" fmla="*/ 4118662 w 5155724"/>
                <a:gd name="connsiteY4" fmla="*/ 2883363 h 5190340"/>
                <a:gd name="connsiteX5" fmla="*/ 4896631 w 5155724"/>
                <a:gd name="connsiteY5" fmla="*/ 2700293 h 5190340"/>
                <a:gd name="connsiteX6" fmla="*/ 5136886 w 5155724"/>
                <a:gd name="connsiteY6" fmla="*/ 2917689 h 5190340"/>
                <a:gd name="connsiteX7" fmla="*/ 4955084 w 5155724"/>
                <a:gd name="connsiteY7" fmla="*/ 4133571 h 5190340"/>
                <a:gd name="connsiteX8" fmla="*/ 3576122 w 5155724"/>
                <a:gd name="connsiteY8" fmla="*/ 5190340 h 5190340"/>
                <a:gd name="connsiteX9" fmla="*/ 1636024 w 5155724"/>
                <a:gd name="connsiteY9" fmla="*/ 5034444 h 5190340"/>
                <a:gd name="connsiteX10" fmla="*/ 755088 w 5155724"/>
                <a:gd name="connsiteY10" fmla="*/ 4130532 h 5190340"/>
                <a:gd name="connsiteX11" fmla="*/ 0 w 5155724"/>
                <a:gd name="connsiteY11" fmla="*/ 263164 h 5190340"/>
                <a:gd name="connsiteX12" fmla="*/ 160171 w 5155724"/>
                <a:gd name="connsiteY12" fmla="*/ 0 h 5190340"/>
                <a:gd name="connsiteX0" fmla="*/ 160171 w 5155724"/>
                <a:gd name="connsiteY0" fmla="*/ 0 h 5190340"/>
                <a:gd name="connsiteX1" fmla="*/ 3809762 w 5155724"/>
                <a:gd name="connsiteY1" fmla="*/ 45768 h 5190340"/>
                <a:gd name="connsiteX2" fmla="*/ 4278832 w 5155724"/>
                <a:gd name="connsiteY2" fmla="*/ 572096 h 5190340"/>
                <a:gd name="connsiteX3" fmla="*/ 3695355 w 5155724"/>
                <a:gd name="connsiteY3" fmla="*/ 2734618 h 5190340"/>
                <a:gd name="connsiteX4" fmla="*/ 4118662 w 5155724"/>
                <a:gd name="connsiteY4" fmla="*/ 2883363 h 5190340"/>
                <a:gd name="connsiteX5" fmla="*/ 4896631 w 5155724"/>
                <a:gd name="connsiteY5" fmla="*/ 2700293 h 5190340"/>
                <a:gd name="connsiteX6" fmla="*/ 5136886 w 5155724"/>
                <a:gd name="connsiteY6" fmla="*/ 2917689 h 5190340"/>
                <a:gd name="connsiteX7" fmla="*/ 4955084 w 5155724"/>
                <a:gd name="connsiteY7" fmla="*/ 4133571 h 5190340"/>
                <a:gd name="connsiteX8" fmla="*/ 3576122 w 5155724"/>
                <a:gd name="connsiteY8" fmla="*/ 5190340 h 5190340"/>
                <a:gd name="connsiteX9" fmla="*/ 1636024 w 5155724"/>
                <a:gd name="connsiteY9" fmla="*/ 5034444 h 5190340"/>
                <a:gd name="connsiteX10" fmla="*/ 755088 w 5155724"/>
                <a:gd name="connsiteY10" fmla="*/ 4130532 h 5190340"/>
                <a:gd name="connsiteX11" fmla="*/ 0 w 5155724"/>
                <a:gd name="connsiteY11" fmla="*/ 263164 h 5190340"/>
                <a:gd name="connsiteX12" fmla="*/ 160171 w 5155724"/>
                <a:gd name="connsiteY12" fmla="*/ 0 h 5190340"/>
                <a:gd name="connsiteX0" fmla="*/ 160171 w 5155724"/>
                <a:gd name="connsiteY0" fmla="*/ 0 h 5233075"/>
                <a:gd name="connsiteX1" fmla="*/ 3809762 w 5155724"/>
                <a:gd name="connsiteY1" fmla="*/ 45768 h 5233075"/>
                <a:gd name="connsiteX2" fmla="*/ 4278832 w 5155724"/>
                <a:gd name="connsiteY2" fmla="*/ 572096 h 5233075"/>
                <a:gd name="connsiteX3" fmla="*/ 3695355 w 5155724"/>
                <a:gd name="connsiteY3" fmla="*/ 2734618 h 5233075"/>
                <a:gd name="connsiteX4" fmla="*/ 4118662 w 5155724"/>
                <a:gd name="connsiteY4" fmla="*/ 2883363 h 5233075"/>
                <a:gd name="connsiteX5" fmla="*/ 4896631 w 5155724"/>
                <a:gd name="connsiteY5" fmla="*/ 2700293 h 5233075"/>
                <a:gd name="connsiteX6" fmla="*/ 5136886 w 5155724"/>
                <a:gd name="connsiteY6" fmla="*/ 2917689 h 5233075"/>
                <a:gd name="connsiteX7" fmla="*/ 4955084 w 5155724"/>
                <a:gd name="connsiteY7" fmla="*/ 4133571 h 5233075"/>
                <a:gd name="connsiteX8" fmla="*/ 3576122 w 5155724"/>
                <a:gd name="connsiteY8" fmla="*/ 5190340 h 5233075"/>
                <a:gd name="connsiteX9" fmla="*/ 1636024 w 5155724"/>
                <a:gd name="connsiteY9" fmla="*/ 5034444 h 5233075"/>
                <a:gd name="connsiteX10" fmla="*/ 755088 w 5155724"/>
                <a:gd name="connsiteY10" fmla="*/ 4130532 h 5233075"/>
                <a:gd name="connsiteX11" fmla="*/ 0 w 5155724"/>
                <a:gd name="connsiteY11" fmla="*/ 263164 h 5233075"/>
                <a:gd name="connsiteX12" fmla="*/ 160171 w 5155724"/>
                <a:gd name="connsiteY12" fmla="*/ 0 h 5233075"/>
                <a:gd name="connsiteX0" fmla="*/ 160171 w 5155724"/>
                <a:gd name="connsiteY0" fmla="*/ 0 h 5265166"/>
                <a:gd name="connsiteX1" fmla="*/ 3809762 w 5155724"/>
                <a:gd name="connsiteY1" fmla="*/ 45768 h 5265166"/>
                <a:gd name="connsiteX2" fmla="*/ 4278832 w 5155724"/>
                <a:gd name="connsiteY2" fmla="*/ 572096 h 5265166"/>
                <a:gd name="connsiteX3" fmla="*/ 3695355 w 5155724"/>
                <a:gd name="connsiteY3" fmla="*/ 2734618 h 5265166"/>
                <a:gd name="connsiteX4" fmla="*/ 4118662 w 5155724"/>
                <a:gd name="connsiteY4" fmla="*/ 2883363 h 5265166"/>
                <a:gd name="connsiteX5" fmla="*/ 4896631 w 5155724"/>
                <a:gd name="connsiteY5" fmla="*/ 2700293 h 5265166"/>
                <a:gd name="connsiteX6" fmla="*/ 5136886 w 5155724"/>
                <a:gd name="connsiteY6" fmla="*/ 2917689 h 5265166"/>
                <a:gd name="connsiteX7" fmla="*/ 4955084 w 5155724"/>
                <a:gd name="connsiteY7" fmla="*/ 4133571 h 5265166"/>
                <a:gd name="connsiteX8" fmla="*/ 3576122 w 5155724"/>
                <a:gd name="connsiteY8" fmla="*/ 5190340 h 5265166"/>
                <a:gd name="connsiteX9" fmla="*/ 1636024 w 5155724"/>
                <a:gd name="connsiteY9" fmla="*/ 5034444 h 5265166"/>
                <a:gd name="connsiteX10" fmla="*/ 755088 w 5155724"/>
                <a:gd name="connsiteY10" fmla="*/ 4130532 h 5265166"/>
                <a:gd name="connsiteX11" fmla="*/ 0 w 5155724"/>
                <a:gd name="connsiteY11" fmla="*/ 263164 h 5265166"/>
                <a:gd name="connsiteX12" fmla="*/ 160171 w 5155724"/>
                <a:gd name="connsiteY12" fmla="*/ 0 h 5265166"/>
                <a:gd name="connsiteX0" fmla="*/ 160171 w 5155724"/>
                <a:gd name="connsiteY0" fmla="*/ 0 h 5323386"/>
                <a:gd name="connsiteX1" fmla="*/ 3809762 w 5155724"/>
                <a:gd name="connsiteY1" fmla="*/ 45768 h 5323386"/>
                <a:gd name="connsiteX2" fmla="*/ 4278832 w 5155724"/>
                <a:gd name="connsiteY2" fmla="*/ 572096 h 5323386"/>
                <a:gd name="connsiteX3" fmla="*/ 3695355 w 5155724"/>
                <a:gd name="connsiteY3" fmla="*/ 2734618 h 5323386"/>
                <a:gd name="connsiteX4" fmla="*/ 4118662 w 5155724"/>
                <a:gd name="connsiteY4" fmla="*/ 2883363 h 5323386"/>
                <a:gd name="connsiteX5" fmla="*/ 4896631 w 5155724"/>
                <a:gd name="connsiteY5" fmla="*/ 2700293 h 5323386"/>
                <a:gd name="connsiteX6" fmla="*/ 5136886 w 5155724"/>
                <a:gd name="connsiteY6" fmla="*/ 2917689 h 5323386"/>
                <a:gd name="connsiteX7" fmla="*/ 4955084 w 5155724"/>
                <a:gd name="connsiteY7" fmla="*/ 4133571 h 5323386"/>
                <a:gd name="connsiteX8" fmla="*/ 3576122 w 5155724"/>
                <a:gd name="connsiteY8" fmla="*/ 5190340 h 5323386"/>
                <a:gd name="connsiteX9" fmla="*/ 1636024 w 5155724"/>
                <a:gd name="connsiteY9" fmla="*/ 5034444 h 5323386"/>
                <a:gd name="connsiteX10" fmla="*/ 755088 w 5155724"/>
                <a:gd name="connsiteY10" fmla="*/ 4130532 h 5323386"/>
                <a:gd name="connsiteX11" fmla="*/ 0 w 5155724"/>
                <a:gd name="connsiteY11" fmla="*/ 263164 h 5323386"/>
                <a:gd name="connsiteX12" fmla="*/ 160171 w 5155724"/>
                <a:gd name="connsiteY12" fmla="*/ 0 h 5323386"/>
                <a:gd name="connsiteX0" fmla="*/ 160171 w 5155724"/>
                <a:gd name="connsiteY0" fmla="*/ 0 h 5310841"/>
                <a:gd name="connsiteX1" fmla="*/ 3809762 w 5155724"/>
                <a:gd name="connsiteY1" fmla="*/ 45768 h 5310841"/>
                <a:gd name="connsiteX2" fmla="*/ 4278832 w 5155724"/>
                <a:gd name="connsiteY2" fmla="*/ 572096 h 5310841"/>
                <a:gd name="connsiteX3" fmla="*/ 3695355 w 5155724"/>
                <a:gd name="connsiteY3" fmla="*/ 2734618 h 5310841"/>
                <a:gd name="connsiteX4" fmla="*/ 4118662 w 5155724"/>
                <a:gd name="connsiteY4" fmla="*/ 2883363 h 5310841"/>
                <a:gd name="connsiteX5" fmla="*/ 4896631 w 5155724"/>
                <a:gd name="connsiteY5" fmla="*/ 2700293 h 5310841"/>
                <a:gd name="connsiteX6" fmla="*/ 5136886 w 5155724"/>
                <a:gd name="connsiteY6" fmla="*/ 2917689 h 5310841"/>
                <a:gd name="connsiteX7" fmla="*/ 4955084 w 5155724"/>
                <a:gd name="connsiteY7" fmla="*/ 4133571 h 5310841"/>
                <a:gd name="connsiteX8" fmla="*/ 3576122 w 5155724"/>
                <a:gd name="connsiteY8" fmla="*/ 5190340 h 5310841"/>
                <a:gd name="connsiteX9" fmla="*/ 1636024 w 5155724"/>
                <a:gd name="connsiteY9" fmla="*/ 5034444 h 5310841"/>
                <a:gd name="connsiteX10" fmla="*/ 755088 w 5155724"/>
                <a:gd name="connsiteY10" fmla="*/ 4130532 h 5310841"/>
                <a:gd name="connsiteX11" fmla="*/ 0 w 5155724"/>
                <a:gd name="connsiteY11" fmla="*/ 263164 h 5310841"/>
                <a:gd name="connsiteX12" fmla="*/ 160171 w 5155724"/>
                <a:gd name="connsiteY12" fmla="*/ 0 h 5310841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755088 w 5155724"/>
                <a:gd name="connsiteY10" fmla="*/ 4130532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755088 w 5155724"/>
                <a:gd name="connsiteY10" fmla="*/ 4130532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20483 w 5116036"/>
                <a:gd name="connsiteY0" fmla="*/ 0 h 5333665"/>
                <a:gd name="connsiteX1" fmla="*/ 3770074 w 5116036"/>
                <a:gd name="connsiteY1" fmla="*/ 45768 h 5333665"/>
                <a:gd name="connsiteX2" fmla="*/ 4239144 w 5116036"/>
                <a:gd name="connsiteY2" fmla="*/ 572096 h 5333665"/>
                <a:gd name="connsiteX3" fmla="*/ 3655667 w 5116036"/>
                <a:gd name="connsiteY3" fmla="*/ 2734618 h 5333665"/>
                <a:gd name="connsiteX4" fmla="*/ 4078974 w 5116036"/>
                <a:gd name="connsiteY4" fmla="*/ 2883363 h 5333665"/>
                <a:gd name="connsiteX5" fmla="*/ 4856943 w 5116036"/>
                <a:gd name="connsiteY5" fmla="*/ 2700293 h 5333665"/>
                <a:gd name="connsiteX6" fmla="*/ 5097198 w 5116036"/>
                <a:gd name="connsiteY6" fmla="*/ 2917689 h 5333665"/>
                <a:gd name="connsiteX7" fmla="*/ 4915396 w 5116036"/>
                <a:gd name="connsiteY7" fmla="*/ 4133571 h 5333665"/>
                <a:gd name="connsiteX8" fmla="*/ 3536434 w 5116036"/>
                <a:gd name="connsiteY8" fmla="*/ 5190340 h 5333665"/>
                <a:gd name="connsiteX9" fmla="*/ 1596336 w 5116036"/>
                <a:gd name="connsiteY9" fmla="*/ 5034444 h 5333665"/>
                <a:gd name="connsiteX10" fmla="*/ 761703 w 5116036"/>
                <a:gd name="connsiteY10" fmla="*/ 4123917 h 5333665"/>
                <a:gd name="connsiteX11" fmla="*/ 0 w 5116036"/>
                <a:gd name="connsiteY11" fmla="*/ 283008 h 5333665"/>
                <a:gd name="connsiteX12" fmla="*/ 120483 w 511603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2064 w 5117617"/>
                <a:gd name="connsiteY0" fmla="*/ 0 h 5333665"/>
                <a:gd name="connsiteX1" fmla="*/ 3771655 w 5117617"/>
                <a:gd name="connsiteY1" fmla="*/ 45768 h 5333665"/>
                <a:gd name="connsiteX2" fmla="*/ 4240725 w 5117617"/>
                <a:gd name="connsiteY2" fmla="*/ 572096 h 5333665"/>
                <a:gd name="connsiteX3" fmla="*/ 3657248 w 5117617"/>
                <a:gd name="connsiteY3" fmla="*/ 2734618 h 5333665"/>
                <a:gd name="connsiteX4" fmla="*/ 4080555 w 5117617"/>
                <a:gd name="connsiteY4" fmla="*/ 2883363 h 5333665"/>
                <a:gd name="connsiteX5" fmla="*/ 4858524 w 5117617"/>
                <a:gd name="connsiteY5" fmla="*/ 2700293 h 5333665"/>
                <a:gd name="connsiteX6" fmla="*/ 5098779 w 5117617"/>
                <a:gd name="connsiteY6" fmla="*/ 2917689 h 5333665"/>
                <a:gd name="connsiteX7" fmla="*/ 4916977 w 5117617"/>
                <a:gd name="connsiteY7" fmla="*/ 4133571 h 5333665"/>
                <a:gd name="connsiteX8" fmla="*/ 3538015 w 5117617"/>
                <a:gd name="connsiteY8" fmla="*/ 5190340 h 5333665"/>
                <a:gd name="connsiteX9" fmla="*/ 1597917 w 5117617"/>
                <a:gd name="connsiteY9" fmla="*/ 5034444 h 5333665"/>
                <a:gd name="connsiteX10" fmla="*/ 763284 w 5117617"/>
                <a:gd name="connsiteY10" fmla="*/ 4123917 h 5333665"/>
                <a:gd name="connsiteX11" fmla="*/ 1581 w 5117617"/>
                <a:gd name="connsiteY11" fmla="*/ 283008 h 5333665"/>
                <a:gd name="connsiteX12" fmla="*/ 122064 w 5117617"/>
                <a:gd name="connsiteY12" fmla="*/ 0 h 5333665"/>
                <a:gd name="connsiteX0" fmla="*/ 122064 w 5117617"/>
                <a:gd name="connsiteY0" fmla="*/ 52158 h 5385823"/>
                <a:gd name="connsiteX1" fmla="*/ 3771655 w 5117617"/>
                <a:gd name="connsiteY1" fmla="*/ 97926 h 5385823"/>
                <a:gd name="connsiteX2" fmla="*/ 4240725 w 5117617"/>
                <a:gd name="connsiteY2" fmla="*/ 624254 h 5385823"/>
                <a:gd name="connsiteX3" fmla="*/ 3657248 w 5117617"/>
                <a:gd name="connsiteY3" fmla="*/ 2786776 h 5385823"/>
                <a:gd name="connsiteX4" fmla="*/ 4080555 w 5117617"/>
                <a:gd name="connsiteY4" fmla="*/ 2935521 h 5385823"/>
                <a:gd name="connsiteX5" fmla="*/ 4858524 w 5117617"/>
                <a:gd name="connsiteY5" fmla="*/ 2752451 h 5385823"/>
                <a:gd name="connsiteX6" fmla="*/ 5098779 w 5117617"/>
                <a:gd name="connsiteY6" fmla="*/ 2969847 h 5385823"/>
                <a:gd name="connsiteX7" fmla="*/ 4916977 w 5117617"/>
                <a:gd name="connsiteY7" fmla="*/ 4185729 h 5385823"/>
                <a:gd name="connsiteX8" fmla="*/ 3538015 w 5117617"/>
                <a:gd name="connsiteY8" fmla="*/ 5242498 h 5385823"/>
                <a:gd name="connsiteX9" fmla="*/ 1597917 w 5117617"/>
                <a:gd name="connsiteY9" fmla="*/ 5086602 h 5385823"/>
                <a:gd name="connsiteX10" fmla="*/ 763284 w 5117617"/>
                <a:gd name="connsiteY10" fmla="*/ 4176075 h 5385823"/>
                <a:gd name="connsiteX11" fmla="*/ 1581 w 5117617"/>
                <a:gd name="connsiteY11" fmla="*/ 335166 h 5385823"/>
                <a:gd name="connsiteX12" fmla="*/ 122064 w 5117617"/>
                <a:gd name="connsiteY12" fmla="*/ 52158 h 5385823"/>
                <a:gd name="connsiteX0" fmla="*/ 122064 w 5117617"/>
                <a:gd name="connsiteY0" fmla="*/ 57046 h 5390711"/>
                <a:gd name="connsiteX1" fmla="*/ 953729 w 5117617"/>
                <a:gd name="connsiteY1" fmla="*/ 2696 h 5390711"/>
                <a:gd name="connsiteX2" fmla="*/ 3771655 w 5117617"/>
                <a:gd name="connsiteY2" fmla="*/ 102814 h 5390711"/>
                <a:gd name="connsiteX3" fmla="*/ 4240725 w 5117617"/>
                <a:gd name="connsiteY3" fmla="*/ 629142 h 5390711"/>
                <a:gd name="connsiteX4" fmla="*/ 3657248 w 5117617"/>
                <a:gd name="connsiteY4" fmla="*/ 2791664 h 5390711"/>
                <a:gd name="connsiteX5" fmla="*/ 4080555 w 5117617"/>
                <a:gd name="connsiteY5" fmla="*/ 2940409 h 5390711"/>
                <a:gd name="connsiteX6" fmla="*/ 4858524 w 5117617"/>
                <a:gd name="connsiteY6" fmla="*/ 2757339 h 5390711"/>
                <a:gd name="connsiteX7" fmla="*/ 5098779 w 5117617"/>
                <a:gd name="connsiteY7" fmla="*/ 2974735 h 5390711"/>
                <a:gd name="connsiteX8" fmla="*/ 4916977 w 5117617"/>
                <a:gd name="connsiteY8" fmla="*/ 4190617 h 5390711"/>
                <a:gd name="connsiteX9" fmla="*/ 3538015 w 5117617"/>
                <a:gd name="connsiteY9" fmla="*/ 5247386 h 5390711"/>
                <a:gd name="connsiteX10" fmla="*/ 1597917 w 5117617"/>
                <a:gd name="connsiteY10" fmla="*/ 5091490 h 5390711"/>
                <a:gd name="connsiteX11" fmla="*/ 763284 w 5117617"/>
                <a:gd name="connsiteY11" fmla="*/ 4180963 h 5390711"/>
                <a:gd name="connsiteX12" fmla="*/ 1581 w 5117617"/>
                <a:gd name="connsiteY12" fmla="*/ 340054 h 5390711"/>
                <a:gd name="connsiteX13" fmla="*/ 122064 w 5117617"/>
                <a:gd name="connsiteY13" fmla="*/ 57046 h 5390711"/>
                <a:gd name="connsiteX0" fmla="*/ 163001 w 5158554"/>
                <a:gd name="connsiteY0" fmla="*/ 1657 h 5335322"/>
                <a:gd name="connsiteX1" fmla="*/ 1609834 w 5158554"/>
                <a:gd name="connsiteY1" fmla="*/ 403736 h 5335322"/>
                <a:gd name="connsiteX2" fmla="*/ 3812592 w 5158554"/>
                <a:gd name="connsiteY2" fmla="*/ 47425 h 5335322"/>
                <a:gd name="connsiteX3" fmla="*/ 4281662 w 5158554"/>
                <a:gd name="connsiteY3" fmla="*/ 573753 h 5335322"/>
                <a:gd name="connsiteX4" fmla="*/ 3698185 w 5158554"/>
                <a:gd name="connsiteY4" fmla="*/ 2736275 h 5335322"/>
                <a:gd name="connsiteX5" fmla="*/ 4121492 w 5158554"/>
                <a:gd name="connsiteY5" fmla="*/ 2885020 h 5335322"/>
                <a:gd name="connsiteX6" fmla="*/ 4899461 w 5158554"/>
                <a:gd name="connsiteY6" fmla="*/ 2701950 h 5335322"/>
                <a:gd name="connsiteX7" fmla="*/ 5139716 w 5158554"/>
                <a:gd name="connsiteY7" fmla="*/ 2919346 h 5335322"/>
                <a:gd name="connsiteX8" fmla="*/ 4957914 w 5158554"/>
                <a:gd name="connsiteY8" fmla="*/ 4135228 h 5335322"/>
                <a:gd name="connsiteX9" fmla="*/ 3578952 w 5158554"/>
                <a:gd name="connsiteY9" fmla="*/ 5191997 h 5335322"/>
                <a:gd name="connsiteX10" fmla="*/ 1638854 w 5158554"/>
                <a:gd name="connsiteY10" fmla="*/ 5036101 h 5335322"/>
                <a:gd name="connsiteX11" fmla="*/ 804221 w 5158554"/>
                <a:gd name="connsiteY11" fmla="*/ 4125574 h 5335322"/>
                <a:gd name="connsiteX12" fmla="*/ 42518 w 5158554"/>
                <a:gd name="connsiteY12" fmla="*/ 284665 h 5335322"/>
                <a:gd name="connsiteX13" fmla="*/ 163001 w 5158554"/>
                <a:gd name="connsiteY13" fmla="*/ 1657 h 5335322"/>
                <a:gd name="connsiteX0" fmla="*/ 121994 w 5117547"/>
                <a:gd name="connsiteY0" fmla="*/ 5380 h 5339045"/>
                <a:gd name="connsiteX1" fmla="*/ 1568827 w 5117547"/>
                <a:gd name="connsiteY1" fmla="*/ 407459 h 5339045"/>
                <a:gd name="connsiteX2" fmla="*/ 3771585 w 5117547"/>
                <a:gd name="connsiteY2" fmla="*/ 51148 h 5339045"/>
                <a:gd name="connsiteX3" fmla="*/ 4240655 w 5117547"/>
                <a:gd name="connsiteY3" fmla="*/ 577476 h 5339045"/>
                <a:gd name="connsiteX4" fmla="*/ 3657178 w 5117547"/>
                <a:gd name="connsiteY4" fmla="*/ 2739998 h 5339045"/>
                <a:gd name="connsiteX5" fmla="*/ 4080485 w 5117547"/>
                <a:gd name="connsiteY5" fmla="*/ 2888743 h 5339045"/>
                <a:gd name="connsiteX6" fmla="*/ 4858454 w 5117547"/>
                <a:gd name="connsiteY6" fmla="*/ 2705673 h 5339045"/>
                <a:gd name="connsiteX7" fmla="*/ 5098709 w 5117547"/>
                <a:gd name="connsiteY7" fmla="*/ 2923069 h 5339045"/>
                <a:gd name="connsiteX8" fmla="*/ 4916907 w 5117547"/>
                <a:gd name="connsiteY8" fmla="*/ 4138951 h 5339045"/>
                <a:gd name="connsiteX9" fmla="*/ 3537945 w 5117547"/>
                <a:gd name="connsiteY9" fmla="*/ 5195720 h 5339045"/>
                <a:gd name="connsiteX10" fmla="*/ 1597847 w 5117547"/>
                <a:gd name="connsiteY10" fmla="*/ 5039824 h 5339045"/>
                <a:gd name="connsiteX11" fmla="*/ 763214 w 5117547"/>
                <a:gd name="connsiteY11" fmla="*/ 4129297 h 5339045"/>
                <a:gd name="connsiteX12" fmla="*/ 1511 w 5117547"/>
                <a:gd name="connsiteY12" fmla="*/ 288388 h 5339045"/>
                <a:gd name="connsiteX13" fmla="*/ 121994 w 5117547"/>
                <a:gd name="connsiteY13" fmla="*/ 5380 h 533904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5278 w 5120831"/>
                <a:gd name="connsiteY0" fmla="*/ 642 h 5334307"/>
                <a:gd name="connsiteX1" fmla="*/ 1572111 w 5120831"/>
                <a:gd name="connsiteY1" fmla="*/ 402721 h 5334307"/>
                <a:gd name="connsiteX2" fmla="*/ 3774869 w 5120831"/>
                <a:gd name="connsiteY2" fmla="*/ 46410 h 5334307"/>
                <a:gd name="connsiteX3" fmla="*/ 4243939 w 5120831"/>
                <a:gd name="connsiteY3" fmla="*/ 572738 h 5334307"/>
                <a:gd name="connsiteX4" fmla="*/ 3660462 w 5120831"/>
                <a:gd name="connsiteY4" fmla="*/ 2735260 h 5334307"/>
                <a:gd name="connsiteX5" fmla="*/ 4083769 w 5120831"/>
                <a:gd name="connsiteY5" fmla="*/ 2884005 h 5334307"/>
                <a:gd name="connsiteX6" fmla="*/ 4861738 w 5120831"/>
                <a:gd name="connsiteY6" fmla="*/ 2700935 h 5334307"/>
                <a:gd name="connsiteX7" fmla="*/ 5101993 w 5120831"/>
                <a:gd name="connsiteY7" fmla="*/ 2918331 h 5334307"/>
                <a:gd name="connsiteX8" fmla="*/ 4920191 w 5120831"/>
                <a:gd name="connsiteY8" fmla="*/ 4134213 h 5334307"/>
                <a:gd name="connsiteX9" fmla="*/ 3541229 w 5120831"/>
                <a:gd name="connsiteY9" fmla="*/ 5190982 h 5334307"/>
                <a:gd name="connsiteX10" fmla="*/ 1601131 w 5120831"/>
                <a:gd name="connsiteY10" fmla="*/ 5035086 h 5334307"/>
                <a:gd name="connsiteX11" fmla="*/ 766498 w 5120831"/>
                <a:gd name="connsiteY11" fmla="*/ 4124559 h 5334307"/>
                <a:gd name="connsiteX12" fmla="*/ 4795 w 5120831"/>
                <a:gd name="connsiteY12" fmla="*/ 283650 h 5334307"/>
                <a:gd name="connsiteX13" fmla="*/ 125278 w 5120831"/>
                <a:gd name="connsiteY13" fmla="*/ 642 h 5334307"/>
                <a:gd name="connsiteX0" fmla="*/ 194618 w 5117409"/>
                <a:gd name="connsiteY0" fmla="*/ 661 h 5321097"/>
                <a:gd name="connsiteX1" fmla="*/ 1568689 w 5117409"/>
                <a:gd name="connsiteY1" fmla="*/ 389511 h 5321097"/>
                <a:gd name="connsiteX2" fmla="*/ 3771447 w 5117409"/>
                <a:gd name="connsiteY2" fmla="*/ 33200 h 5321097"/>
                <a:gd name="connsiteX3" fmla="*/ 4240517 w 5117409"/>
                <a:gd name="connsiteY3" fmla="*/ 559528 h 5321097"/>
                <a:gd name="connsiteX4" fmla="*/ 3657040 w 5117409"/>
                <a:gd name="connsiteY4" fmla="*/ 2722050 h 5321097"/>
                <a:gd name="connsiteX5" fmla="*/ 4080347 w 5117409"/>
                <a:gd name="connsiteY5" fmla="*/ 2870795 h 5321097"/>
                <a:gd name="connsiteX6" fmla="*/ 4858316 w 5117409"/>
                <a:gd name="connsiteY6" fmla="*/ 2687725 h 5321097"/>
                <a:gd name="connsiteX7" fmla="*/ 5098571 w 5117409"/>
                <a:gd name="connsiteY7" fmla="*/ 2905121 h 5321097"/>
                <a:gd name="connsiteX8" fmla="*/ 4916769 w 5117409"/>
                <a:gd name="connsiteY8" fmla="*/ 4121003 h 5321097"/>
                <a:gd name="connsiteX9" fmla="*/ 3537807 w 5117409"/>
                <a:gd name="connsiteY9" fmla="*/ 5177772 h 5321097"/>
                <a:gd name="connsiteX10" fmla="*/ 1597709 w 5117409"/>
                <a:gd name="connsiteY10" fmla="*/ 5021876 h 5321097"/>
                <a:gd name="connsiteX11" fmla="*/ 763076 w 5117409"/>
                <a:gd name="connsiteY11" fmla="*/ 4111349 h 5321097"/>
                <a:gd name="connsiteX12" fmla="*/ 1373 w 5117409"/>
                <a:gd name="connsiteY12" fmla="*/ 270440 h 5321097"/>
                <a:gd name="connsiteX13" fmla="*/ 194618 w 5117409"/>
                <a:gd name="connsiteY13" fmla="*/ 661 h 532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17409" h="5321097">
                  <a:moveTo>
                    <a:pt x="194618" y="661"/>
                  </a:moveTo>
                  <a:cubicBezTo>
                    <a:pt x="323542" y="-19184"/>
                    <a:pt x="649533" y="414957"/>
                    <a:pt x="1568689" y="389511"/>
                  </a:cubicBezTo>
                  <a:cubicBezTo>
                    <a:pt x="2653213" y="383909"/>
                    <a:pt x="3124394" y="100779"/>
                    <a:pt x="3771447" y="33200"/>
                  </a:cubicBezTo>
                  <a:cubicBezTo>
                    <a:pt x="4076533" y="82782"/>
                    <a:pt x="4255771" y="361201"/>
                    <a:pt x="4240517" y="559528"/>
                  </a:cubicBezTo>
                  <a:cubicBezTo>
                    <a:pt x="4134885" y="1040444"/>
                    <a:pt x="3441454" y="1770402"/>
                    <a:pt x="3657040" y="2722050"/>
                  </a:cubicBezTo>
                  <a:cubicBezTo>
                    <a:pt x="3855346" y="2897493"/>
                    <a:pt x="3912786" y="2867517"/>
                    <a:pt x="4080347" y="2870795"/>
                  </a:cubicBezTo>
                  <a:cubicBezTo>
                    <a:pt x="4469095" y="2685699"/>
                    <a:pt x="4713400" y="2680097"/>
                    <a:pt x="4858316" y="2687725"/>
                  </a:cubicBezTo>
                  <a:cubicBezTo>
                    <a:pt x="4979879" y="2714423"/>
                    <a:pt x="5029926" y="2809772"/>
                    <a:pt x="5098571" y="2905121"/>
                  </a:cubicBezTo>
                  <a:cubicBezTo>
                    <a:pt x="5151961" y="3420007"/>
                    <a:pt x="5092025" y="3861236"/>
                    <a:pt x="4916769" y="4121003"/>
                  </a:cubicBezTo>
                  <a:cubicBezTo>
                    <a:pt x="4626892" y="4601147"/>
                    <a:pt x="4012895" y="4982068"/>
                    <a:pt x="3537807" y="5177772"/>
                  </a:cubicBezTo>
                  <a:cubicBezTo>
                    <a:pt x="2666208" y="5344099"/>
                    <a:pt x="2707437" y="5444276"/>
                    <a:pt x="1597709" y="5021876"/>
                  </a:cubicBezTo>
                  <a:cubicBezTo>
                    <a:pt x="1132082" y="4766876"/>
                    <a:pt x="931042" y="4412653"/>
                    <a:pt x="763076" y="4111349"/>
                  </a:cubicBezTo>
                  <a:cubicBezTo>
                    <a:pt x="343808" y="2917039"/>
                    <a:pt x="129594" y="1504439"/>
                    <a:pt x="1373" y="270440"/>
                  </a:cubicBezTo>
                  <a:cubicBezTo>
                    <a:pt x="-11383" y="129800"/>
                    <a:pt x="65694" y="20506"/>
                    <a:pt x="194618" y="661"/>
                  </a:cubicBezTo>
                  <a:close/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2831093" y="3153931"/>
              <a:ext cx="4173877" cy="1332480"/>
            </a:xfrm>
            <a:custGeom>
              <a:avLst/>
              <a:gdLst>
                <a:gd name="connsiteX0" fmla="*/ 0 w 4173877"/>
                <a:gd name="connsiteY0" fmla="*/ 238137 h 1309751"/>
                <a:gd name="connsiteX1" fmla="*/ 383653 w 4173877"/>
                <a:gd name="connsiteY1" fmla="*/ 0 h 1309751"/>
                <a:gd name="connsiteX2" fmla="*/ 879755 w 4173877"/>
                <a:gd name="connsiteY2" fmla="*/ 244752 h 1309751"/>
                <a:gd name="connsiteX3" fmla="*/ 1931493 w 4173877"/>
                <a:gd name="connsiteY3" fmla="*/ 1256832 h 1309751"/>
                <a:gd name="connsiteX4" fmla="*/ 3069222 w 4173877"/>
                <a:gd name="connsiteY4" fmla="*/ 1309751 h 1309751"/>
                <a:gd name="connsiteX5" fmla="*/ 3856372 w 4173877"/>
                <a:gd name="connsiteY5" fmla="*/ 1065000 h 1309751"/>
                <a:gd name="connsiteX6" fmla="*/ 4140804 w 4173877"/>
                <a:gd name="connsiteY6" fmla="*/ 456429 h 1309751"/>
                <a:gd name="connsiteX7" fmla="*/ 4173877 w 4173877"/>
                <a:gd name="connsiteY7" fmla="*/ 119069 h 1309751"/>
                <a:gd name="connsiteX0" fmla="*/ 0 w 4173877"/>
                <a:gd name="connsiteY0" fmla="*/ 238142 h 1309756"/>
                <a:gd name="connsiteX1" fmla="*/ 383653 w 4173877"/>
                <a:gd name="connsiteY1" fmla="*/ 5 h 1309756"/>
                <a:gd name="connsiteX2" fmla="*/ 879755 w 4173877"/>
                <a:gd name="connsiteY2" fmla="*/ 244757 h 1309756"/>
                <a:gd name="connsiteX3" fmla="*/ 1931493 w 4173877"/>
                <a:gd name="connsiteY3" fmla="*/ 1256837 h 1309756"/>
                <a:gd name="connsiteX4" fmla="*/ 3069222 w 4173877"/>
                <a:gd name="connsiteY4" fmla="*/ 1309756 h 1309756"/>
                <a:gd name="connsiteX5" fmla="*/ 3856372 w 4173877"/>
                <a:gd name="connsiteY5" fmla="*/ 1065005 h 1309756"/>
                <a:gd name="connsiteX6" fmla="*/ 4140804 w 4173877"/>
                <a:gd name="connsiteY6" fmla="*/ 456434 h 1309756"/>
                <a:gd name="connsiteX7" fmla="*/ 4173877 w 4173877"/>
                <a:gd name="connsiteY7" fmla="*/ 119074 h 1309756"/>
                <a:gd name="connsiteX0" fmla="*/ 0 w 4173877"/>
                <a:gd name="connsiteY0" fmla="*/ 249281 h 1320895"/>
                <a:gd name="connsiteX1" fmla="*/ 383653 w 4173877"/>
                <a:gd name="connsiteY1" fmla="*/ 11144 h 1320895"/>
                <a:gd name="connsiteX2" fmla="*/ 879755 w 4173877"/>
                <a:gd name="connsiteY2" fmla="*/ 255896 h 1320895"/>
                <a:gd name="connsiteX3" fmla="*/ 1931493 w 4173877"/>
                <a:gd name="connsiteY3" fmla="*/ 1267976 h 1320895"/>
                <a:gd name="connsiteX4" fmla="*/ 3069222 w 4173877"/>
                <a:gd name="connsiteY4" fmla="*/ 1320895 h 1320895"/>
                <a:gd name="connsiteX5" fmla="*/ 3856372 w 4173877"/>
                <a:gd name="connsiteY5" fmla="*/ 1076144 h 1320895"/>
                <a:gd name="connsiteX6" fmla="*/ 4140804 w 4173877"/>
                <a:gd name="connsiteY6" fmla="*/ 467573 h 1320895"/>
                <a:gd name="connsiteX7" fmla="*/ 4173877 w 4173877"/>
                <a:gd name="connsiteY7" fmla="*/ 130213 h 1320895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44037"/>
                <a:gd name="connsiteX1" fmla="*/ 383653 w 4173877"/>
                <a:gd name="connsiteY1" fmla="*/ 1377 h 1344037"/>
                <a:gd name="connsiteX2" fmla="*/ 978976 w 4173877"/>
                <a:gd name="connsiteY2" fmla="*/ 351967 h 1344037"/>
                <a:gd name="connsiteX3" fmla="*/ 1931493 w 4173877"/>
                <a:gd name="connsiteY3" fmla="*/ 1258209 h 1344037"/>
                <a:gd name="connsiteX4" fmla="*/ 3069222 w 4173877"/>
                <a:gd name="connsiteY4" fmla="*/ 1311128 h 1344037"/>
                <a:gd name="connsiteX5" fmla="*/ 3856372 w 4173877"/>
                <a:gd name="connsiteY5" fmla="*/ 1066377 h 1344037"/>
                <a:gd name="connsiteX6" fmla="*/ 4140804 w 4173877"/>
                <a:gd name="connsiteY6" fmla="*/ 457806 h 1344037"/>
                <a:gd name="connsiteX7" fmla="*/ 4173877 w 4173877"/>
                <a:gd name="connsiteY7" fmla="*/ 120446 h 1344037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73877" h="1332480">
                  <a:moveTo>
                    <a:pt x="0" y="239514"/>
                  </a:moveTo>
                  <a:cubicBezTo>
                    <a:pt x="127884" y="160135"/>
                    <a:pt x="220490" y="-17365"/>
                    <a:pt x="383653" y="1377"/>
                  </a:cubicBezTo>
                  <a:cubicBezTo>
                    <a:pt x="546816" y="20119"/>
                    <a:pt x="628397" y="14607"/>
                    <a:pt x="978976" y="351967"/>
                  </a:cubicBezTo>
                  <a:cubicBezTo>
                    <a:pt x="1296482" y="654048"/>
                    <a:pt x="1790379" y="1214110"/>
                    <a:pt x="1931493" y="1258209"/>
                  </a:cubicBezTo>
                  <a:cubicBezTo>
                    <a:pt x="2072607" y="1302308"/>
                    <a:pt x="2760536" y="1366252"/>
                    <a:pt x="3069222" y="1311128"/>
                  </a:cubicBezTo>
                  <a:cubicBezTo>
                    <a:pt x="3377908" y="1256004"/>
                    <a:pt x="3748332" y="1183241"/>
                    <a:pt x="3856372" y="1066377"/>
                  </a:cubicBezTo>
                  <a:cubicBezTo>
                    <a:pt x="3964412" y="949513"/>
                    <a:pt x="4085681" y="660663"/>
                    <a:pt x="4140804" y="457806"/>
                  </a:cubicBezTo>
                  <a:cubicBezTo>
                    <a:pt x="4178287" y="345353"/>
                    <a:pt x="4162853" y="232899"/>
                    <a:pt x="4173877" y="120446"/>
                  </a:cubicBezTo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638084" y="319527"/>
            <a:ext cx="2083485" cy="2662968"/>
            <a:chOff x="2794000" y="1054570"/>
            <a:chExt cx="3404655" cy="4351598"/>
          </a:xfrm>
        </p:grpSpPr>
        <p:sp>
          <p:nvSpPr>
            <p:cNvPr id="17" name="Freeform 16"/>
            <p:cNvSpPr/>
            <p:nvPr/>
          </p:nvSpPr>
          <p:spPr>
            <a:xfrm>
              <a:off x="2804973" y="1759285"/>
              <a:ext cx="1468339" cy="2871794"/>
            </a:xfrm>
            <a:custGeom>
              <a:avLst/>
              <a:gdLst>
                <a:gd name="connsiteX0" fmla="*/ 1429608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0" fmla="*/ 1429608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21" fmla="*/ 1429608 w 1469469"/>
                <a:gd name="connsiteY21" fmla="*/ 87026 h 2873890"/>
                <a:gd name="connsiteX0" fmla="*/ 1460211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21" fmla="*/ 1460211 w 1469469"/>
                <a:gd name="connsiteY21" fmla="*/ 87026 h 2873890"/>
                <a:gd name="connsiteX0" fmla="*/ 1459081 w 1468339"/>
                <a:gd name="connsiteY0" fmla="*/ 87026 h 2873771"/>
                <a:gd name="connsiteX1" fmla="*/ 678698 w 1468339"/>
                <a:gd name="connsiteY1" fmla="*/ 117628 h 2873771"/>
                <a:gd name="connsiteX2" fmla="*/ 393068 w 1468339"/>
                <a:gd name="connsiteY2" fmla="*/ 347142 h 2873771"/>
                <a:gd name="connsiteX3" fmla="*/ 224750 w 1468339"/>
                <a:gd name="connsiteY3" fmla="*/ 678662 h 2873771"/>
                <a:gd name="connsiteX4" fmla="*/ 183946 w 1468339"/>
                <a:gd name="connsiteY4" fmla="*/ 979580 h 2873771"/>
                <a:gd name="connsiteX5" fmla="*/ 143141 w 1468339"/>
                <a:gd name="connsiteY5" fmla="*/ 1657921 h 2873771"/>
                <a:gd name="connsiteX6" fmla="*/ 199247 w 1468339"/>
                <a:gd name="connsiteY6" fmla="*/ 2565775 h 2873771"/>
                <a:gd name="connsiteX7" fmla="*/ 219650 w 1468339"/>
                <a:gd name="connsiteY7" fmla="*/ 2744286 h 2873771"/>
                <a:gd name="connsiteX8" fmla="*/ 382867 w 1468339"/>
                <a:gd name="connsiteY8" fmla="*/ 2703483 h 2873771"/>
                <a:gd name="connsiteX9" fmla="*/ 984731 w 1468339"/>
                <a:gd name="connsiteY9" fmla="*/ 2509672 h 2873771"/>
                <a:gd name="connsiteX10" fmla="*/ 1336669 w 1468339"/>
                <a:gd name="connsiteY10" fmla="*/ 2371963 h 2873771"/>
                <a:gd name="connsiteX11" fmla="*/ 1438679 w 1468339"/>
                <a:gd name="connsiteY11" fmla="*/ 2371963 h 2873771"/>
                <a:gd name="connsiteX12" fmla="*/ 1453981 w 1468339"/>
                <a:gd name="connsiteY12" fmla="*/ 2448468 h 2873771"/>
                <a:gd name="connsiteX13" fmla="*/ 1249959 w 1468339"/>
                <a:gd name="connsiteY13" fmla="*/ 2535173 h 2873771"/>
                <a:gd name="connsiteX14" fmla="*/ 306359 w 1468339"/>
                <a:gd name="connsiteY14" fmla="*/ 2871794 h 2873771"/>
                <a:gd name="connsiteX15" fmla="*/ 46231 w 1468339"/>
                <a:gd name="connsiteY15" fmla="*/ 2621879 h 2873771"/>
                <a:gd name="connsiteX16" fmla="*/ 326 w 1468339"/>
                <a:gd name="connsiteY16" fmla="*/ 1632419 h 2873771"/>
                <a:gd name="connsiteX17" fmla="*/ 66633 w 1468339"/>
                <a:gd name="connsiteY17" fmla="*/ 663361 h 2873771"/>
                <a:gd name="connsiteX18" fmla="*/ 352264 w 1468339"/>
                <a:gd name="connsiteY18" fmla="*/ 173731 h 2873771"/>
                <a:gd name="connsiteX19" fmla="*/ 714402 w 1468339"/>
                <a:gd name="connsiteY19" fmla="*/ 10521 h 2873771"/>
                <a:gd name="connsiteX20" fmla="*/ 1464182 w 1468339"/>
                <a:gd name="connsiteY20" fmla="*/ 15622 h 2873771"/>
                <a:gd name="connsiteX21" fmla="*/ 1459081 w 1468339"/>
                <a:gd name="connsiteY21" fmla="*/ 87026 h 2873771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382867 w 1468339"/>
                <a:gd name="connsiteY8" fmla="*/ 2703483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382867 w 1468339"/>
                <a:gd name="connsiteY8" fmla="*/ 2703483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010234 w 1468339"/>
                <a:gd name="connsiteY10" fmla="*/ 2489271 h 2871794"/>
                <a:gd name="connsiteX11" fmla="*/ 1336669 w 1468339"/>
                <a:gd name="connsiteY11" fmla="*/ 2371963 h 2871794"/>
                <a:gd name="connsiteX12" fmla="*/ 1438679 w 1468339"/>
                <a:gd name="connsiteY12" fmla="*/ 2371963 h 2871794"/>
                <a:gd name="connsiteX13" fmla="*/ 1453981 w 1468339"/>
                <a:gd name="connsiteY13" fmla="*/ 2448468 h 2871794"/>
                <a:gd name="connsiteX14" fmla="*/ 1249959 w 1468339"/>
                <a:gd name="connsiteY14" fmla="*/ 2535173 h 2871794"/>
                <a:gd name="connsiteX15" fmla="*/ 306359 w 1468339"/>
                <a:gd name="connsiteY15" fmla="*/ 2871794 h 2871794"/>
                <a:gd name="connsiteX16" fmla="*/ 46231 w 1468339"/>
                <a:gd name="connsiteY16" fmla="*/ 2621879 h 2871794"/>
                <a:gd name="connsiteX17" fmla="*/ 326 w 1468339"/>
                <a:gd name="connsiteY17" fmla="*/ 1632419 h 2871794"/>
                <a:gd name="connsiteX18" fmla="*/ 66633 w 1468339"/>
                <a:gd name="connsiteY18" fmla="*/ 663361 h 2871794"/>
                <a:gd name="connsiteX19" fmla="*/ 352264 w 1468339"/>
                <a:gd name="connsiteY19" fmla="*/ 173731 h 2871794"/>
                <a:gd name="connsiteX20" fmla="*/ 714402 w 1468339"/>
                <a:gd name="connsiteY20" fmla="*/ 10521 h 2871794"/>
                <a:gd name="connsiteX21" fmla="*/ 1464182 w 1468339"/>
                <a:gd name="connsiteY21" fmla="*/ 15622 h 2871794"/>
                <a:gd name="connsiteX22" fmla="*/ 1459081 w 1468339"/>
                <a:gd name="connsiteY22" fmla="*/ 87026 h 2871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468339" h="2871794">
                  <a:moveTo>
                    <a:pt x="1459081" y="87026"/>
                  </a:moveTo>
                  <a:cubicBezTo>
                    <a:pt x="1170475" y="80650"/>
                    <a:pt x="856367" y="74275"/>
                    <a:pt x="678698" y="117628"/>
                  </a:cubicBezTo>
                  <a:cubicBezTo>
                    <a:pt x="501029" y="160981"/>
                    <a:pt x="468726" y="253636"/>
                    <a:pt x="393068" y="347142"/>
                  </a:cubicBezTo>
                  <a:cubicBezTo>
                    <a:pt x="317410" y="440648"/>
                    <a:pt x="259604" y="573256"/>
                    <a:pt x="224750" y="678662"/>
                  </a:cubicBezTo>
                  <a:cubicBezTo>
                    <a:pt x="189896" y="784068"/>
                    <a:pt x="197548" y="816370"/>
                    <a:pt x="183946" y="979580"/>
                  </a:cubicBezTo>
                  <a:cubicBezTo>
                    <a:pt x="170344" y="1142790"/>
                    <a:pt x="140591" y="1393555"/>
                    <a:pt x="143141" y="1657921"/>
                  </a:cubicBezTo>
                  <a:cubicBezTo>
                    <a:pt x="145691" y="1922287"/>
                    <a:pt x="186496" y="2384714"/>
                    <a:pt x="199247" y="2565775"/>
                  </a:cubicBezTo>
                  <a:cubicBezTo>
                    <a:pt x="211998" y="2746836"/>
                    <a:pt x="209449" y="2712835"/>
                    <a:pt x="219650" y="2744286"/>
                  </a:cubicBezTo>
                  <a:cubicBezTo>
                    <a:pt x="260454" y="2765537"/>
                    <a:pt x="316561" y="2732384"/>
                    <a:pt x="444074" y="2693282"/>
                  </a:cubicBezTo>
                  <a:cubicBezTo>
                    <a:pt x="571587" y="2654180"/>
                    <a:pt x="890371" y="2543674"/>
                    <a:pt x="984731" y="2509672"/>
                  </a:cubicBezTo>
                  <a:cubicBezTo>
                    <a:pt x="1079091" y="2475670"/>
                    <a:pt x="951578" y="2512223"/>
                    <a:pt x="1010234" y="2489271"/>
                  </a:cubicBezTo>
                  <a:cubicBezTo>
                    <a:pt x="1068890" y="2466320"/>
                    <a:pt x="1265262" y="2391514"/>
                    <a:pt x="1336669" y="2371963"/>
                  </a:cubicBezTo>
                  <a:cubicBezTo>
                    <a:pt x="1408076" y="2352412"/>
                    <a:pt x="1419127" y="2359212"/>
                    <a:pt x="1438679" y="2371963"/>
                  </a:cubicBezTo>
                  <a:cubicBezTo>
                    <a:pt x="1458231" y="2384714"/>
                    <a:pt x="1485434" y="2421266"/>
                    <a:pt x="1453981" y="2448468"/>
                  </a:cubicBezTo>
                  <a:cubicBezTo>
                    <a:pt x="1422528" y="2475670"/>
                    <a:pt x="1441229" y="2464619"/>
                    <a:pt x="1249959" y="2535173"/>
                  </a:cubicBezTo>
                  <a:cubicBezTo>
                    <a:pt x="1058689" y="2605727"/>
                    <a:pt x="532482" y="2791039"/>
                    <a:pt x="306359" y="2871794"/>
                  </a:cubicBezTo>
                  <a:cubicBezTo>
                    <a:pt x="197547" y="2870945"/>
                    <a:pt x="71734" y="2823341"/>
                    <a:pt x="46231" y="2621879"/>
                  </a:cubicBezTo>
                  <a:cubicBezTo>
                    <a:pt x="20728" y="2420417"/>
                    <a:pt x="-3074" y="1958839"/>
                    <a:pt x="326" y="1632419"/>
                  </a:cubicBezTo>
                  <a:cubicBezTo>
                    <a:pt x="3726" y="1305999"/>
                    <a:pt x="7977" y="906476"/>
                    <a:pt x="66633" y="663361"/>
                  </a:cubicBezTo>
                  <a:cubicBezTo>
                    <a:pt x="125289" y="420246"/>
                    <a:pt x="244302" y="282538"/>
                    <a:pt x="352264" y="173731"/>
                  </a:cubicBezTo>
                  <a:cubicBezTo>
                    <a:pt x="460226" y="64924"/>
                    <a:pt x="529082" y="36872"/>
                    <a:pt x="714402" y="10521"/>
                  </a:cubicBezTo>
                  <a:cubicBezTo>
                    <a:pt x="899722" y="-15830"/>
                    <a:pt x="1464182" y="15622"/>
                    <a:pt x="1464182" y="15622"/>
                  </a:cubicBezTo>
                  <a:lnTo>
                    <a:pt x="1459081" y="87026"/>
                  </a:ln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2794000" y="1054570"/>
              <a:ext cx="3378262" cy="2572428"/>
            </a:xfrm>
            <a:custGeom>
              <a:avLst/>
              <a:gdLst>
                <a:gd name="connsiteX0" fmla="*/ 1483360 w 3383280"/>
                <a:gd name="connsiteY0" fmla="*/ 690880 h 2600960"/>
                <a:gd name="connsiteX1" fmla="*/ 1625600 w 3383280"/>
                <a:gd name="connsiteY1" fmla="*/ 30480 h 2600960"/>
                <a:gd name="connsiteX2" fmla="*/ 1706880 w 3383280"/>
                <a:gd name="connsiteY2" fmla="*/ 0 h 2600960"/>
                <a:gd name="connsiteX3" fmla="*/ 3373120 w 3383280"/>
                <a:gd name="connsiteY3" fmla="*/ 264160 h 2600960"/>
                <a:gd name="connsiteX4" fmla="*/ 3383280 w 3383280"/>
                <a:gd name="connsiteY4" fmla="*/ 365760 h 2600960"/>
                <a:gd name="connsiteX5" fmla="*/ 3210560 w 3383280"/>
                <a:gd name="connsiteY5" fmla="*/ 1402080 h 2600960"/>
                <a:gd name="connsiteX6" fmla="*/ 3098800 w 3383280"/>
                <a:gd name="connsiteY6" fmla="*/ 2184400 h 2600960"/>
                <a:gd name="connsiteX7" fmla="*/ 1676400 w 3383280"/>
                <a:gd name="connsiteY7" fmla="*/ 2600960 h 2600960"/>
                <a:gd name="connsiteX8" fmla="*/ 0 w 3383280"/>
                <a:gd name="connsiteY8" fmla="*/ 2021840 h 2600960"/>
                <a:gd name="connsiteX9" fmla="*/ 20320 w 3383280"/>
                <a:gd name="connsiteY9" fmla="*/ 1767840 h 2600960"/>
                <a:gd name="connsiteX10" fmla="*/ 1391920 w 3383280"/>
                <a:gd name="connsiteY10" fmla="*/ 1432560 h 2600960"/>
                <a:gd name="connsiteX0" fmla="*/ 1483360 w 3383280"/>
                <a:gd name="connsiteY0" fmla="*/ 690880 h 2600960"/>
                <a:gd name="connsiteX1" fmla="*/ 1625600 w 3383280"/>
                <a:gd name="connsiteY1" fmla="*/ 30480 h 2600960"/>
                <a:gd name="connsiteX2" fmla="*/ 1706880 w 3383280"/>
                <a:gd name="connsiteY2" fmla="*/ 0 h 2600960"/>
                <a:gd name="connsiteX3" fmla="*/ 3373120 w 3383280"/>
                <a:gd name="connsiteY3" fmla="*/ 264160 h 2600960"/>
                <a:gd name="connsiteX4" fmla="*/ 3383280 w 3383280"/>
                <a:gd name="connsiteY4" fmla="*/ 365760 h 2600960"/>
                <a:gd name="connsiteX5" fmla="*/ 3210560 w 3383280"/>
                <a:gd name="connsiteY5" fmla="*/ 1402080 h 2600960"/>
                <a:gd name="connsiteX6" fmla="*/ 3098800 w 3383280"/>
                <a:gd name="connsiteY6" fmla="*/ 2184400 h 2600960"/>
                <a:gd name="connsiteX7" fmla="*/ 1676400 w 3383280"/>
                <a:gd name="connsiteY7" fmla="*/ 2600960 h 2600960"/>
                <a:gd name="connsiteX8" fmla="*/ 0 w 3383280"/>
                <a:gd name="connsiteY8" fmla="*/ 2021840 h 2600960"/>
                <a:gd name="connsiteX9" fmla="*/ 20320 w 3383280"/>
                <a:gd name="connsiteY9" fmla="*/ 1767840 h 2600960"/>
                <a:gd name="connsiteX10" fmla="*/ 1391920 w 3383280"/>
                <a:gd name="connsiteY10" fmla="*/ 1432560 h 2600960"/>
                <a:gd name="connsiteX11" fmla="*/ 1483360 w 3383280"/>
                <a:gd name="connsiteY11" fmla="*/ 690880 h 2600960"/>
                <a:gd name="connsiteX0" fmla="*/ 1463040 w 3362960"/>
                <a:gd name="connsiteY0" fmla="*/ 690880 h 2600960"/>
                <a:gd name="connsiteX1" fmla="*/ 1605280 w 3362960"/>
                <a:gd name="connsiteY1" fmla="*/ 30480 h 2600960"/>
                <a:gd name="connsiteX2" fmla="*/ 1686560 w 3362960"/>
                <a:gd name="connsiteY2" fmla="*/ 0 h 2600960"/>
                <a:gd name="connsiteX3" fmla="*/ 3352800 w 3362960"/>
                <a:gd name="connsiteY3" fmla="*/ 264160 h 2600960"/>
                <a:gd name="connsiteX4" fmla="*/ 3362960 w 3362960"/>
                <a:gd name="connsiteY4" fmla="*/ 365760 h 2600960"/>
                <a:gd name="connsiteX5" fmla="*/ 3190240 w 3362960"/>
                <a:gd name="connsiteY5" fmla="*/ 1402080 h 2600960"/>
                <a:gd name="connsiteX6" fmla="*/ 3078480 w 3362960"/>
                <a:gd name="connsiteY6" fmla="*/ 2184400 h 2600960"/>
                <a:gd name="connsiteX7" fmla="*/ 1656080 w 3362960"/>
                <a:gd name="connsiteY7" fmla="*/ 2600960 h 2600960"/>
                <a:gd name="connsiteX8" fmla="*/ 15384 w 3362960"/>
                <a:gd name="connsiteY8" fmla="*/ 2037141 h 2600960"/>
                <a:gd name="connsiteX9" fmla="*/ 0 w 3362960"/>
                <a:gd name="connsiteY9" fmla="*/ 1767840 h 2600960"/>
                <a:gd name="connsiteX10" fmla="*/ 1371600 w 3362960"/>
                <a:gd name="connsiteY10" fmla="*/ 1432560 h 2600960"/>
                <a:gd name="connsiteX11" fmla="*/ 1463040 w 3362960"/>
                <a:gd name="connsiteY11" fmla="*/ 690880 h 2600960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1640778 w 3362960"/>
                <a:gd name="connsiteY7" fmla="*/ 2570358 h 2570358"/>
                <a:gd name="connsiteX8" fmla="*/ 15384 w 3362960"/>
                <a:gd name="connsiteY8" fmla="*/ 2037141 h 2570358"/>
                <a:gd name="connsiteX9" fmla="*/ 0 w 3362960"/>
                <a:gd name="connsiteY9" fmla="*/ 1767840 h 2570358"/>
                <a:gd name="connsiteX10" fmla="*/ 1371600 w 3362960"/>
                <a:gd name="connsiteY10" fmla="*/ 1432560 h 2570358"/>
                <a:gd name="connsiteX11" fmla="*/ 1463040 w 3362960"/>
                <a:gd name="connsiteY11" fmla="*/ 690880 h 2570358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1640778 w 3362960"/>
                <a:gd name="connsiteY7" fmla="*/ 2570358 h 2570358"/>
                <a:gd name="connsiteX8" fmla="*/ 1051810 w 3362960"/>
                <a:gd name="connsiteY8" fmla="*/ 2360566 h 2570358"/>
                <a:gd name="connsiteX9" fmla="*/ 15384 w 3362960"/>
                <a:gd name="connsiteY9" fmla="*/ 2037141 h 2570358"/>
                <a:gd name="connsiteX10" fmla="*/ 0 w 3362960"/>
                <a:gd name="connsiteY10" fmla="*/ 1767840 h 2570358"/>
                <a:gd name="connsiteX11" fmla="*/ 1371600 w 3362960"/>
                <a:gd name="connsiteY11" fmla="*/ 1432560 h 2570358"/>
                <a:gd name="connsiteX12" fmla="*/ 1463040 w 3362960"/>
                <a:gd name="connsiteY12" fmla="*/ 690880 h 2570358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2367750 w 3362960"/>
                <a:gd name="connsiteY7" fmla="*/ 2350365 h 2570358"/>
                <a:gd name="connsiteX8" fmla="*/ 1640778 w 3362960"/>
                <a:gd name="connsiteY8" fmla="*/ 2570358 h 2570358"/>
                <a:gd name="connsiteX9" fmla="*/ 1051810 w 3362960"/>
                <a:gd name="connsiteY9" fmla="*/ 2360566 h 2570358"/>
                <a:gd name="connsiteX10" fmla="*/ 15384 w 3362960"/>
                <a:gd name="connsiteY10" fmla="*/ 2037141 h 2570358"/>
                <a:gd name="connsiteX11" fmla="*/ 0 w 3362960"/>
                <a:gd name="connsiteY11" fmla="*/ 1767840 h 2570358"/>
                <a:gd name="connsiteX12" fmla="*/ 1371600 w 3362960"/>
                <a:gd name="connsiteY12" fmla="*/ 1432560 h 2570358"/>
                <a:gd name="connsiteX13" fmla="*/ 1463040 w 3362960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81801 w 3378262"/>
                <a:gd name="connsiteY12" fmla="*/ 1455031 h 2572428"/>
                <a:gd name="connsiteX13" fmla="*/ 1463040 w 3378262"/>
                <a:gd name="connsiteY13" fmla="*/ 692950 h 257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78262" h="2572428">
                  <a:moveTo>
                    <a:pt x="1463040" y="692950"/>
                  </a:moveTo>
                  <a:cubicBezTo>
                    <a:pt x="1500287" y="455870"/>
                    <a:pt x="1568027" y="147697"/>
                    <a:pt x="1605280" y="32550"/>
                  </a:cubicBezTo>
                  <a:cubicBezTo>
                    <a:pt x="1632373" y="22390"/>
                    <a:pt x="1639065" y="-8171"/>
                    <a:pt x="1686560" y="2070"/>
                  </a:cubicBezTo>
                  <a:lnTo>
                    <a:pt x="3352800" y="266230"/>
                  </a:lnTo>
                  <a:cubicBezTo>
                    <a:pt x="3381689" y="300097"/>
                    <a:pt x="3369775" y="333963"/>
                    <a:pt x="3378262" y="367830"/>
                  </a:cubicBezTo>
                  <a:cubicBezTo>
                    <a:pt x="3351169" y="557483"/>
                    <a:pt x="3240204" y="1101043"/>
                    <a:pt x="3190240" y="1404150"/>
                  </a:cubicBezTo>
                  <a:cubicBezTo>
                    <a:pt x="3140276" y="1707257"/>
                    <a:pt x="3103350" y="1855012"/>
                    <a:pt x="3078480" y="2186470"/>
                  </a:cubicBezTo>
                  <a:cubicBezTo>
                    <a:pt x="2841570" y="2248592"/>
                    <a:pt x="2604660" y="2290313"/>
                    <a:pt x="2367750" y="2352435"/>
                  </a:cubicBezTo>
                  <a:lnTo>
                    <a:pt x="1640778" y="2572428"/>
                  </a:lnTo>
                  <a:cubicBezTo>
                    <a:pt x="1451256" y="2510998"/>
                    <a:pt x="1241332" y="2424066"/>
                    <a:pt x="1051810" y="2362636"/>
                  </a:cubicBezTo>
                  <a:lnTo>
                    <a:pt x="15384" y="2039211"/>
                  </a:lnTo>
                  <a:lnTo>
                    <a:pt x="0" y="1769910"/>
                  </a:lnTo>
                  <a:lnTo>
                    <a:pt x="1381801" y="1455031"/>
                  </a:lnTo>
                  <a:cubicBezTo>
                    <a:pt x="1401217" y="1316340"/>
                    <a:pt x="1425794" y="930030"/>
                    <a:pt x="1463040" y="692950"/>
                  </a:cubicBez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4182446" y="2514451"/>
              <a:ext cx="1671690" cy="708943"/>
            </a:xfrm>
            <a:custGeom>
              <a:avLst/>
              <a:gdLst>
                <a:gd name="connsiteX0" fmla="*/ 0 w 1667878"/>
                <a:gd name="connsiteY0" fmla="*/ 0 h 708943"/>
                <a:gd name="connsiteX1" fmla="*/ 362139 w 1667878"/>
                <a:gd name="connsiteY1" fmla="*/ 35702 h 708943"/>
                <a:gd name="connsiteX2" fmla="*/ 1045611 w 1667878"/>
                <a:gd name="connsiteY2" fmla="*/ 224414 h 708943"/>
                <a:gd name="connsiteX3" fmla="*/ 1509761 w 1667878"/>
                <a:gd name="connsiteY3" fmla="*/ 387624 h 708943"/>
                <a:gd name="connsiteX4" fmla="*/ 1657677 w 1667878"/>
                <a:gd name="connsiteY4" fmla="*/ 520232 h 708943"/>
                <a:gd name="connsiteX5" fmla="*/ 1667878 w 1667878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1690" h="708943">
                  <a:moveTo>
                    <a:pt x="0" y="0"/>
                  </a:moveTo>
                  <a:cubicBezTo>
                    <a:pt x="120713" y="11901"/>
                    <a:pt x="187870" y="-1700"/>
                    <a:pt x="362139" y="35702"/>
                  </a:cubicBezTo>
                  <a:cubicBezTo>
                    <a:pt x="536408" y="73104"/>
                    <a:pt x="854341" y="165760"/>
                    <a:pt x="1045611" y="224414"/>
                  </a:cubicBezTo>
                  <a:cubicBezTo>
                    <a:pt x="1236881" y="283068"/>
                    <a:pt x="1407750" y="338321"/>
                    <a:pt x="1509761" y="387624"/>
                  </a:cubicBezTo>
                  <a:cubicBezTo>
                    <a:pt x="1611772" y="436927"/>
                    <a:pt x="1631324" y="466679"/>
                    <a:pt x="1657677" y="520232"/>
                  </a:cubicBezTo>
                  <a:cubicBezTo>
                    <a:pt x="1684030" y="573785"/>
                    <a:pt x="1664478" y="646039"/>
                    <a:pt x="1667878" y="708943"/>
                  </a:cubicBezTo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4537700" y="2101395"/>
              <a:ext cx="1660955" cy="3304773"/>
            </a:xfrm>
            <a:custGeom>
              <a:avLst/>
              <a:gdLst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45249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73007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73007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60955" h="3304773">
                  <a:moveTo>
                    <a:pt x="1506829" y="1284"/>
                  </a:moveTo>
                  <a:cubicBezTo>
                    <a:pt x="1337961" y="2441"/>
                    <a:pt x="815166" y="-14908"/>
                    <a:pt x="611600" y="49861"/>
                  </a:cubicBezTo>
                  <a:cubicBezTo>
                    <a:pt x="408034" y="114630"/>
                    <a:pt x="375649" y="215254"/>
                    <a:pt x="285432" y="389899"/>
                  </a:cubicBezTo>
                  <a:cubicBezTo>
                    <a:pt x="195215" y="564544"/>
                    <a:pt x="117721" y="777357"/>
                    <a:pt x="70299" y="1097732"/>
                  </a:cubicBezTo>
                  <a:cubicBezTo>
                    <a:pt x="22877" y="1418107"/>
                    <a:pt x="4371" y="1966331"/>
                    <a:pt x="901" y="2312151"/>
                  </a:cubicBezTo>
                  <a:cubicBezTo>
                    <a:pt x="-2569" y="2657971"/>
                    <a:pt x="2058" y="3007262"/>
                    <a:pt x="49480" y="3172654"/>
                  </a:cubicBezTo>
                  <a:cubicBezTo>
                    <a:pt x="96902" y="3338047"/>
                    <a:pt x="228757" y="3298723"/>
                    <a:pt x="285431" y="3304506"/>
                  </a:cubicBezTo>
                  <a:cubicBezTo>
                    <a:pt x="480901" y="3254773"/>
                    <a:pt x="1032612" y="2965625"/>
                    <a:pt x="1222299" y="2874254"/>
                  </a:cubicBezTo>
                  <a:cubicBezTo>
                    <a:pt x="1411986" y="2782883"/>
                    <a:pt x="1392323" y="2785197"/>
                    <a:pt x="1423552" y="2756282"/>
                  </a:cubicBezTo>
                  <a:cubicBezTo>
                    <a:pt x="1454781" y="2727367"/>
                    <a:pt x="1433961" y="2714644"/>
                    <a:pt x="1409672" y="2700765"/>
                  </a:cubicBezTo>
                  <a:cubicBezTo>
                    <a:pt x="1385383" y="2686886"/>
                    <a:pt x="1335648" y="2685730"/>
                    <a:pt x="1277817" y="2673007"/>
                  </a:cubicBezTo>
                  <a:cubicBezTo>
                    <a:pt x="1081190" y="2750499"/>
                    <a:pt x="337479" y="3119451"/>
                    <a:pt x="229913" y="3165715"/>
                  </a:cubicBezTo>
                  <a:cubicBezTo>
                    <a:pt x="219503" y="3094007"/>
                    <a:pt x="166299" y="2381546"/>
                    <a:pt x="174395" y="2006811"/>
                  </a:cubicBezTo>
                  <a:cubicBezTo>
                    <a:pt x="182491" y="1632076"/>
                    <a:pt x="213721" y="1200668"/>
                    <a:pt x="278492" y="917304"/>
                  </a:cubicBezTo>
                  <a:cubicBezTo>
                    <a:pt x="343263" y="633940"/>
                    <a:pt x="406878" y="437319"/>
                    <a:pt x="563022" y="306624"/>
                  </a:cubicBezTo>
                  <a:cubicBezTo>
                    <a:pt x="719166" y="175929"/>
                    <a:pt x="1038395" y="166677"/>
                    <a:pt x="1215359" y="133136"/>
                  </a:cubicBezTo>
                  <a:cubicBezTo>
                    <a:pt x="1392323" y="99595"/>
                    <a:pt x="1556564" y="120414"/>
                    <a:pt x="1624805" y="105378"/>
                  </a:cubicBezTo>
                  <a:cubicBezTo>
                    <a:pt x="1693046" y="90342"/>
                    <a:pt x="1647938" y="60271"/>
                    <a:pt x="1624805" y="42922"/>
                  </a:cubicBezTo>
                  <a:cubicBezTo>
                    <a:pt x="1601673" y="25573"/>
                    <a:pt x="1675697" y="127"/>
                    <a:pt x="1506829" y="1284"/>
                  </a:cubicBez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>
            <a:grpSpLocks noChangeAspect="1"/>
          </p:cNvGrpSpPr>
          <p:nvPr/>
        </p:nvGrpSpPr>
        <p:grpSpPr>
          <a:xfrm>
            <a:off x="2893104" y="5708584"/>
            <a:ext cx="791321" cy="1013728"/>
            <a:chOff x="5381882" y="3117129"/>
            <a:chExt cx="1231640" cy="1577804"/>
          </a:xfrm>
        </p:grpSpPr>
        <p:sp>
          <p:nvSpPr>
            <p:cNvPr id="32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Freeform 33"/>
          <p:cNvSpPr/>
          <p:nvPr/>
        </p:nvSpPr>
        <p:spPr>
          <a:xfrm>
            <a:off x="3029449" y="5959828"/>
            <a:ext cx="481153" cy="570684"/>
          </a:xfrm>
          <a:custGeom>
            <a:avLst/>
            <a:gdLst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1153" h="570684">
                <a:moveTo>
                  <a:pt x="55948" y="55949"/>
                </a:moveTo>
                <a:lnTo>
                  <a:pt x="0" y="229393"/>
                </a:lnTo>
                <a:lnTo>
                  <a:pt x="78327" y="184633"/>
                </a:lnTo>
                <a:lnTo>
                  <a:pt x="50353" y="352481"/>
                </a:lnTo>
                <a:lnTo>
                  <a:pt x="128680" y="279747"/>
                </a:lnTo>
                <a:lnTo>
                  <a:pt x="117491" y="464380"/>
                </a:lnTo>
                <a:lnTo>
                  <a:pt x="201413" y="335697"/>
                </a:lnTo>
                <a:lnTo>
                  <a:pt x="190223" y="570684"/>
                </a:lnTo>
                <a:lnTo>
                  <a:pt x="285335" y="330102"/>
                </a:lnTo>
                <a:lnTo>
                  <a:pt x="330093" y="492355"/>
                </a:lnTo>
                <a:lnTo>
                  <a:pt x="346877" y="296532"/>
                </a:lnTo>
                <a:lnTo>
                  <a:pt x="419610" y="414026"/>
                </a:lnTo>
                <a:lnTo>
                  <a:pt x="419610" y="201418"/>
                </a:lnTo>
                <a:lnTo>
                  <a:pt x="481153" y="318912"/>
                </a:lnTo>
                <a:lnTo>
                  <a:pt x="469963" y="95114"/>
                </a:lnTo>
                <a:lnTo>
                  <a:pt x="262955" y="0"/>
                </a:lnTo>
                <a:lnTo>
                  <a:pt x="391636" y="128684"/>
                </a:lnTo>
                <a:cubicBezTo>
                  <a:pt x="390704" y="158524"/>
                  <a:pt x="301187" y="184633"/>
                  <a:pt x="257361" y="179038"/>
                </a:cubicBezTo>
                <a:cubicBezTo>
                  <a:pt x="213535" y="173443"/>
                  <a:pt x="131477" y="124021"/>
                  <a:pt x="128680" y="95114"/>
                </a:cubicBezTo>
                <a:lnTo>
                  <a:pt x="240576" y="5595"/>
                </a:lnTo>
                <a:lnTo>
                  <a:pt x="55948" y="55949"/>
                </a:lnTo>
                <a:close/>
              </a:path>
            </a:pathLst>
          </a:custGeom>
          <a:solidFill>
            <a:schemeClr val="tx1"/>
          </a:solidFill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3189204" y="5835816"/>
            <a:ext cx="180259" cy="93570"/>
            <a:chOff x="7733858" y="5684300"/>
            <a:chExt cx="180259" cy="93570"/>
          </a:xfrm>
        </p:grpSpPr>
        <p:sp>
          <p:nvSpPr>
            <p:cNvPr id="36" name="Oval 35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Oval 37"/>
          <p:cNvSpPr/>
          <p:nvPr/>
        </p:nvSpPr>
        <p:spPr>
          <a:xfrm>
            <a:off x="3684425" y="5331910"/>
            <a:ext cx="228814" cy="228814"/>
          </a:xfrm>
          <a:prstGeom prst="ellipse">
            <a:avLst/>
          </a:prstGeom>
          <a:ln>
            <a:solidFill>
              <a:srgbClr val="7F7F7F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644047" y="5648436"/>
            <a:ext cx="141139" cy="141139"/>
          </a:xfrm>
          <a:prstGeom prst="ellipse">
            <a:avLst/>
          </a:prstGeom>
          <a:ln>
            <a:solidFill>
              <a:srgbClr val="7F7F7F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loud 39"/>
          <p:cNvSpPr/>
          <p:nvPr/>
        </p:nvSpPr>
        <p:spPr>
          <a:xfrm rot="5400000" flipH="1">
            <a:off x="2244516" y="1473830"/>
            <a:ext cx="4354648" cy="3512302"/>
          </a:xfrm>
          <a:prstGeom prst="cloud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586879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1989" y="3874259"/>
            <a:ext cx="1590529" cy="1843693"/>
            <a:chOff x="303268" y="2245843"/>
            <a:chExt cx="1590529" cy="1843693"/>
          </a:xfrm>
        </p:grpSpPr>
        <p:grpSp>
          <p:nvGrpSpPr>
            <p:cNvPr id="3" name="Group 2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Chevron 6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Chevron 7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ctagon 8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811776" y="3874259"/>
            <a:ext cx="1288388" cy="1843693"/>
            <a:chOff x="2795951" y="2245843"/>
            <a:chExt cx="1288388" cy="1843693"/>
          </a:xfrm>
        </p:grpSpPr>
        <p:grpSp>
          <p:nvGrpSpPr>
            <p:cNvPr id="11" name="Group 10"/>
            <p:cNvGrpSpPr/>
            <p:nvPr/>
          </p:nvGrpSpPr>
          <p:grpSpPr>
            <a:xfrm>
              <a:off x="2999677" y="2245843"/>
              <a:ext cx="880936" cy="1393176"/>
              <a:chOff x="2999677" y="2245843"/>
              <a:chExt cx="880936" cy="1393176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2999677" y="2245843"/>
                <a:ext cx="880936" cy="1393176"/>
              </a:xfrm>
              <a:prstGeom prst="roundRect">
                <a:avLst>
                  <a:gd name="adj" fmla="val 736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091203" y="2466166"/>
                <a:ext cx="697884" cy="90549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>
                <a:off x="3314297" y="3507834"/>
                <a:ext cx="251696" cy="0"/>
              </a:xfrm>
              <a:prstGeom prst="line">
                <a:avLst/>
              </a:prstGeom>
              <a:ln cap="rnd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2795951" y="3720204"/>
              <a:ext cx="1288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Mobile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009422" y="3876080"/>
            <a:ext cx="1077088" cy="1841872"/>
            <a:chOff x="4861143" y="2247664"/>
            <a:chExt cx="1077088" cy="1841872"/>
          </a:xfrm>
        </p:grpSpPr>
        <p:grpSp>
          <p:nvGrpSpPr>
            <p:cNvPr id="17" name="Group 16"/>
            <p:cNvGrpSpPr/>
            <p:nvPr/>
          </p:nvGrpSpPr>
          <p:grpSpPr>
            <a:xfrm>
              <a:off x="5056465" y="2247664"/>
              <a:ext cx="663562" cy="1391354"/>
              <a:chOff x="5491548" y="2247664"/>
              <a:chExt cx="663562" cy="1391354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5491548" y="2620199"/>
                <a:ext cx="663562" cy="663562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5834770" y="2723177"/>
                <a:ext cx="0" cy="228838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5663159" y="2952015"/>
                <a:ext cx="171611" cy="160187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Freeform 21"/>
              <p:cNvSpPr/>
              <p:nvPr/>
            </p:nvSpPr>
            <p:spPr>
              <a:xfrm>
                <a:off x="5575610" y="2247664"/>
                <a:ext cx="489415" cy="475513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 22"/>
              <p:cNvSpPr/>
              <p:nvPr/>
            </p:nvSpPr>
            <p:spPr>
              <a:xfrm rot="10800000">
                <a:off x="5575610" y="3180579"/>
                <a:ext cx="489415" cy="458439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4861143" y="3720204"/>
              <a:ext cx="1077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Watch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995767" y="3874259"/>
            <a:ext cx="1845370" cy="1811427"/>
            <a:chOff x="6987046" y="2245843"/>
            <a:chExt cx="1845370" cy="1811427"/>
          </a:xfrm>
        </p:grpSpPr>
        <p:grpSp>
          <p:nvGrpSpPr>
            <p:cNvPr id="25" name="Group 24"/>
            <p:cNvGrpSpPr/>
            <p:nvPr/>
          </p:nvGrpSpPr>
          <p:grpSpPr>
            <a:xfrm>
              <a:off x="7110279" y="2245843"/>
              <a:ext cx="1599208" cy="1393176"/>
              <a:chOff x="6526179" y="2245843"/>
              <a:chExt cx="1599208" cy="1393176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6526179" y="2245843"/>
                <a:ext cx="1599208" cy="1125822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 27"/>
              <p:cNvSpPr/>
              <p:nvPr/>
            </p:nvSpPr>
            <p:spPr>
              <a:xfrm>
                <a:off x="6526179" y="3362860"/>
                <a:ext cx="1599208" cy="152889"/>
              </a:xfrm>
              <a:custGeom>
                <a:avLst/>
                <a:gdLst>
                  <a:gd name="connsiteX0" fmla="*/ 0 w 1599208"/>
                  <a:gd name="connsiteY0" fmla="*/ 11758 h 152857"/>
                  <a:gd name="connsiteX1" fmla="*/ 952469 w 1599208"/>
                  <a:gd name="connsiteY1" fmla="*/ 23516 h 152857"/>
                  <a:gd name="connsiteX2" fmla="*/ 1246441 w 1599208"/>
                  <a:gd name="connsiteY2" fmla="*/ 152857 h 152857"/>
                  <a:gd name="connsiteX3" fmla="*/ 1599208 w 1599208"/>
                  <a:gd name="connsiteY3" fmla="*/ 0 h 152857"/>
                  <a:gd name="connsiteX0" fmla="*/ 0 w 1599208"/>
                  <a:gd name="connsiteY0" fmla="*/ 11758 h 152857"/>
                  <a:gd name="connsiteX1" fmla="*/ 952469 w 1599208"/>
                  <a:gd name="connsiteY1" fmla="*/ 23516 h 152857"/>
                  <a:gd name="connsiteX2" fmla="*/ 1246441 w 1599208"/>
                  <a:gd name="connsiteY2" fmla="*/ 152857 h 152857"/>
                  <a:gd name="connsiteX3" fmla="*/ 1599208 w 1599208"/>
                  <a:gd name="connsiteY3" fmla="*/ 0 h 152857"/>
                  <a:gd name="connsiteX0" fmla="*/ 0 w 1599208"/>
                  <a:gd name="connsiteY0" fmla="*/ 11758 h 162979"/>
                  <a:gd name="connsiteX1" fmla="*/ 952469 w 1599208"/>
                  <a:gd name="connsiteY1" fmla="*/ 23516 h 162979"/>
                  <a:gd name="connsiteX2" fmla="*/ 1246441 w 1599208"/>
                  <a:gd name="connsiteY2" fmla="*/ 152857 h 162979"/>
                  <a:gd name="connsiteX3" fmla="*/ 1599208 w 1599208"/>
                  <a:gd name="connsiteY3" fmla="*/ 0 h 162979"/>
                  <a:gd name="connsiteX0" fmla="*/ 0 w 1599208"/>
                  <a:gd name="connsiteY0" fmla="*/ 11758 h 152901"/>
                  <a:gd name="connsiteX1" fmla="*/ 952469 w 1599208"/>
                  <a:gd name="connsiteY1" fmla="*/ 23516 h 152901"/>
                  <a:gd name="connsiteX2" fmla="*/ 1246441 w 1599208"/>
                  <a:gd name="connsiteY2" fmla="*/ 152857 h 152901"/>
                  <a:gd name="connsiteX3" fmla="*/ 1599208 w 1599208"/>
                  <a:gd name="connsiteY3" fmla="*/ 0 h 152901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46441 w 1599208"/>
                  <a:gd name="connsiteY2" fmla="*/ 152857 h 152889"/>
                  <a:gd name="connsiteX3" fmla="*/ 1599208 w 1599208"/>
                  <a:gd name="connsiteY3" fmla="*/ 0 h 152889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46441 w 1599208"/>
                  <a:gd name="connsiteY2" fmla="*/ 152857 h 152889"/>
                  <a:gd name="connsiteX3" fmla="*/ 1599208 w 1599208"/>
                  <a:gd name="connsiteY3" fmla="*/ 0 h 152889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77634 w 1599208"/>
                  <a:gd name="connsiteY2" fmla="*/ 152857 h 152889"/>
                  <a:gd name="connsiteX3" fmla="*/ 1599208 w 1599208"/>
                  <a:gd name="connsiteY3" fmla="*/ 0 h 152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9208" h="152889">
                    <a:moveTo>
                      <a:pt x="0" y="11758"/>
                    </a:moveTo>
                    <a:lnTo>
                      <a:pt x="952469" y="23516"/>
                    </a:lnTo>
                    <a:cubicBezTo>
                      <a:pt x="1160209" y="29208"/>
                      <a:pt x="1128852" y="150335"/>
                      <a:pt x="1277634" y="152857"/>
                    </a:cubicBezTo>
                    <a:cubicBezTo>
                      <a:pt x="1426416" y="155379"/>
                      <a:pt x="1423689" y="10847"/>
                      <a:pt x="1599208" y="0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rapezoid 28"/>
              <p:cNvSpPr/>
              <p:nvPr/>
            </p:nvSpPr>
            <p:spPr>
              <a:xfrm>
                <a:off x="7098520" y="3371665"/>
                <a:ext cx="454527" cy="267354"/>
              </a:xfrm>
              <a:prstGeom prst="trapezoid">
                <a:avLst>
                  <a:gd name="adj" fmla="val 41668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6526179" y="2327692"/>
                <a:ext cx="1599208" cy="95606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6987046" y="3687938"/>
              <a:ext cx="1845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Appliances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557623" y="1548516"/>
            <a:ext cx="40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UNSTRUCTURED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4045146" y="353360"/>
            <a:ext cx="1062429" cy="1067996"/>
            <a:chOff x="1549971" y="937407"/>
            <a:chExt cx="1062429" cy="1465560"/>
          </a:xfrm>
          <a:effectLst/>
        </p:grpSpPr>
        <p:cxnSp>
          <p:nvCxnSpPr>
            <p:cNvPr id="38" name="Straight Connector 37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/>
          <p:cNvSpPr/>
          <p:nvPr/>
        </p:nvSpPr>
        <p:spPr>
          <a:xfrm>
            <a:off x="9126" y="121413"/>
            <a:ext cx="9144000" cy="56866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16740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1989" y="3874259"/>
            <a:ext cx="1590529" cy="1843693"/>
            <a:chOff x="303268" y="2245843"/>
            <a:chExt cx="1590529" cy="1843693"/>
          </a:xfrm>
        </p:grpSpPr>
        <p:grpSp>
          <p:nvGrpSpPr>
            <p:cNvPr id="3" name="Group 2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Chevron 6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Chevron 7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ctagon 8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811776" y="3874259"/>
            <a:ext cx="1288388" cy="1843693"/>
            <a:chOff x="2795951" y="2245843"/>
            <a:chExt cx="1288388" cy="1843693"/>
          </a:xfrm>
        </p:grpSpPr>
        <p:grpSp>
          <p:nvGrpSpPr>
            <p:cNvPr id="11" name="Group 10"/>
            <p:cNvGrpSpPr/>
            <p:nvPr/>
          </p:nvGrpSpPr>
          <p:grpSpPr>
            <a:xfrm>
              <a:off x="2999677" y="2245843"/>
              <a:ext cx="880936" cy="1393176"/>
              <a:chOff x="2999677" y="2245843"/>
              <a:chExt cx="880936" cy="1393176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2999677" y="2245843"/>
                <a:ext cx="880936" cy="1393176"/>
              </a:xfrm>
              <a:prstGeom prst="roundRect">
                <a:avLst>
                  <a:gd name="adj" fmla="val 736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091203" y="2466166"/>
                <a:ext cx="697884" cy="90549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>
                <a:off x="3314297" y="3507834"/>
                <a:ext cx="251696" cy="0"/>
              </a:xfrm>
              <a:prstGeom prst="line">
                <a:avLst/>
              </a:prstGeom>
              <a:ln cap="rnd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2795951" y="3720204"/>
              <a:ext cx="1288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Mobile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009422" y="3876080"/>
            <a:ext cx="1077088" cy="1841872"/>
            <a:chOff x="4861143" y="2247664"/>
            <a:chExt cx="1077088" cy="1841872"/>
          </a:xfrm>
        </p:grpSpPr>
        <p:grpSp>
          <p:nvGrpSpPr>
            <p:cNvPr id="17" name="Group 16"/>
            <p:cNvGrpSpPr/>
            <p:nvPr/>
          </p:nvGrpSpPr>
          <p:grpSpPr>
            <a:xfrm>
              <a:off x="5056465" y="2247664"/>
              <a:ext cx="663562" cy="1391354"/>
              <a:chOff x="5491548" y="2247664"/>
              <a:chExt cx="663562" cy="1391354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5491548" y="2620199"/>
                <a:ext cx="663562" cy="663562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5834770" y="2723177"/>
                <a:ext cx="0" cy="228838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5663159" y="2952015"/>
                <a:ext cx="171611" cy="160187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Freeform 21"/>
              <p:cNvSpPr/>
              <p:nvPr/>
            </p:nvSpPr>
            <p:spPr>
              <a:xfrm>
                <a:off x="5575610" y="2247664"/>
                <a:ext cx="489415" cy="475513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 22"/>
              <p:cNvSpPr/>
              <p:nvPr/>
            </p:nvSpPr>
            <p:spPr>
              <a:xfrm rot="10800000">
                <a:off x="5575610" y="3180579"/>
                <a:ext cx="489415" cy="458439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4861143" y="3720204"/>
              <a:ext cx="1077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Watch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995767" y="3874259"/>
            <a:ext cx="1845370" cy="1811427"/>
            <a:chOff x="6987046" y="2245843"/>
            <a:chExt cx="1845370" cy="1811427"/>
          </a:xfrm>
        </p:grpSpPr>
        <p:grpSp>
          <p:nvGrpSpPr>
            <p:cNvPr id="25" name="Group 24"/>
            <p:cNvGrpSpPr/>
            <p:nvPr/>
          </p:nvGrpSpPr>
          <p:grpSpPr>
            <a:xfrm>
              <a:off x="7110279" y="2245843"/>
              <a:ext cx="1599208" cy="1393176"/>
              <a:chOff x="6526179" y="2245843"/>
              <a:chExt cx="1599208" cy="1393176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6526179" y="2245843"/>
                <a:ext cx="1599208" cy="1125822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 27"/>
              <p:cNvSpPr/>
              <p:nvPr/>
            </p:nvSpPr>
            <p:spPr>
              <a:xfrm>
                <a:off x="6526179" y="3362860"/>
                <a:ext cx="1599208" cy="152889"/>
              </a:xfrm>
              <a:custGeom>
                <a:avLst/>
                <a:gdLst>
                  <a:gd name="connsiteX0" fmla="*/ 0 w 1599208"/>
                  <a:gd name="connsiteY0" fmla="*/ 11758 h 152857"/>
                  <a:gd name="connsiteX1" fmla="*/ 952469 w 1599208"/>
                  <a:gd name="connsiteY1" fmla="*/ 23516 h 152857"/>
                  <a:gd name="connsiteX2" fmla="*/ 1246441 w 1599208"/>
                  <a:gd name="connsiteY2" fmla="*/ 152857 h 152857"/>
                  <a:gd name="connsiteX3" fmla="*/ 1599208 w 1599208"/>
                  <a:gd name="connsiteY3" fmla="*/ 0 h 152857"/>
                  <a:gd name="connsiteX0" fmla="*/ 0 w 1599208"/>
                  <a:gd name="connsiteY0" fmla="*/ 11758 h 152857"/>
                  <a:gd name="connsiteX1" fmla="*/ 952469 w 1599208"/>
                  <a:gd name="connsiteY1" fmla="*/ 23516 h 152857"/>
                  <a:gd name="connsiteX2" fmla="*/ 1246441 w 1599208"/>
                  <a:gd name="connsiteY2" fmla="*/ 152857 h 152857"/>
                  <a:gd name="connsiteX3" fmla="*/ 1599208 w 1599208"/>
                  <a:gd name="connsiteY3" fmla="*/ 0 h 152857"/>
                  <a:gd name="connsiteX0" fmla="*/ 0 w 1599208"/>
                  <a:gd name="connsiteY0" fmla="*/ 11758 h 162979"/>
                  <a:gd name="connsiteX1" fmla="*/ 952469 w 1599208"/>
                  <a:gd name="connsiteY1" fmla="*/ 23516 h 162979"/>
                  <a:gd name="connsiteX2" fmla="*/ 1246441 w 1599208"/>
                  <a:gd name="connsiteY2" fmla="*/ 152857 h 162979"/>
                  <a:gd name="connsiteX3" fmla="*/ 1599208 w 1599208"/>
                  <a:gd name="connsiteY3" fmla="*/ 0 h 162979"/>
                  <a:gd name="connsiteX0" fmla="*/ 0 w 1599208"/>
                  <a:gd name="connsiteY0" fmla="*/ 11758 h 152901"/>
                  <a:gd name="connsiteX1" fmla="*/ 952469 w 1599208"/>
                  <a:gd name="connsiteY1" fmla="*/ 23516 h 152901"/>
                  <a:gd name="connsiteX2" fmla="*/ 1246441 w 1599208"/>
                  <a:gd name="connsiteY2" fmla="*/ 152857 h 152901"/>
                  <a:gd name="connsiteX3" fmla="*/ 1599208 w 1599208"/>
                  <a:gd name="connsiteY3" fmla="*/ 0 h 152901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46441 w 1599208"/>
                  <a:gd name="connsiteY2" fmla="*/ 152857 h 152889"/>
                  <a:gd name="connsiteX3" fmla="*/ 1599208 w 1599208"/>
                  <a:gd name="connsiteY3" fmla="*/ 0 h 152889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46441 w 1599208"/>
                  <a:gd name="connsiteY2" fmla="*/ 152857 h 152889"/>
                  <a:gd name="connsiteX3" fmla="*/ 1599208 w 1599208"/>
                  <a:gd name="connsiteY3" fmla="*/ 0 h 152889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77634 w 1599208"/>
                  <a:gd name="connsiteY2" fmla="*/ 152857 h 152889"/>
                  <a:gd name="connsiteX3" fmla="*/ 1599208 w 1599208"/>
                  <a:gd name="connsiteY3" fmla="*/ 0 h 152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9208" h="152889">
                    <a:moveTo>
                      <a:pt x="0" y="11758"/>
                    </a:moveTo>
                    <a:lnTo>
                      <a:pt x="952469" y="23516"/>
                    </a:lnTo>
                    <a:cubicBezTo>
                      <a:pt x="1160209" y="29208"/>
                      <a:pt x="1128852" y="150335"/>
                      <a:pt x="1277634" y="152857"/>
                    </a:cubicBezTo>
                    <a:cubicBezTo>
                      <a:pt x="1426416" y="155379"/>
                      <a:pt x="1423689" y="10847"/>
                      <a:pt x="1599208" y="0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rapezoid 28"/>
              <p:cNvSpPr/>
              <p:nvPr/>
            </p:nvSpPr>
            <p:spPr>
              <a:xfrm>
                <a:off x="7098520" y="3371665"/>
                <a:ext cx="454527" cy="267354"/>
              </a:xfrm>
              <a:prstGeom prst="trapezoid">
                <a:avLst>
                  <a:gd name="adj" fmla="val 41668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6526179" y="2327692"/>
                <a:ext cx="1599208" cy="95606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6987046" y="3687938"/>
              <a:ext cx="1845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Appliances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557623" y="1548516"/>
            <a:ext cx="40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UNSTRUCTURED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4045146" y="353360"/>
            <a:ext cx="1062429" cy="1067996"/>
            <a:chOff x="1549971" y="937407"/>
            <a:chExt cx="1062429" cy="1465560"/>
          </a:xfrm>
          <a:effectLst/>
        </p:grpSpPr>
        <p:cxnSp>
          <p:nvCxnSpPr>
            <p:cNvPr id="38" name="Straight Connector 37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Oval Callout 47"/>
          <p:cNvSpPr/>
          <p:nvPr/>
        </p:nvSpPr>
        <p:spPr>
          <a:xfrm>
            <a:off x="234041" y="243562"/>
            <a:ext cx="2811776" cy="1646496"/>
          </a:xfrm>
          <a:prstGeom prst="wedgeEllipseCallout">
            <a:avLst>
              <a:gd name="adj1" fmla="val 64547"/>
              <a:gd name="adj2" fmla="val -1677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 determine my own format! Deal with it!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3343670" y="482629"/>
            <a:ext cx="1887209" cy="876568"/>
            <a:chOff x="3343670" y="459327"/>
            <a:chExt cx="1887209" cy="876568"/>
          </a:xfrm>
        </p:grpSpPr>
        <p:sp>
          <p:nvSpPr>
            <p:cNvPr id="46" name="Chord 45"/>
            <p:cNvSpPr/>
            <p:nvPr/>
          </p:nvSpPr>
          <p:spPr>
            <a:xfrm>
              <a:off x="3824661" y="505931"/>
              <a:ext cx="703109" cy="610284"/>
            </a:xfrm>
            <a:prstGeom prst="chord">
              <a:avLst>
                <a:gd name="adj1" fmla="val 20970625"/>
                <a:gd name="adj2" fmla="val 10967545"/>
              </a:avLst>
            </a:prstGeom>
            <a:solidFill>
              <a:schemeClr val="tx1"/>
            </a:solidFill>
            <a:ln w="76200" cmpd="sng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hord 46"/>
            <p:cNvSpPr/>
            <p:nvPr/>
          </p:nvSpPr>
          <p:spPr>
            <a:xfrm>
              <a:off x="4527770" y="459327"/>
              <a:ext cx="703109" cy="610284"/>
            </a:xfrm>
            <a:prstGeom prst="chord">
              <a:avLst>
                <a:gd name="adj1" fmla="val 20970625"/>
                <a:gd name="adj2" fmla="val 10967545"/>
              </a:avLst>
            </a:prstGeom>
            <a:solidFill>
              <a:schemeClr val="tx1"/>
            </a:solidFill>
            <a:ln w="76200" cmpd="sng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3343670" y="803326"/>
              <a:ext cx="461242" cy="532569"/>
            </a:xfrm>
            <a:custGeom>
              <a:avLst/>
              <a:gdLst>
                <a:gd name="connsiteX0" fmla="*/ 582606 w 582606"/>
                <a:gd name="connsiteY0" fmla="*/ 0 h 640798"/>
                <a:gd name="connsiteX1" fmla="*/ 0 w 582606"/>
                <a:gd name="connsiteY1" fmla="*/ 349526 h 640798"/>
                <a:gd name="connsiteX2" fmla="*/ 23305 w 582606"/>
                <a:gd name="connsiteY2" fmla="*/ 640798 h 640798"/>
                <a:gd name="connsiteX0" fmla="*/ 691522 w 691522"/>
                <a:gd name="connsiteY0" fmla="*/ 0 h 640798"/>
                <a:gd name="connsiteX1" fmla="*/ 108916 w 691522"/>
                <a:gd name="connsiteY1" fmla="*/ 349526 h 640798"/>
                <a:gd name="connsiteX2" fmla="*/ 132221 w 691522"/>
                <a:gd name="connsiteY2" fmla="*/ 640798 h 640798"/>
                <a:gd name="connsiteX0" fmla="*/ 655341 w 655341"/>
                <a:gd name="connsiteY0" fmla="*/ 0 h 685698"/>
                <a:gd name="connsiteX1" fmla="*/ 72735 w 655341"/>
                <a:gd name="connsiteY1" fmla="*/ 349526 h 685698"/>
                <a:gd name="connsiteX2" fmla="*/ 96040 w 655341"/>
                <a:gd name="connsiteY2" fmla="*/ 640798 h 685698"/>
                <a:gd name="connsiteX0" fmla="*/ 752545 w 752545"/>
                <a:gd name="connsiteY0" fmla="*/ 0 h 692302"/>
                <a:gd name="connsiteX1" fmla="*/ 169939 w 752545"/>
                <a:gd name="connsiteY1" fmla="*/ 349526 h 692302"/>
                <a:gd name="connsiteX2" fmla="*/ 193244 w 752545"/>
                <a:gd name="connsiteY2" fmla="*/ 640798 h 692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2545" h="692302">
                  <a:moveTo>
                    <a:pt x="752545" y="0"/>
                  </a:moveTo>
                  <a:lnTo>
                    <a:pt x="169939" y="349526"/>
                  </a:lnTo>
                  <a:cubicBezTo>
                    <a:pt x="-101943" y="516522"/>
                    <a:pt x="-12609" y="811678"/>
                    <a:pt x="193244" y="640798"/>
                  </a:cubicBezTo>
                </a:path>
              </a:pathLst>
            </a:custGeom>
            <a:ln w="76200" cap="rnd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Rectangle 68"/>
          <p:cNvSpPr/>
          <p:nvPr/>
        </p:nvSpPr>
        <p:spPr>
          <a:xfrm>
            <a:off x="9126" y="121413"/>
            <a:ext cx="9144000" cy="56866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28637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1989" y="3874259"/>
            <a:ext cx="1590529" cy="1843693"/>
            <a:chOff x="303268" y="2245843"/>
            <a:chExt cx="1590529" cy="1843693"/>
          </a:xfrm>
        </p:grpSpPr>
        <p:grpSp>
          <p:nvGrpSpPr>
            <p:cNvPr id="3" name="Group 2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Chevron 6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Chevron 7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ctagon 8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811776" y="3874259"/>
            <a:ext cx="1288388" cy="1843693"/>
            <a:chOff x="2795951" y="2245843"/>
            <a:chExt cx="1288388" cy="1843693"/>
          </a:xfrm>
        </p:grpSpPr>
        <p:grpSp>
          <p:nvGrpSpPr>
            <p:cNvPr id="11" name="Group 10"/>
            <p:cNvGrpSpPr/>
            <p:nvPr/>
          </p:nvGrpSpPr>
          <p:grpSpPr>
            <a:xfrm>
              <a:off x="2999677" y="2245843"/>
              <a:ext cx="880936" cy="1393176"/>
              <a:chOff x="2999677" y="2245843"/>
              <a:chExt cx="880936" cy="1393176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2999677" y="2245843"/>
                <a:ext cx="880936" cy="1393176"/>
              </a:xfrm>
              <a:prstGeom prst="roundRect">
                <a:avLst>
                  <a:gd name="adj" fmla="val 736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091203" y="2466166"/>
                <a:ext cx="697884" cy="90549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>
                <a:off x="3314297" y="3507834"/>
                <a:ext cx="251696" cy="0"/>
              </a:xfrm>
              <a:prstGeom prst="line">
                <a:avLst/>
              </a:prstGeom>
              <a:ln cap="rnd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2795951" y="3720204"/>
              <a:ext cx="1288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Mobile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009422" y="3876080"/>
            <a:ext cx="1077088" cy="1841872"/>
            <a:chOff x="4861143" y="2247664"/>
            <a:chExt cx="1077088" cy="1841872"/>
          </a:xfrm>
        </p:grpSpPr>
        <p:grpSp>
          <p:nvGrpSpPr>
            <p:cNvPr id="17" name="Group 16"/>
            <p:cNvGrpSpPr/>
            <p:nvPr/>
          </p:nvGrpSpPr>
          <p:grpSpPr>
            <a:xfrm>
              <a:off x="5056465" y="2247664"/>
              <a:ext cx="663562" cy="1391354"/>
              <a:chOff x="5491548" y="2247664"/>
              <a:chExt cx="663562" cy="1391354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5491548" y="2620199"/>
                <a:ext cx="663562" cy="663562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5834770" y="2723177"/>
                <a:ext cx="0" cy="228838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5663159" y="2952015"/>
                <a:ext cx="171611" cy="160187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Freeform 21"/>
              <p:cNvSpPr/>
              <p:nvPr/>
            </p:nvSpPr>
            <p:spPr>
              <a:xfrm>
                <a:off x="5575610" y="2247664"/>
                <a:ext cx="489415" cy="475513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 22"/>
              <p:cNvSpPr/>
              <p:nvPr/>
            </p:nvSpPr>
            <p:spPr>
              <a:xfrm rot="10800000">
                <a:off x="5575610" y="3180579"/>
                <a:ext cx="489415" cy="458439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4861143" y="3720204"/>
              <a:ext cx="1077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Watch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995767" y="3874259"/>
            <a:ext cx="1845370" cy="1811427"/>
            <a:chOff x="6987046" y="2245843"/>
            <a:chExt cx="1845370" cy="1811427"/>
          </a:xfrm>
        </p:grpSpPr>
        <p:grpSp>
          <p:nvGrpSpPr>
            <p:cNvPr id="25" name="Group 24"/>
            <p:cNvGrpSpPr/>
            <p:nvPr/>
          </p:nvGrpSpPr>
          <p:grpSpPr>
            <a:xfrm>
              <a:off x="7110279" y="2245843"/>
              <a:ext cx="1599208" cy="1393176"/>
              <a:chOff x="6526179" y="2245843"/>
              <a:chExt cx="1599208" cy="1393176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6526179" y="2245843"/>
                <a:ext cx="1599208" cy="1125822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 27"/>
              <p:cNvSpPr/>
              <p:nvPr/>
            </p:nvSpPr>
            <p:spPr>
              <a:xfrm>
                <a:off x="6526179" y="3362860"/>
                <a:ext cx="1599208" cy="152889"/>
              </a:xfrm>
              <a:custGeom>
                <a:avLst/>
                <a:gdLst>
                  <a:gd name="connsiteX0" fmla="*/ 0 w 1599208"/>
                  <a:gd name="connsiteY0" fmla="*/ 11758 h 152857"/>
                  <a:gd name="connsiteX1" fmla="*/ 952469 w 1599208"/>
                  <a:gd name="connsiteY1" fmla="*/ 23516 h 152857"/>
                  <a:gd name="connsiteX2" fmla="*/ 1246441 w 1599208"/>
                  <a:gd name="connsiteY2" fmla="*/ 152857 h 152857"/>
                  <a:gd name="connsiteX3" fmla="*/ 1599208 w 1599208"/>
                  <a:gd name="connsiteY3" fmla="*/ 0 h 152857"/>
                  <a:gd name="connsiteX0" fmla="*/ 0 w 1599208"/>
                  <a:gd name="connsiteY0" fmla="*/ 11758 h 152857"/>
                  <a:gd name="connsiteX1" fmla="*/ 952469 w 1599208"/>
                  <a:gd name="connsiteY1" fmla="*/ 23516 h 152857"/>
                  <a:gd name="connsiteX2" fmla="*/ 1246441 w 1599208"/>
                  <a:gd name="connsiteY2" fmla="*/ 152857 h 152857"/>
                  <a:gd name="connsiteX3" fmla="*/ 1599208 w 1599208"/>
                  <a:gd name="connsiteY3" fmla="*/ 0 h 152857"/>
                  <a:gd name="connsiteX0" fmla="*/ 0 w 1599208"/>
                  <a:gd name="connsiteY0" fmla="*/ 11758 h 162979"/>
                  <a:gd name="connsiteX1" fmla="*/ 952469 w 1599208"/>
                  <a:gd name="connsiteY1" fmla="*/ 23516 h 162979"/>
                  <a:gd name="connsiteX2" fmla="*/ 1246441 w 1599208"/>
                  <a:gd name="connsiteY2" fmla="*/ 152857 h 162979"/>
                  <a:gd name="connsiteX3" fmla="*/ 1599208 w 1599208"/>
                  <a:gd name="connsiteY3" fmla="*/ 0 h 162979"/>
                  <a:gd name="connsiteX0" fmla="*/ 0 w 1599208"/>
                  <a:gd name="connsiteY0" fmla="*/ 11758 h 152901"/>
                  <a:gd name="connsiteX1" fmla="*/ 952469 w 1599208"/>
                  <a:gd name="connsiteY1" fmla="*/ 23516 h 152901"/>
                  <a:gd name="connsiteX2" fmla="*/ 1246441 w 1599208"/>
                  <a:gd name="connsiteY2" fmla="*/ 152857 h 152901"/>
                  <a:gd name="connsiteX3" fmla="*/ 1599208 w 1599208"/>
                  <a:gd name="connsiteY3" fmla="*/ 0 h 152901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46441 w 1599208"/>
                  <a:gd name="connsiteY2" fmla="*/ 152857 h 152889"/>
                  <a:gd name="connsiteX3" fmla="*/ 1599208 w 1599208"/>
                  <a:gd name="connsiteY3" fmla="*/ 0 h 152889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46441 w 1599208"/>
                  <a:gd name="connsiteY2" fmla="*/ 152857 h 152889"/>
                  <a:gd name="connsiteX3" fmla="*/ 1599208 w 1599208"/>
                  <a:gd name="connsiteY3" fmla="*/ 0 h 152889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77634 w 1599208"/>
                  <a:gd name="connsiteY2" fmla="*/ 152857 h 152889"/>
                  <a:gd name="connsiteX3" fmla="*/ 1599208 w 1599208"/>
                  <a:gd name="connsiteY3" fmla="*/ 0 h 152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9208" h="152889">
                    <a:moveTo>
                      <a:pt x="0" y="11758"/>
                    </a:moveTo>
                    <a:lnTo>
                      <a:pt x="952469" y="23516"/>
                    </a:lnTo>
                    <a:cubicBezTo>
                      <a:pt x="1160209" y="29208"/>
                      <a:pt x="1128852" y="150335"/>
                      <a:pt x="1277634" y="152857"/>
                    </a:cubicBezTo>
                    <a:cubicBezTo>
                      <a:pt x="1426416" y="155379"/>
                      <a:pt x="1423689" y="10847"/>
                      <a:pt x="1599208" y="0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rapezoid 28"/>
              <p:cNvSpPr/>
              <p:nvPr/>
            </p:nvSpPr>
            <p:spPr>
              <a:xfrm>
                <a:off x="7098520" y="3371665"/>
                <a:ext cx="454527" cy="267354"/>
              </a:xfrm>
              <a:prstGeom prst="trapezoid">
                <a:avLst>
                  <a:gd name="adj" fmla="val 41668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6526179" y="2327692"/>
                <a:ext cx="1599208" cy="95606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6987046" y="3687938"/>
              <a:ext cx="1845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Appliances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557623" y="1548516"/>
            <a:ext cx="40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UNSTRUCTURED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4045146" y="353360"/>
            <a:ext cx="1062429" cy="1067996"/>
            <a:chOff x="1549971" y="937407"/>
            <a:chExt cx="1062429" cy="1465560"/>
          </a:xfrm>
          <a:effectLst/>
        </p:grpSpPr>
        <p:cxnSp>
          <p:nvCxnSpPr>
            <p:cNvPr id="38" name="Straight Connector 37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Oval Callout 47"/>
          <p:cNvSpPr/>
          <p:nvPr/>
        </p:nvSpPr>
        <p:spPr>
          <a:xfrm>
            <a:off x="234041" y="243562"/>
            <a:ext cx="2811776" cy="1646496"/>
          </a:xfrm>
          <a:prstGeom prst="wedgeEllipseCallout">
            <a:avLst>
              <a:gd name="adj1" fmla="val 64547"/>
              <a:gd name="adj2" fmla="val -1677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 determine my own format! Deal with it!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3343670" y="482629"/>
            <a:ext cx="1887209" cy="876568"/>
            <a:chOff x="3343670" y="459327"/>
            <a:chExt cx="1887209" cy="876568"/>
          </a:xfrm>
        </p:grpSpPr>
        <p:sp>
          <p:nvSpPr>
            <p:cNvPr id="46" name="Chord 45"/>
            <p:cNvSpPr/>
            <p:nvPr/>
          </p:nvSpPr>
          <p:spPr>
            <a:xfrm>
              <a:off x="3824661" y="505931"/>
              <a:ext cx="703109" cy="610284"/>
            </a:xfrm>
            <a:prstGeom prst="chord">
              <a:avLst>
                <a:gd name="adj1" fmla="val 20970625"/>
                <a:gd name="adj2" fmla="val 10967545"/>
              </a:avLst>
            </a:prstGeom>
            <a:solidFill>
              <a:schemeClr val="tx1"/>
            </a:solidFill>
            <a:ln w="76200" cmpd="sng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hord 46"/>
            <p:cNvSpPr/>
            <p:nvPr/>
          </p:nvSpPr>
          <p:spPr>
            <a:xfrm>
              <a:off x="4527770" y="459327"/>
              <a:ext cx="703109" cy="610284"/>
            </a:xfrm>
            <a:prstGeom prst="chord">
              <a:avLst>
                <a:gd name="adj1" fmla="val 20970625"/>
                <a:gd name="adj2" fmla="val 10967545"/>
              </a:avLst>
            </a:prstGeom>
            <a:solidFill>
              <a:schemeClr val="tx1"/>
            </a:solidFill>
            <a:ln w="76200" cmpd="sng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3343670" y="803326"/>
              <a:ext cx="461242" cy="532569"/>
            </a:xfrm>
            <a:custGeom>
              <a:avLst/>
              <a:gdLst>
                <a:gd name="connsiteX0" fmla="*/ 582606 w 582606"/>
                <a:gd name="connsiteY0" fmla="*/ 0 h 640798"/>
                <a:gd name="connsiteX1" fmla="*/ 0 w 582606"/>
                <a:gd name="connsiteY1" fmla="*/ 349526 h 640798"/>
                <a:gd name="connsiteX2" fmla="*/ 23305 w 582606"/>
                <a:gd name="connsiteY2" fmla="*/ 640798 h 640798"/>
                <a:gd name="connsiteX0" fmla="*/ 691522 w 691522"/>
                <a:gd name="connsiteY0" fmla="*/ 0 h 640798"/>
                <a:gd name="connsiteX1" fmla="*/ 108916 w 691522"/>
                <a:gd name="connsiteY1" fmla="*/ 349526 h 640798"/>
                <a:gd name="connsiteX2" fmla="*/ 132221 w 691522"/>
                <a:gd name="connsiteY2" fmla="*/ 640798 h 640798"/>
                <a:gd name="connsiteX0" fmla="*/ 655341 w 655341"/>
                <a:gd name="connsiteY0" fmla="*/ 0 h 685698"/>
                <a:gd name="connsiteX1" fmla="*/ 72735 w 655341"/>
                <a:gd name="connsiteY1" fmla="*/ 349526 h 685698"/>
                <a:gd name="connsiteX2" fmla="*/ 96040 w 655341"/>
                <a:gd name="connsiteY2" fmla="*/ 640798 h 685698"/>
                <a:gd name="connsiteX0" fmla="*/ 752545 w 752545"/>
                <a:gd name="connsiteY0" fmla="*/ 0 h 692302"/>
                <a:gd name="connsiteX1" fmla="*/ 169939 w 752545"/>
                <a:gd name="connsiteY1" fmla="*/ 349526 h 692302"/>
                <a:gd name="connsiteX2" fmla="*/ 193244 w 752545"/>
                <a:gd name="connsiteY2" fmla="*/ 640798 h 692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2545" h="692302">
                  <a:moveTo>
                    <a:pt x="752545" y="0"/>
                  </a:moveTo>
                  <a:lnTo>
                    <a:pt x="169939" y="349526"/>
                  </a:lnTo>
                  <a:cubicBezTo>
                    <a:pt x="-101943" y="516522"/>
                    <a:pt x="-12609" y="811678"/>
                    <a:pt x="193244" y="640798"/>
                  </a:cubicBezTo>
                </a:path>
              </a:pathLst>
            </a:custGeom>
            <a:ln w="76200" cap="rnd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2" name="Straight Arrow Connector 51"/>
          <p:cNvCxnSpPr/>
          <p:nvPr/>
        </p:nvCxnSpPr>
        <p:spPr>
          <a:xfrm flipH="1">
            <a:off x="1176864" y="1917848"/>
            <a:ext cx="2868282" cy="1810434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3449027" y="1917848"/>
            <a:ext cx="932170" cy="1810434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 flipH="1">
            <a:off x="4615163" y="1917848"/>
            <a:ext cx="3204333" cy="1810434"/>
            <a:chOff x="1329264" y="2070248"/>
            <a:chExt cx="3204333" cy="1810434"/>
          </a:xfrm>
        </p:grpSpPr>
        <p:cxnSp>
          <p:nvCxnSpPr>
            <p:cNvPr id="61" name="Straight Arrow Connector 60"/>
            <p:cNvCxnSpPr/>
            <p:nvPr/>
          </p:nvCxnSpPr>
          <p:spPr>
            <a:xfrm flipH="1">
              <a:off x="1329264" y="2070248"/>
              <a:ext cx="2868282" cy="1810434"/>
            </a:xfrm>
            <a:prstGeom prst="straightConnector1">
              <a:avLst/>
            </a:prstGeom>
            <a:ln>
              <a:solidFill>
                <a:srgbClr val="FFD198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H="1">
              <a:off x="3601427" y="2070248"/>
              <a:ext cx="932170" cy="1810434"/>
            </a:xfrm>
            <a:prstGeom prst="straightConnector1">
              <a:avLst/>
            </a:prstGeom>
            <a:ln>
              <a:solidFill>
                <a:srgbClr val="FFD198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/>
          <p:cNvSpPr/>
          <p:nvPr/>
        </p:nvSpPr>
        <p:spPr>
          <a:xfrm>
            <a:off x="9126" y="121413"/>
            <a:ext cx="9144000" cy="56866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91569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1989" y="3874259"/>
            <a:ext cx="1590529" cy="1843693"/>
            <a:chOff x="303268" y="2245843"/>
            <a:chExt cx="1590529" cy="1843693"/>
          </a:xfrm>
        </p:grpSpPr>
        <p:grpSp>
          <p:nvGrpSpPr>
            <p:cNvPr id="3" name="Group 2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Chevron 6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Chevron 7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ctagon 8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811776" y="3874259"/>
            <a:ext cx="1288388" cy="1843693"/>
            <a:chOff x="2795951" y="2245843"/>
            <a:chExt cx="1288388" cy="1843693"/>
          </a:xfrm>
        </p:grpSpPr>
        <p:grpSp>
          <p:nvGrpSpPr>
            <p:cNvPr id="11" name="Group 10"/>
            <p:cNvGrpSpPr/>
            <p:nvPr/>
          </p:nvGrpSpPr>
          <p:grpSpPr>
            <a:xfrm>
              <a:off x="2999677" y="2245843"/>
              <a:ext cx="880936" cy="1393176"/>
              <a:chOff x="2999677" y="2245843"/>
              <a:chExt cx="880936" cy="1393176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2999677" y="2245843"/>
                <a:ext cx="880936" cy="1393176"/>
              </a:xfrm>
              <a:prstGeom prst="roundRect">
                <a:avLst>
                  <a:gd name="adj" fmla="val 736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091203" y="2466166"/>
                <a:ext cx="697884" cy="90549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>
                <a:off x="3314297" y="3507834"/>
                <a:ext cx="251696" cy="0"/>
              </a:xfrm>
              <a:prstGeom prst="line">
                <a:avLst/>
              </a:prstGeom>
              <a:ln cap="rnd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2795951" y="3720204"/>
              <a:ext cx="1288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Mobile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009422" y="3876080"/>
            <a:ext cx="1077088" cy="1841872"/>
            <a:chOff x="4861143" y="2247664"/>
            <a:chExt cx="1077088" cy="1841872"/>
          </a:xfrm>
        </p:grpSpPr>
        <p:grpSp>
          <p:nvGrpSpPr>
            <p:cNvPr id="17" name="Group 16"/>
            <p:cNvGrpSpPr/>
            <p:nvPr/>
          </p:nvGrpSpPr>
          <p:grpSpPr>
            <a:xfrm>
              <a:off x="5056465" y="2247664"/>
              <a:ext cx="663562" cy="1391354"/>
              <a:chOff x="5491548" y="2247664"/>
              <a:chExt cx="663562" cy="1391354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5491548" y="2620199"/>
                <a:ext cx="663562" cy="663562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5834770" y="2723177"/>
                <a:ext cx="0" cy="228838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5663159" y="2952015"/>
                <a:ext cx="171611" cy="160187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Freeform 21"/>
              <p:cNvSpPr/>
              <p:nvPr/>
            </p:nvSpPr>
            <p:spPr>
              <a:xfrm>
                <a:off x="5575610" y="2247664"/>
                <a:ext cx="489415" cy="475513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 22"/>
              <p:cNvSpPr/>
              <p:nvPr/>
            </p:nvSpPr>
            <p:spPr>
              <a:xfrm rot="10800000">
                <a:off x="5575610" y="3180579"/>
                <a:ext cx="489415" cy="458439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4861143" y="3720204"/>
              <a:ext cx="1077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Watch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995767" y="3874259"/>
            <a:ext cx="1845370" cy="1811427"/>
            <a:chOff x="6987046" y="2245843"/>
            <a:chExt cx="1845370" cy="1811427"/>
          </a:xfrm>
        </p:grpSpPr>
        <p:grpSp>
          <p:nvGrpSpPr>
            <p:cNvPr id="25" name="Group 24"/>
            <p:cNvGrpSpPr/>
            <p:nvPr/>
          </p:nvGrpSpPr>
          <p:grpSpPr>
            <a:xfrm>
              <a:off x="7110279" y="2245843"/>
              <a:ext cx="1599208" cy="1393176"/>
              <a:chOff x="6526179" y="2245843"/>
              <a:chExt cx="1599208" cy="1393176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6526179" y="2245843"/>
                <a:ext cx="1599208" cy="1125822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 27"/>
              <p:cNvSpPr/>
              <p:nvPr/>
            </p:nvSpPr>
            <p:spPr>
              <a:xfrm>
                <a:off x="6526179" y="3362860"/>
                <a:ext cx="1599208" cy="152889"/>
              </a:xfrm>
              <a:custGeom>
                <a:avLst/>
                <a:gdLst>
                  <a:gd name="connsiteX0" fmla="*/ 0 w 1599208"/>
                  <a:gd name="connsiteY0" fmla="*/ 11758 h 152857"/>
                  <a:gd name="connsiteX1" fmla="*/ 952469 w 1599208"/>
                  <a:gd name="connsiteY1" fmla="*/ 23516 h 152857"/>
                  <a:gd name="connsiteX2" fmla="*/ 1246441 w 1599208"/>
                  <a:gd name="connsiteY2" fmla="*/ 152857 h 152857"/>
                  <a:gd name="connsiteX3" fmla="*/ 1599208 w 1599208"/>
                  <a:gd name="connsiteY3" fmla="*/ 0 h 152857"/>
                  <a:gd name="connsiteX0" fmla="*/ 0 w 1599208"/>
                  <a:gd name="connsiteY0" fmla="*/ 11758 h 152857"/>
                  <a:gd name="connsiteX1" fmla="*/ 952469 w 1599208"/>
                  <a:gd name="connsiteY1" fmla="*/ 23516 h 152857"/>
                  <a:gd name="connsiteX2" fmla="*/ 1246441 w 1599208"/>
                  <a:gd name="connsiteY2" fmla="*/ 152857 h 152857"/>
                  <a:gd name="connsiteX3" fmla="*/ 1599208 w 1599208"/>
                  <a:gd name="connsiteY3" fmla="*/ 0 h 152857"/>
                  <a:gd name="connsiteX0" fmla="*/ 0 w 1599208"/>
                  <a:gd name="connsiteY0" fmla="*/ 11758 h 162979"/>
                  <a:gd name="connsiteX1" fmla="*/ 952469 w 1599208"/>
                  <a:gd name="connsiteY1" fmla="*/ 23516 h 162979"/>
                  <a:gd name="connsiteX2" fmla="*/ 1246441 w 1599208"/>
                  <a:gd name="connsiteY2" fmla="*/ 152857 h 162979"/>
                  <a:gd name="connsiteX3" fmla="*/ 1599208 w 1599208"/>
                  <a:gd name="connsiteY3" fmla="*/ 0 h 162979"/>
                  <a:gd name="connsiteX0" fmla="*/ 0 w 1599208"/>
                  <a:gd name="connsiteY0" fmla="*/ 11758 h 152901"/>
                  <a:gd name="connsiteX1" fmla="*/ 952469 w 1599208"/>
                  <a:gd name="connsiteY1" fmla="*/ 23516 h 152901"/>
                  <a:gd name="connsiteX2" fmla="*/ 1246441 w 1599208"/>
                  <a:gd name="connsiteY2" fmla="*/ 152857 h 152901"/>
                  <a:gd name="connsiteX3" fmla="*/ 1599208 w 1599208"/>
                  <a:gd name="connsiteY3" fmla="*/ 0 h 152901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46441 w 1599208"/>
                  <a:gd name="connsiteY2" fmla="*/ 152857 h 152889"/>
                  <a:gd name="connsiteX3" fmla="*/ 1599208 w 1599208"/>
                  <a:gd name="connsiteY3" fmla="*/ 0 h 152889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46441 w 1599208"/>
                  <a:gd name="connsiteY2" fmla="*/ 152857 h 152889"/>
                  <a:gd name="connsiteX3" fmla="*/ 1599208 w 1599208"/>
                  <a:gd name="connsiteY3" fmla="*/ 0 h 152889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77634 w 1599208"/>
                  <a:gd name="connsiteY2" fmla="*/ 152857 h 152889"/>
                  <a:gd name="connsiteX3" fmla="*/ 1599208 w 1599208"/>
                  <a:gd name="connsiteY3" fmla="*/ 0 h 152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9208" h="152889">
                    <a:moveTo>
                      <a:pt x="0" y="11758"/>
                    </a:moveTo>
                    <a:lnTo>
                      <a:pt x="952469" y="23516"/>
                    </a:lnTo>
                    <a:cubicBezTo>
                      <a:pt x="1160209" y="29208"/>
                      <a:pt x="1128852" y="150335"/>
                      <a:pt x="1277634" y="152857"/>
                    </a:cubicBezTo>
                    <a:cubicBezTo>
                      <a:pt x="1426416" y="155379"/>
                      <a:pt x="1423689" y="10847"/>
                      <a:pt x="1599208" y="0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rapezoid 28"/>
              <p:cNvSpPr/>
              <p:nvPr/>
            </p:nvSpPr>
            <p:spPr>
              <a:xfrm>
                <a:off x="7098520" y="3371665"/>
                <a:ext cx="454527" cy="267354"/>
              </a:xfrm>
              <a:prstGeom prst="trapezoid">
                <a:avLst>
                  <a:gd name="adj" fmla="val 41668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6526179" y="2327692"/>
                <a:ext cx="1599208" cy="95606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6987046" y="3687938"/>
              <a:ext cx="1845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Appliances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557623" y="1548516"/>
            <a:ext cx="40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UNSTRUCTURED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4045146" y="353360"/>
            <a:ext cx="1062429" cy="1067996"/>
            <a:chOff x="1549971" y="937407"/>
            <a:chExt cx="1062429" cy="1465560"/>
          </a:xfrm>
          <a:effectLst/>
        </p:grpSpPr>
        <p:cxnSp>
          <p:nvCxnSpPr>
            <p:cNvPr id="38" name="Straight Connector 37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Oval Callout 47"/>
          <p:cNvSpPr/>
          <p:nvPr/>
        </p:nvSpPr>
        <p:spPr>
          <a:xfrm>
            <a:off x="234041" y="243562"/>
            <a:ext cx="2811776" cy="1646496"/>
          </a:xfrm>
          <a:prstGeom prst="wedgeEllipseCallout">
            <a:avLst>
              <a:gd name="adj1" fmla="val 64547"/>
              <a:gd name="adj2" fmla="val -1677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 determine my own format! Deal with it!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3343670" y="482629"/>
            <a:ext cx="1887209" cy="876568"/>
            <a:chOff x="3343670" y="459327"/>
            <a:chExt cx="1887209" cy="876568"/>
          </a:xfrm>
        </p:grpSpPr>
        <p:sp>
          <p:nvSpPr>
            <p:cNvPr id="46" name="Chord 45"/>
            <p:cNvSpPr/>
            <p:nvPr/>
          </p:nvSpPr>
          <p:spPr>
            <a:xfrm>
              <a:off x="3824661" y="505931"/>
              <a:ext cx="703109" cy="610284"/>
            </a:xfrm>
            <a:prstGeom prst="chord">
              <a:avLst>
                <a:gd name="adj1" fmla="val 20970625"/>
                <a:gd name="adj2" fmla="val 10967545"/>
              </a:avLst>
            </a:prstGeom>
            <a:solidFill>
              <a:schemeClr val="tx1"/>
            </a:solidFill>
            <a:ln w="76200" cmpd="sng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hord 46"/>
            <p:cNvSpPr/>
            <p:nvPr/>
          </p:nvSpPr>
          <p:spPr>
            <a:xfrm>
              <a:off x="4527770" y="459327"/>
              <a:ext cx="703109" cy="610284"/>
            </a:xfrm>
            <a:prstGeom prst="chord">
              <a:avLst>
                <a:gd name="adj1" fmla="val 20970625"/>
                <a:gd name="adj2" fmla="val 10967545"/>
              </a:avLst>
            </a:prstGeom>
            <a:solidFill>
              <a:schemeClr val="tx1"/>
            </a:solidFill>
            <a:ln w="76200" cmpd="sng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3343670" y="803326"/>
              <a:ext cx="461242" cy="532569"/>
            </a:xfrm>
            <a:custGeom>
              <a:avLst/>
              <a:gdLst>
                <a:gd name="connsiteX0" fmla="*/ 582606 w 582606"/>
                <a:gd name="connsiteY0" fmla="*/ 0 h 640798"/>
                <a:gd name="connsiteX1" fmla="*/ 0 w 582606"/>
                <a:gd name="connsiteY1" fmla="*/ 349526 h 640798"/>
                <a:gd name="connsiteX2" fmla="*/ 23305 w 582606"/>
                <a:gd name="connsiteY2" fmla="*/ 640798 h 640798"/>
                <a:gd name="connsiteX0" fmla="*/ 691522 w 691522"/>
                <a:gd name="connsiteY0" fmla="*/ 0 h 640798"/>
                <a:gd name="connsiteX1" fmla="*/ 108916 w 691522"/>
                <a:gd name="connsiteY1" fmla="*/ 349526 h 640798"/>
                <a:gd name="connsiteX2" fmla="*/ 132221 w 691522"/>
                <a:gd name="connsiteY2" fmla="*/ 640798 h 640798"/>
                <a:gd name="connsiteX0" fmla="*/ 655341 w 655341"/>
                <a:gd name="connsiteY0" fmla="*/ 0 h 685698"/>
                <a:gd name="connsiteX1" fmla="*/ 72735 w 655341"/>
                <a:gd name="connsiteY1" fmla="*/ 349526 h 685698"/>
                <a:gd name="connsiteX2" fmla="*/ 96040 w 655341"/>
                <a:gd name="connsiteY2" fmla="*/ 640798 h 685698"/>
                <a:gd name="connsiteX0" fmla="*/ 752545 w 752545"/>
                <a:gd name="connsiteY0" fmla="*/ 0 h 692302"/>
                <a:gd name="connsiteX1" fmla="*/ 169939 w 752545"/>
                <a:gd name="connsiteY1" fmla="*/ 349526 h 692302"/>
                <a:gd name="connsiteX2" fmla="*/ 193244 w 752545"/>
                <a:gd name="connsiteY2" fmla="*/ 640798 h 692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2545" h="692302">
                  <a:moveTo>
                    <a:pt x="752545" y="0"/>
                  </a:moveTo>
                  <a:lnTo>
                    <a:pt x="169939" y="349526"/>
                  </a:lnTo>
                  <a:cubicBezTo>
                    <a:pt x="-101943" y="516522"/>
                    <a:pt x="-12609" y="811678"/>
                    <a:pt x="193244" y="640798"/>
                  </a:cubicBezTo>
                </a:path>
              </a:pathLst>
            </a:custGeom>
            <a:ln w="76200" cap="rnd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2" name="Straight Arrow Connector 51"/>
          <p:cNvCxnSpPr/>
          <p:nvPr/>
        </p:nvCxnSpPr>
        <p:spPr>
          <a:xfrm flipH="1">
            <a:off x="1176864" y="1917848"/>
            <a:ext cx="2868282" cy="1810434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3449027" y="1917848"/>
            <a:ext cx="932170" cy="1810434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 flipH="1">
            <a:off x="4615163" y="1917848"/>
            <a:ext cx="3204333" cy="1810434"/>
            <a:chOff x="1329264" y="2070248"/>
            <a:chExt cx="3204333" cy="1810434"/>
          </a:xfrm>
        </p:grpSpPr>
        <p:cxnSp>
          <p:nvCxnSpPr>
            <p:cNvPr id="61" name="Straight Arrow Connector 60"/>
            <p:cNvCxnSpPr/>
            <p:nvPr/>
          </p:nvCxnSpPr>
          <p:spPr>
            <a:xfrm flipH="1">
              <a:off x="1329264" y="2070248"/>
              <a:ext cx="2868282" cy="1810434"/>
            </a:xfrm>
            <a:prstGeom prst="straightConnector1">
              <a:avLst/>
            </a:prstGeom>
            <a:ln>
              <a:solidFill>
                <a:srgbClr val="FFD198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H="1">
              <a:off x="3601427" y="2070248"/>
              <a:ext cx="932170" cy="1810434"/>
            </a:xfrm>
            <a:prstGeom prst="straightConnector1">
              <a:avLst/>
            </a:prstGeom>
            <a:ln>
              <a:solidFill>
                <a:srgbClr val="FFD198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Oval Callout 63"/>
          <p:cNvSpPr/>
          <p:nvPr/>
        </p:nvSpPr>
        <p:spPr>
          <a:xfrm rot="1068238">
            <a:off x="7264620" y="2098719"/>
            <a:ext cx="1732260" cy="1277763"/>
          </a:xfrm>
          <a:prstGeom prst="wedgeEllipseCallout">
            <a:avLst>
              <a:gd name="adj1" fmla="val 13571"/>
              <a:gd name="adj2" fmla="val 782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SPARE US, LORD CONTENT!</a:t>
            </a:r>
            <a:endParaRPr lang="en-US" sz="14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9126" y="121413"/>
            <a:ext cx="9144000" cy="56866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14202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3358" y="1590507"/>
            <a:ext cx="4270924" cy="367348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18015" y="3000991"/>
            <a:ext cx="5964340" cy="2440425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003358" y="2595476"/>
            <a:ext cx="6167196" cy="2942952"/>
          </a:xfrm>
          <a:prstGeom prst="roundRect">
            <a:avLst>
              <a:gd name="adj" fmla="val 346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03358" y="1097784"/>
            <a:ext cx="158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Title: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3358" y="2146240"/>
            <a:ext cx="158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Body: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29298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31440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33582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335724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0" y="873098"/>
            <a:ext cx="9144000" cy="498471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8316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3358" y="1590507"/>
            <a:ext cx="4270924" cy="367348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18015" y="3332831"/>
            <a:ext cx="5964340" cy="210858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003358" y="2595476"/>
            <a:ext cx="6167196" cy="2942952"/>
          </a:xfrm>
          <a:prstGeom prst="roundRect">
            <a:avLst>
              <a:gd name="adj" fmla="val 346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03358" y="1097784"/>
            <a:ext cx="158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Title: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3358" y="2146240"/>
            <a:ext cx="158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Body: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29298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31440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33582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335724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737866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40008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542150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944292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346434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748580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129298" y="3000991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531440" y="3000991"/>
            <a:ext cx="648744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335724" y="3000991"/>
            <a:ext cx="1050886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0" y="873098"/>
            <a:ext cx="9144000" cy="498471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67186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3358" y="1590507"/>
            <a:ext cx="4270924" cy="367348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18015" y="3650321"/>
            <a:ext cx="5964340" cy="179109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003358" y="2595476"/>
            <a:ext cx="6167196" cy="2942952"/>
          </a:xfrm>
          <a:prstGeom prst="roundRect">
            <a:avLst>
              <a:gd name="adj" fmla="val 346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03358" y="1097784"/>
            <a:ext cx="158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Title: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3358" y="2146240"/>
            <a:ext cx="158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Body: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29298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31440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33582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335724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737866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40008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542150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944292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346434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748580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129298" y="3000991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531440" y="3000991"/>
            <a:ext cx="648744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335724" y="3000991"/>
            <a:ext cx="1050886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129298" y="3332830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531440" y="3332830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933582" y="3332830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335724" y="3332830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0" y="873098"/>
            <a:ext cx="9144000" cy="498471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86073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3358" y="1590507"/>
            <a:ext cx="4270924" cy="367348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18015" y="3977441"/>
            <a:ext cx="5964340" cy="1463975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003358" y="2595476"/>
            <a:ext cx="6167196" cy="2942952"/>
          </a:xfrm>
          <a:prstGeom prst="roundRect">
            <a:avLst>
              <a:gd name="adj" fmla="val 346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03358" y="1097784"/>
            <a:ext cx="158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Title: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3358" y="2146240"/>
            <a:ext cx="158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Body: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29298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31440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33582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335724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737866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40008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542150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944292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346434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748580" y="2677738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129298" y="3000991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531440" y="3000991"/>
            <a:ext cx="648744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335724" y="3000991"/>
            <a:ext cx="1050886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129298" y="3332830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531440" y="3332830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933582" y="3332830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335724" y="3332830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129298" y="3650320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531440" y="3650320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933582" y="3650320"/>
            <a:ext cx="1050886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140008" y="3650320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542150" y="3650320"/>
            <a:ext cx="648744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346434" y="3650320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748580" y="3650320"/>
            <a:ext cx="246602" cy="214948"/>
          </a:xfrm>
          <a:prstGeom prst="rect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0" y="873098"/>
            <a:ext cx="9144000" cy="498471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32685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12769">
            <a:off x="1323058" y="917812"/>
            <a:ext cx="6475462" cy="5022376"/>
          </a:xfrm>
          <a:prstGeom prst="rect">
            <a:avLst/>
          </a:prstGeom>
        </p:spPr>
      </p:pic>
      <p:sp>
        <p:nvSpPr>
          <p:cNvPr id="3" name="Oval Callout 2"/>
          <p:cNvSpPr/>
          <p:nvPr/>
        </p:nvSpPr>
        <p:spPr>
          <a:xfrm>
            <a:off x="626211" y="1216145"/>
            <a:ext cx="2343850" cy="1132227"/>
          </a:xfrm>
          <a:prstGeom prst="wedgeEllipseCallout">
            <a:avLst>
              <a:gd name="adj1" fmla="val 32720"/>
              <a:gd name="adj2" fmla="val 59236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Yesssss</a:t>
            </a:r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…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" name="Oval Callout 3"/>
          <p:cNvSpPr/>
          <p:nvPr/>
        </p:nvSpPr>
        <p:spPr>
          <a:xfrm>
            <a:off x="6773660" y="1551272"/>
            <a:ext cx="2134408" cy="1685359"/>
          </a:xfrm>
          <a:prstGeom prst="wedgeEllipseCallout">
            <a:avLst>
              <a:gd name="adj1" fmla="val -59231"/>
              <a:gd name="adj2" fmla="val 31766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FEED me more WYSIWYG buttons!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175476604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3938416" y="4297469"/>
            <a:ext cx="1262156" cy="1267961"/>
            <a:chOff x="5838401" y="4420455"/>
            <a:chExt cx="1820768" cy="1829142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mond 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28577" y="5643892"/>
            <a:ext cx="2895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Smarter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26" y="3343803"/>
            <a:ext cx="9144000" cy="334971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9126" y="1605087"/>
            <a:ext cx="9144000" cy="464769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178276" y="4172254"/>
            <a:ext cx="1590529" cy="1843693"/>
            <a:chOff x="303268" y="2245843"/>
            <a:chExt cx="1590529" cy="1843693"/>
          </a:xfrm>
        </p:grpSpPr>
        <p:grpSp>
          <p:nvGrpSpPr>
            <p:cNvPr id="40" name="Group 39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Chevron 43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Chevron 44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Octagon 45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305090" y="4172254"/>
            <a:ext cx="1288388" cy="1843693"/>
            <a:chOff x="2795951" y="2245843"/>
            <a:chExt cx="1288388" cy="1843693"/>
          </a:xfrm>
        </p:grpSpPr>
        <p:grpSp>
          <p:nvGrpSpPr>
            <p:cNvPr id="48" name="Group 47"/>
            <p:cNvGrpSpPr/>
            <p:nvPr/>
          </p:nvGrpSpPr>
          <p:grpSpPr>
            <a:xfrm>
              <a:off x="2999677" y="2245843"/>
              <a:ext cx="880936" cy="1393176"/>
              <a:chOff x="2999677" y="2245843"/>
              <a:chExt cx="880936" cy="1393176"/>
            </a:xfrm>
          </p:grpSpPr>
          <p:sp>
            <p:nvSpPr>
              <p:cNvPr id="50" name="Rounded Rectangle 49"/>
              <p:cNvSpPr/>
              <p:nvPr/>
            </p:nvSpPr>
            <p:spPr>
              <a:xfrm>
                <a:off x="2999677" y="2245843"/>
                <a:ext cx="880936" cy="1393176"/>
              </a:xfrm>
              <a:prstGeom prst="roundRect">
                <a:avLst>
                  <a:gd name="adj" fmla="val 736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3091203" y="2466166"/>
                <a:ext cx="697884" cy="90549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" name="Straight Connector 51"/>
              <p:cNvCxnSpPr/>
              <p:nvPr/>
            </p:nvCxnSpPr>
            <p:spPr>
              <a:xfrm>
                <a:off x="3314297" y="3507834"/>
                <a:ext cx="251696" cy="0"/>
              </a:xfrm>
              <a:prstGeom prst="line">
                <a:avLst/>
              </a:prstGeom>
              <a:ln cap="rnd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/>
            <p:cNvSpPr txBox="1"/>
            <p:nvPr/>
          </p:nvSpPr>
          <p:spPr>
            <a:xfrm>
              <a:off x="2795951" y="3720204"/>
              <a:ext cx="1288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Mobile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8912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435523" y="1780208"/>
            <a:ext cx="2272954" cy="3297585"/>
            <a:chOff x="3640946" y="1953190"/>
            <a:chExt cx="2272954" cy="3297585"/>
          </a:xfrm>
        </p:grpSpPr>
        <p:sp>
          <p:nvSpPr>
            <p:cNvPr id="8" name="Round Same Side Corner Rectangle 7"/>
            <p:cNvSpPr/>
            <p:nvPr/>
          </p:nvSpPr>
          <p:spPr>
            <a:xfrm>
              <a:off x="4344597" y="1953190"/>
              <a:ext cx="1569303" cy="1492354"/>
            </a:xfrm>
            <a:custGeom>
              <a:avLst/>
              <a:gdLst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0 w 2002127"/>
                <a:gd name="connsiteY5" fmla="*/ 995447 h 995447"/>
                <a:gd name="connsiteX6" fmla="*/ 0 w 2002127"/>
                <a:gd name="connsiteY6" fmla="*/ 995447 h 995447"/>
                <a:gd name="connsiteX7" fmla="*/ 0 w 2002127"/>
                <a:gd name="connsiteY7" fmla="*/ 417610 h 995447"/>
                <a:gd name="connsiteX8" fmla="*/ 417610 w 2002127"/>
                <a:gd name="connsiteY8" fmla="*/ 0 h 995447"/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320340 w 2002127"/>
                <a:gd name="connsiteY5" fmla="*/ 984005 h 995447"/>
                <a:gd name="connsiteX6" fmla="*/ 0 w 2002127"/>
                <a:gd name="connsiteY6" fmla="*/ 995447 h 995447"/>
                <a:gd name="connsiteX7" fmla="*/ 0 w 2002127"/>
                <a:gd name="connsiteY7" fmla="*/ 995447 h 995447"/>
                <a:gd name="connsiteX8" fmla="*/ 0 w 2002127"/>
                <a:gd name="connsiteY8" fmla="*/ 417610 h 995447"/>
                <a:gd name="connsiteX9" fmla="*/ 417610 w 2002127"/>
                <a:gd name="connsiteY9" fmla="*/ 0 h 995447"/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1636023 w 2002127"/>
                <a:gd name="connsiteY5" fmla="*/ 984005 h 995447"/>
                <a:gd name="connsiteX6" fmla="*/ 320340 w 2002127"/>
                <a:gd name="connsiteY6" fmla="*/ 984005 h 995447"/>
                <a:gd name="connsiteX7" fmla="*/ 0 w 2002127"/>
                <a:gd name="connsiteY7" fmla="*/ 995447 h 995447"/>
                <a:gd name="connsiteX8" fmla="*/ 0 w 2002127"/>
                <a:gd name="connsiteY8" fmla="*/ 995447 h 995447"/>
                <a:gd name="connsiteX9" fmla="*/ 0 w 2002127"/>
                <a:gd name="connsiteY9" fmla="*/ 417610 h 995447"/>
                <a:gd name="connsiteX10" fmla="*/ 417610 w 2002127"/>
                <a:gd name="connsiteY10" fmla="*/ 0 h 995447"/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1636023 w 2002127"/>
                <a:gd name="connsiteY5" fmla="*/ 984005 h 995447"/>
                <a:gd name="connsiteX6" fmla="*/ 320340 w 2002127"/>
                <a:gd name="connsiteY6" fmla="*/ 984005 h 995447"/>
                <a:gd name="connsiteX7" fmla="*/ 114407 w 2002127"/>
                <a:gd name="connsiteY7" fmla="*/ 972563 h 995447"/>
                <a:gd name="connsiteX8" fmla="*/ 0 w 2002127"/>
                <a:gd name="connsiteY8" fmla="*/ 995447 h 995447"/>
                <a:gd name="connsiteX9" fmla="*/ 0 w 2002127"/>
                <a:gd name="connsiteY9" fmla="*/ 995447 h 995447"/>
                <a:gd name="connsiteX10" fmla="*/ 0 w 2002127"/>
                <a:gd name="connsiteY10" fmla="*/ 417610 h 995447"/>
                <a:gd name="connsiteX11" fmla="*/ 417610 w 2002127"/>
                <a:gd name="connsiteY11" fmla="*/ 0 h 995447"/>
                <a:gd name="connsiteX0" fmla="*/ 417610 w 2002127"/>
                <a:gd name="connsiteY0" fmla="*/ 0 h 2162522"/>
                <a:gd name="connsiteX1" fmla="*/ 1584517 w 2002127"/>
                <a:gd name="connsiteY1" fmla="*/ 0 h 2162522"/>
                <a:gd name="connsiteX2" fmla="*/ 2002127 w 2002127"/>
                <a:gd name="connsiteY2" fmla="*/ 417610 h 2162522"/>
                <a:gd name="connsiteX3" fmla="*/ 2002127 w 2002127"/>
                <a:gd name="connsiteY3" fmla="*/ 995447 h 2162522"/>
                <a:gd name="connsiteX4" fmla="*/ 2002127 w 2002127"/>
                <a:gd name="connsiteY4" fmla="*/ 995447 h 2162522"/>
                <a:gd name="connsiteX5" fmla="*/ 1636023 w 2002127"/>
                <a:gd name="connsiteY5" fmla="*/ 984005 h 2162522"/>
                <a:gd name="connsiteX6" fmla="*/ 320340 w 2002127"/>
                <a:gd name="connsiteY6" fmla="*/ 984005 h 2162522"/>
                <a:gd name="connsiteX7" fmla="*/ 22882 w 2002127"/>
                <a:gd name="connsiteY7" fmla="*/ 2162522 h 2162522"/>
                <a:gd name="connsiteX8" fmla="*/ 0 w 2002127"/>
                <a:gd name="connsiteY8" fmla="*/ 995447 h 2162522"/>
                <a:gd name="connsiteX9" fmla="*/ 0 w 2002127"/>
                <a:gd name="connsiteY9" fmla="*/ 995447 h 2162522"/>
                <a:gd name="connsiteX10" fmla="*/ 0 w 2002127"/>
                <a:gd name="connsiteY10" fmla="*/ 417610 h 2162522"/>
                <a:gd name="connsiteX11" fmla="*/ 417610 w 2002127"/>
                <a:gd name="connsiteY11" fmla="*/ 0 h 2162522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308901 w 2002127"/>
                <a:gd name="connsiteY7" fmla="*/ 2128197 h 2128197"/>
                <a:gd name="connsiteX8" fmla="*/ 0 w 2002127"/>
                <a:gd name="connsiteY8" fmla="*/ 995447 h 2128197"/>
                <a:gd name="connsiteX9" fmla="*/ 0 w 2002127"/>
                <a:gd name="connsiteY9" fmla="*/ 995447 h 2128197"/>
                <a:gd name="connsiteX10" fmla="*/ 0 w 2002127"/>
                <a:gd name="connsiteY10" fmla="*/ 417610 h 2128197"/>
                <a:gd name="connsiteX11" fmla="*/ 417610 w 2002127"/>
                <a:gd name="connsiteY11" fmla="*/ 0 h 2128197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297460 w 2002127"/>
                <a:gd name="connsiteY7" fmla="*/ 2128197 h 2128197"/>
                <a:gd name="connsiteX8" fmla="*/ 0 w 2002127"/>
                <a:gd name="connsiteY8" fmla="*/ 995447 h 2128197"/>
                <a:gd name="connsiteX9" fmla="*/ 0 w 2002127"/>
                <a:gd name="connsiteY9" fmla="*/ 995447 h 2128197"/>
                <a:gd name="connsiteX10" fmla="*/ 0 w 2002127"/>
                <a:gd name="connsiteY10" fmla="*/ 417610 h 2128197"/>
                <a:gd name="connsiteX11" fmla="*/ 417610 w 2002127"/>
                <a:gd name="connsiteY11" fmla="*/ 0 h 2128197"/>
                <a:gd name="connsiteX0" fmla="*/ 429051 w 2013568"/>
                <a:gd name="connsiteY0" fmla="*/ 0 h 2128197"/>
                <a:gd name="connsiteX1" fmla="*/ 1595958 w 2013568"/>
                <a:gd name="connsiteY1" fmla="*/ 0 h 2128197"/>
                <a:gd name="connsiteX2" fmla="*/ 2013568 w 2013568"/>
                <a:gd name="connsiteY2" fmla="*/ 417610 h 2128197"/>
                <a:gd name="connsiteX3" fmla="*/ 2013568 w 2013568"/>
                <a:gd name="connsiteY3" fmla="*/ 995447 h 2128197"/>
                <a:gd name="connsiteX4" fmla="*/ 2013568 w 2013568"/>
                <a:gd name="connsiteY4" fmla="*/ 995447 h 2128197"/>
                <a:gd name="connsiteX5" fmla="*/ 1647464 w 2013568"/>
                <a:gd name="connsiteY5" fmla="*/ 984005 h 2128197"/>
                <a:gd name="connsiteX6" fmla="*/ 331781 w 2013568"/>
                <a:gd name="connsiteY6" fmla="*/ 984005 h 2128197"/>
                <a:gd name="connsiteX7" fmla="*/ 308901 w 2013568"/>
                <a:gd name="connsiteY7" fmla="*/ 2128197 h 2128197"/>
                <a:gd name="connsiteX8" fmla="*/ 11441 w 2013568"/>
                <a:gd name="connsiteY8" fmla="*/ 995447 h 2128197"/>
                <a:gd name="connsiteX9" fmla="*/ 0 w 2013568"/>
                <a:gd name="connsiteY9" fmla="*/ 1693404 h 2128197"/>
                <a:gd name="connsiteX10" fmla="*/ 11441 w 2013568"/>
                <a:gd name="connsiteY10" fmla="*/ 417610 h 2128197"/>
                <a:gd name="connsiteX11" fmla="*/ 429051 w 2013568"/>
                <a:gd name="connsiteY11" fmla="*/ 0 h 2128197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297460 w 2002127"/>
                <a:gd name="connsiteY7" fmla="*/ 2128197 h 2128197"/>
                <a:gd name="connsiteX8" fmla="*/ 0 w 2002127"/>
                <a:gd name="connsiteY8" fmla="*/ 995447 h 2128197"/>
                <a:gd name="connsiteX9" fmla="*/ 0 w 2002127"/>
                <a:gd name="connsiteY9" fmla="*/ 417610 h 2128197"/>
                <a:gd name="connsiteX10" fmla="*/ 417610 w 2002127"/>
                <a:gd name="connsiteY10" fmla="*/ 0 h 2128197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297460 w 2002127"/>
                <a:gd name="connsiteY7" fmla="*/ 2128197 h 2128197"/>
                <a:gd name="connsiteX8" fmla="*/ 0 w 2002127"/>
                <a:gd name="connsiteY8" fmla="*/ 1887917 h 2128197"/>
                <a:gd name="connsiteX9" fmla="*/ 0 w 2002127"/>
                <a:gd name="connsiteY9" fmla="*/ 417610 h 2128197"/>
                <a:gd name="connsiteX10" fmla="*/ 417610 w 2002127"/>
                <a:gd name="connsiteY10" fmla="*/ 0 h 2128197"/>
                <a:gd name="connsiteX0" fmla="*/ 417610 w 2002127"/>
                <a:gd name="connsiteY0" fmla="*/ 0 h 2139639"/>
                <a:gd name="connsiteX1" fmla="*/ 1584517 w 2002127"/>
                <a:gd name="connsiteY1" fmla="*/ 0 h 2139639"/>
                <a:gd name="connsiteX2" fmla="*/ 2002127 w 2002127"/>
                <a:gd name="connsiteY2" fmla="*/ 417610 h 2139639"/>
                <a:gd name="connsiteX3" fmla="*/ 2002127 w 2002127"/>
                <a:gd name="connsiteY3" fmla="*/ 995447 h 2139639"/>
                <a:gd name="connsiteX4" fmla="*/ 2002127 w 2002127"/>
                <a:gd name="connsiteY4" fmla="*/ 995447 h 2139639"/>
                <a:gd name="connsiteX5" fmla="*/ 1636023 w 2002127"/>
                <a:gd name="connsiteY5" fmla="*/ 984005 h 2139639"/>
                <a:gd name="connsiteX6" fmla="*/ 320340 w 2002127"/>
                <a:gd name="connsiteY6" fmla="*/ 984005 h 2139639"/>
                <a:gd name="connsiteX7" fmla="*/ 297460 w 2002127"/>
                <a:gd name="connsiteY7" fmla="*/ 2128197 h 2139639"/>
                <a:gd name="connsiteX8" fmla="*/ 0 w 2002127"/>
                <a:gd name="connsiteY8" fmla="*/ 2139639 h 2139639"/>
                <a:gd name="connsiteX9" fmla="*/ 0 w 2002127"/>
                <a:gd name="connsiteY9" fmla="*/ 417610 h 2139639"/>
                <a:gd name="connsiteX10" fmla="*/ 417610 w 2002127"/>
                <a:gd name="connsiteY10" fmla="*/ 0 h 2139639"/>
                <a:gd name="connsiteX0" fmla="*/ 417610 w 2002127"/>
                <a:gd name="connsiteY0" fmla="*/ 0 h 2148932"/>
                <a:gd name="connsiteX1" fmla="*/ 1584517 w 2002127"/>
                <a:gd name="connsiteY1" fmla="*/ 0 h 2148932"/>
                <a:gd name="connsiteX2" fmla="*/ 2002127 w 2002127"/>
                <a:gd name="connsiteY2" fmla="*/ 417610 h 2148932"/>
                <a:gd name="connsiteX3" fmla="*/ 2002127 w 2002127"/>
                <a:gd name="connsiteY3" fmla="*/ 995447 h 2148932"/>
                <a:gd name="connsiteX4" fmla="*/ 2002127 w 2002127"/>
                <a:gd name="connsiteY4" fmla="*/ 995447 h 2148932"/>
                <a:gd name="connsiteX5" fmla="*/ 1636023 w 2002127"/>
                <a:gd name="connsiteY5" fmla="*/ 984005 h 2148932"/>
                <a:gd name="connsiteX6" fmla="*/ 320340 w 2002127"/>
                <a:gd name="connsiteY6" fmla="*/ 984005 h 2148932"/>
                <a:gd name="connsiteX7" fmla="*/ 313011 w 2002127"/>
                <a:gd name="connsiteY7" fmla="*/ 2148932 h 2148932"/>
                <a:gd name="connsiteX8" fmla="*/ 0 w 2002127"/>
                <a:gd name="connsiteY8" fmla="*/ 2139639 h 2148932"/>
                <a:gd name="connsiteX9" fmla="*/ 0 w 2002127"/>
                <a:gd name="connsiteY9" fmla="*/ 417610 h 2148932"/>
                <a:gd name="connsiteX10" fmla="*/ 417610 w 2002127"/>
                <a:gd name="connsiteY10" fmla="*/ 0 h 2148932"/>
                <a:gd name="connsiteX0" fmla="*/ 417610 w 2002127"/>
                <a:gd name="connsiteY0" fmla="*/ 0 h 2139639"/>
                <a:gd name="connsiteX1" fmla="*/ 1584517 w 2002127"/>
                <a:gd name="connsiteY1" fmla="*/ 0 h 2139639"/>
                <a:gd name="connsiteX2" fmla="*/ 2002127 w 2002127"/>
                <a:gd name="connsiteY2" fmla="*/ 417610 h 2139639"/>
                <a:gd name="connsiteX3" fmla="*/ 2002127 w 2002127"/>
                <a:gd name="connsiteY3" fmla="*/ 995447 h 2139639"/>
                <a:gd name="connsiteX4" fmla="*/ 2002127 w 2002127"/>
                <a:gd name="connsiteY4" fmla="*/ 995447 h 2139639"/>
                <a:gd name="connsiteX5" fmla="*/ 1636023 w 2002127"/>
                <a:gd name="connsiteY5" fmla="*/ 984005 h 2139639"/>
                <a:gd name="connsiteX6" fmla="*/ 320340 w 2002127"/>
                <a:gd name="connsiteY6" fmla="*/ 984005 h 2139639"/>
                <a:gd name="connsiteX7" fmla="*/ 313011 w 2002127"/>
                <a:gd name="connsiteY7" fmla="*/ 2128197 h 2139639"/>
                <a:gd name="connsiteX8" fmla="*/ 0 w 2002127"/>
                <a:gd name="connsiteY8" fmla="*/ 2139639 h 2139639"/>
                <a:gd name="connsiteX9" fmla="*/ 0 w 2002127"/>
                <a:gd name="connsiteY9" fmla="*/ 417610 h 2139639"/>
                <a:gd name="connsiteX10" fmla="*/ 417610 w 2002127"/>
                <a:gd name="connsiteY10" fmla="*/ 0 h 2139639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36023 w 2002127"/>
                <a:gd name="connsiteY5" fmla="*/ 984005 h 2143748"/>
                <a:gd name="connsiteX6" fmla="*/ 320340 w 2002127"/>
                <a:gd name="connsiteY6" fmla="*/ 984005 h 2143748"/>
                <a:gd name="connsiteX7" fmla="*/ 313011 w 2002127"/>
                <a:gd name="connsiteY7" fmla="*/ 2143748 h 2143748"/>
                <a:gd name="connsiteX8" fmla="*/ 0 w 2002127"/>
                <a:gd name="connsiteY8" fmla="*/ 2139639 h 2143748"/>
                <a:gd name="connsiteX9" fmla="*/ 0 w 2002127"/>
                <a:gd name="connsiteY9" fmla="*/ 417610 h 2143748"/>
                <a:gd name="connsiteX10" fmla="*/ 417610 w 2002127"/>
                <a:gd name="connsiteY10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733236 w 2002127"/>
                <a:gd name="connsiteY5" fmla="*/ 98603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14012 w 2002127"/>
                <a:gd name="connsiteY5" fmla="*/ 214199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39930 w 2002127"/>
                <a:gd name="connsiteY5" fmla="*/ 214199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34746 w 2002127"/>
                <a:gd name="connsiteY5" fmla="*/ 214199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12494"/>
                <a:gd name="connsiteY0" fmla="*/ 0 h 2143748"/>
                <a:gd name="connsiteX1" fmla="*/ 1584517 w 2012494"/>
                <a:gd name="connsiteY1" fmla="*/ 0 h 2143748"/>
                <a:gd name="connsiteX2" fmla="*/ 2002127 w 2012494"/>
                <a:gd name="connsiteY2" fmla="*/ 417610 h 2143748"/>
                <a:gd name="connsiteX3" fmla="*/ 2002127 w 2012494"/>
                <a:gd name="connsiteY3" fmla="*/ 995447 h 2143748"/>
                <a:gd name="connsiteX4" fmla="*/ 2012494 w 2012494"/>
                <a:gd name="connsiteY4" fmla="*/ 1576019 h 2143748"/>
                <a:gd name="connsiteX5" fmla="*/ 1634746 w 2012494"/>
                <a:gd name="connsiteY5" fmla="*/ 2141999 h 2143748"/>
                <a:gd name="connsiteX6" fmla="*/ 1636023 w 2012494"/>
                <a:gd name="connsiteY6" fmla="*/ 984005 h 2143748"/>
                <a:gd name="connsiteX7" fmla="*/ 320340 w 2012494"/>
                <a:gd name="connsiteY7" fmla="*/ 984005 h 2143748"/>
                <a:gd name="connsiteX8" fmla="*/ 313011 w 2012494"/>
                <a:gd name="connsiteY8" fmla="*/ 2143748 h 2143748"/>
                <a:gd name="connsiteX9" fmla="*/ 0 w 2012494"/>
                <a:gd name="connsiteY9" fmla="*/ 2139639 h 2143748"/>
                <a:gd name="connsiteX10" fmla="*/ 0 w 2012494"/>
                <a:gd name="connsiteY10" fmla="*/ 417610 h 2143748"/>
                <a:gd name="connsiteX11" fmla="*/ 417610 w 2012494"/>
                <a:gd name="connsiteY11" fmla="*/ 0 h 2143748"/>
                <a:gd name="connsiteX0" fmla="*/ 417610 w 2012494"/>
                <a:gd name="connsiteY0" fmla="*/ 0 h 2143748"/>
                <a:gd name="connsiteX1" fmla="*/ 1584517 w 2012494"/>
                <a:gd name="connsiteY1" fmla="*/ 0 h 2143748"/>
                <a:gd name="connsiteX2" fmla="*/ 2002127 w 2012494"/>
                <a:gd name="connsiteY2" fmla="*/ 417610 h 2143748"/>
                <a:gd name="connsiteX3" fmla="*/ 2012494 w 2012494"/>
                <a:gd name="connsiteY3" fmla="*/ 1576019 h 2143748"/>
                <a:gd name="connsiteX4" fmla="*/ 1634746 w 2012494"/>
                <a:gd name="connsiteY4" fmla="*/ 2141999 h 2143748"/>
                <a:gd name="connsiteX5" fmla="*/ 1636023 w 2012494"/>
                <a:gd name="connsiteY5" fmla="*/ 984005 h 2143748"/>
                <a:gd name="connsiteX6" fmla="*/ 320340 w 2012494"/>
                <a:gd name="connsiteY6" fmla="*/ 984005 h 2143748"/>
                <a:gd name="connsiteX7" fmla="*/ 313011 w 2012494"/>
                <a:gd name="connsiteY7" fmla="*/ 2143748 h 2143748"/>
                <a:gd name="connsiteX8" fmla="*/ 0 w 2012494"/>
                <a:gd name="connsiteY8" fmla="*/ 2139639 h 2143748"/>
                <a:gd name="connsiteX9" fmla="*/ 0 w 2012494"/>
                <a:gd name="connsiteY9" fmla="*/ 417610 h 2143748"/>
                <a:gd name="connsiteX10" fmla="*/ 417610 w 2012494"/>
                <a:gd name="connsiteY10" fmla="*/ 0 h 2143748"/>
                <a:gd name="connsiteX0" fmla="*/ 417610 w 2012494"/>
                <a:gd name="connsiteY0" fmla="*/ 0 h 2143748"/>
                <a:gd name="connsiteX1" fmla="*/ 1584517 w 2012494"/>
                <a:gd name="connsiteY1" fmla="*/ 0 h 2143748"/>
                <a:gd name="connsiteX2" fmla="*/ 2002127 w 2012494"/>
                <a:gd name="connsiteY2" fmla="*/ 417610 h 2143748"/>
                <a:gd name="connsiteX3" fmla="*/ 2012494 w 2012494"/>
                <a:gd name="connsiteY3" fmla="*/ 2135856 h 2143748"/>
                <a:gd name="connsiteX4" fmla="*/ 1634746 w 2012494"/>
                <a:gd name="connsiteY4" fmla="*/ 2141999 h 2143748"/>
                <a:gd name="connsiteX5" fmla="*/ 1636023 w 2012494"/>
                <a:gd name="connsiteY5" fmla="*/ 984005 h 2143748"/>
                <a:gd name="connsiteX6" fmla="*/ 320340 w 2012494"/>
                <a:gd name="connsiteY6" fmla="*/ 984005 h 2143748"/>
                <a:gd name="connsiteX7" fmla="*/ 313011 w 2012494"/>
                <a:gd name="connsiteY7" fmla="*/ 2143748 h 2143748"/>
                <a:gd name="connsiteX8" fmla="*/ 0 w 2012494"/>
                <a:gd name="connsiteY8" fmla="*/ 2139639 h 2143748"/>
                <a:gd name="connsiteX9" fmla="*/ 0 w 2012494"/>
                <a:gd name="connsiteY9" fmla="*/ 417610 h 2143748"/>
                <a:gd name="connsiteX10" fmla="*/ 417610 w 2012494"/>
                <a:gd name="connsiteY10" fmla="*/ 0 h 2143748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34746 w 2002586"/>
                <a:gd name="connsiteY4" fmla="*/ 2141999 h 2146223"/>
                <a:gd name="connsiteX5" fmla="*/ 1636023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34746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60665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81400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55481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76216 w 2002586"/>
                <a:gd name="connsiteY4" fmla="*/ 2136816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65848 w 2002586"/>
                <a:gd name="connsiteY4" fmla="*/ 2131632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65848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754"/>
                <a:gd name="connsiteY0" fmla="*/ 0 h 2143748"/>
                <a:gd name="connsiteX1" fmla="*/ 1584517 w 2002754"/>
                <a:gd name="connsiteY1" fmla="*/ 0 h 2143748"/>
                <a:gd name="connsiteX2" fmla="*/ 2002127 w 2002754"/>
                <a:gd name="connsiteY2" fmla="*/ 417610 h 2143748"/>
                <a:gd name="connsiteX3" fmla="*/ 1996943 w 2002754"/>
                <a:gd name="connsiteY3" fmla="*/ 2141039 h 2143748"/>
                <a:gd name="connsiteX4" fmla="*/ 1665848 w 2002754"/>
                <a:gd name="connsiteY4" fmla="*/ 2141999 h 2143748"/>
                <a:gd name="connsiteX5" fmla="*/ 1667125 w 2002754"/>
                <a:gd name="connsiteY5" fmla="*/ 984005 h 2143748"/>
                <a:gd name="connsiteX6" fmla="*/ 320340 w 2002754"/>
                <a:gd name="connsiteY6" fmla="*/ 984005 h 2143748"/>
                <a:gd name="connsiteX7" fmla="*/ 313011 w 2002754"/>
                <a:gd name="connsiteY7" fmla="*/ 2143748 h 2143748"/>
                <a:gd name="connsiteX8" fmla="*/ 0 w 2002754"/>
                <a:gd name="connsiteY8" fmla="*/ 2139639 h 2143748"/>
                <a:gd name="connsiteX9" fmla="*/ 0 w 2002754"/>
                <a:gd name="connsiteY9" fmla="*/ 417610 h 2143748"/>
                <a:gd name="connsiteX10" fmla="*/ 417610 w 2002754"/>
                <a:gd name="connsiteY10" fmla="*/ 0 h 2143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02754" h="2143748">
                  <a:moveTo>
                    <a:pt x="417610" y="0"/>
                  </a:moveTo>
                  <a:lnTo>
                    <a:pt x="1584517" y="0"/>
                  </a:lnTo>
                  <a:cubicBezTo>
                    <a:pt x="1815157" y="0"/>
                    <a:pt x="2002127" y="186970"/>
                    <a:pt x="2002127" y="417610"/>
                  </a:cubicBezTo>
                  <a:cubicBezTo>
                    <a:pt x="2005583" y="803746"/>
                    <a:pt x="1993487" y="1754903"/>
                    <a:pt x="1996943" y="2141039"/>
                  </a:cubicBezTo>
                  <a:lnTo>
                    <a:pt x="1665848" y="2141999"/>
                  </a:lnTo>
                  <a:cubicBezTo>
                    <a:pt x="1664546" y="1756001"/>
                    <a:pt x="1668427" y="1370003"/>
                    <a:pt x="1667125" y="984005"/>
                  </a:cubicBezTo>
                  <a:lnTo>
                    <a:pt x="320340" y="984005"/>
                  </a:lnTo>
                  <a:lnTo>
                    <a:pt x="313011" y="2143748"/>
                  </a:lnTo>
                  <a:lnTo>
                    <a:pt x="0" y="2139639"/>
                  </a:lnTo>
                  <a:lnTo>
                    <a:pt x="0" y="417610"/>
                  </a:lnTo>
                  <a:cubicBezTo>
                    <a:pt x="0" y="186970"/>
                    <a:pt x="186970" y="0"/>
                    <a:pt x="417610" y="0"/>
                  </a:cubicBezTo>
                  <a:close/>
                </a:path>
              </a:pathLst>
            </a:custGeom>
            <a:ln w="28575" cmpd="sng"/>
            <a:scene3d>
              <a:camera prst="isometricOffAxis2Left">
                <a:rot lat="1756351" lon="2658000" rev="21325911"/>
              </a:camera>
              <a:lightRig rig="threePt" dir="t"/>
            </a:scene3d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 rot="308156">
              <a:off x="4488698" y="4026488"/>
              <a:ext cx="194493" cy="1224287"/>
            </a:xfrm>
            <a:prstGeom prst="roundRect">
              <a:avLst>
                <a:gd name="adj" fmla="val 50000"/>
              </a:avLst>
            </a:prstGeom>
            <a:ln w="28575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 rot="21291844" flipH="1">
              <a:off x="5392941" y="3630531"/>
              <a:ext cx="194493" cy="1224287"/>
            </a:xfrm>
            <a:prstGeom prst="roundRect">
              <a:avLst>
                <a:gd name="adj" fmla="val 50000"/>
              </a:avLst>
            </a:prstGeom>
            <a:ln w="28575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 rot="308156">
              <a:off x="3640946" y="3569877"/>
              <a:ext cx="194493" cy="1224287"/>
            </a:xfrm>
            <a:prstGeom prst="roundRect">
              <a:avLst>
                <a:gd name="adj" fmla="val 50000"/>
              </a:avLst>
            </a:prstGeom>
            <a:ln w="28575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889846" y="2791828"/>
              <a:ext cx="1448686" cy="1670520"/>
            </a:xfrm>
            <a:prstGeom prst="roundRect">
              <a:avLst/>
            </a:prstGeom>
            <a:ln w="28575" cmpd="sng"/>
            <a:scene3d>
              <a:camera prst="isometricTopUp"/>
              <a:lightRig rig="threePt" dir="t"/>
            </a:scene3d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1535" y="642031"/>
            <a:ext cx="1626271" cy="2009423"/>
            <a:chOff x="2109086" y="172756"/>
            <a:chExt cx="5117409" cy="6323078"/>
          </a:xfrm>
        </p:grpSpPr>
        <p:sp>
          <p:nvSpPr>
            <p:cNvPr id="13" name="Freeform 12"/>
            <p:cNvSpPr/>
            <p:nvPr/>
          </p:nvSpPr>
          <p:spPr>
            <a:xfrm>
              <a:off x="3115525" y="5470524"/>
              <a:ext cx="2996461" cy="1025310"/>
            </a:xfrm>
            <a:custGeom>
              <a:avLst/>
              <a:gdLst>
                <a:gd name="connsiteX0" fmla="*/ 13229 w 2996461"/>
                <a:gd name="connsiteY0" fmla="*/ 826863 h 1025310"/>
                <a:gd name="connsiteX1" fmla="*/ 1091426 w 2996461"/>
                <a:gd name="connsiteY1" fmla="*/ 456428 h 1025310"/>
                <a:gd name="connsiteX2" fmla="*/ 449800 w 2996461"/>
                <a:gd name="connsiteY2" fmla="*/ 238137 h 1025310"/>
                <a:gd name="connsiteX3" fmla="*/ 469644 w 2996461"/>
                <a:gd name="connsiteY3" fmla="*/ 138913 h 1025310"/>
                <a:gd name="connsiteX4" fmla="*/ 1455235 w 2996461"/>
                <a:gd name="connsiteY4" fmla="*/ 291056 h 1025310"/>
                <a:gd name="connsiteX5" fmla="*/ 1448620 w 2996461"/>
                <a:gd name="connsiteY5" fmla="*/ 0 h 1025310"/>
                <a:gd name="connsiteX6" fmla="*/ 1666905 w 2996461"/>
                <a:gd name="connsiteY6" fmla="*/ 13230 h 1025310"/>
                <a:gd name="connsiteX7" fmla="*/ 1666905 w 2996461"/>
                <a:gd name="connsiteY7" fmla="*/ 297671 h 1025310"/>
                <a:gd name="connsiteX8" fmla="*/ 2804634 w 2996461"/>
                <a:gd name="connsiteY8" fmla="*/ 165373 h 1025310"/>
                <a:gd name="connsiteX9" fmla="*/ 2831093 w 2996461"/>
                <a:gd name="connsiteY9" fmla="*/ 271211 h 1025310"/>
                <a:gd name="connsiteX10" fmla="*/ 2030714 w 2996461"/>
                <a:gd name="connsiteY10" fmla="*/ 469658 h 1025310"/>
                <a:gd name="connsiteX11" fmla="*/ 2970002 w 2996461"/>
                <a:gd name="connsiteY11" fmla="*/ 859938 h 1025310"/>
                <a:gd name="connsiteX12" fmla="*/ 2996461 w 2996461"/>
                <a:gd name="connsiteY12" fmla="*/ 1025310 h 1025310"/>
                <a:gd name="connsiteX13" fmla="*/ 1633832 w 2996461"/>
                <a:gd name="connsiteY13" fmla="*/ 615186 h 1025310"/>
                <a:gd name="connsiteX14" fmla="*/ 1494923 w 2996461"/>
                <a:gd name="connsiteY14" fmla="*/ 615186 h 1025310"/>
                <a:gd name="connsiteX15" fmla="*/ 0 w 2996461"/>
                <a:gd name="connsiteY15" fmla="*/ 998850 h 1025310"/>
                <a:gd name="connsiteX16" fmla="*/ 13229 w 2996461"/>
                <a:gd name="connsiteY16" fmla="*/ 826863 h 102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996461" h="1025310">
                  <a:moveTo>
                    <a:pt x="13229" y="826863"/>
                  </a:moveTo>
                  <a:lnTo>
                    <a:pt x="1091426" y="456428"/>
                  </a:lnTo>
                  <a:lnTo>
                    <a:pt x="449800" y="238137"/>
                  </a:lnTo>
                  <a:lnTo>
                    <a:pt x="469644" y="138913"/>
                  </a:lnTo>
                  <a:lnTo>
                    <a:pt x="1455235" y="291056"/>
                  </a:lnTo>
                  <a:lnTo>
                    <a:pt x="1448620" y="0"/>
                  </a:lnTo>
                  <a:lnTo>
                    <a:pt x="1666905" y="13230"/>
                  </a:lnTo>
                  <a:lnTo>
                    <a:pt x="1666905" y="297671"/>
                  </a:lnTo>
                  <a:lnTo>
                    <a:pt x="2804634" y="165373"/>
                  </a:lnTo>
                  <a:lnTo>
                    <a:pt x="2831093" y="271211"/>
                  </a:lnTo>
                  <a:lnTo>
                    <a:pt x="2030714" y="469658"/>
                  </a:lnTo>
                  <a:lnTo>
                    <a:pt x="2970002" y="859938"/>
                  </a:lnTo>
                  <a:lnTo>
                    <a:pt x="2996461" y="1025310"/>
                  </a:lnTo>
                  <a:lnTo>
                    <a:pt x="1633832" y="615186"/>
                  </a:lnTo>
                  <a:lnTo>
                    <a:pt x="1494923" y="615186"/>
                  </a:lnTo>
                  <a:lnTo>
                    <a:pt x="0" y="998850"/>
                  </a:lnTo>
                  <a:lnTo>
                    <a:pt x="13229" y="826863"/>
                  </a:lnTo>
                  <a:close/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2109086" y="172756"/>
              <a:ext cx="5117409" cy="5321097"/>
            </a:xfrm>
            <a:custGeom>
              <a:avLst/>
              <a:gdLst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6437"/>
                <a:gd name="connsiteY0" fmla="*/ 0 h 5137421"/>
                <a:gd name="connsiteX1" fmla="*/ 3809762 w 5146437"/>
                <a:gd name="connsiteY1" fmla="*/ 45768 h 5137421"/>
                <a:gd name="connsiteX2" fmla="*/ 4278832 w 5146437"/>
                <a:gd name="connsiteY2" fmla="*/ 572096 h 5137421"/>
                <a:gd name="connsiteX3" fmla="*/ 3695355 w 5146437"/>
                <a:gd name="connsiteY3" fmla="*/ 2734618 h 5137421"/>
                <a:gd name="connsiteX4" fmla="*/ 4118662 w 5146437"/>
                <a:gd name="connsiteY4" fmla="*/ 2883363 h 5137421"/>
                <a:gd name="connsiteX5" fmla="*/ 4896631 w 5146437"/>
                <a:gd name="connsiteY5" fmla="*/ 2700293 h 5137421"/>
                <a:gd name="connsiteX6" fmla="*/ 5136886 w 5146437"/>
                <a:gd name="connsiteY6" fmla="*/ 2917689 h 5137421"/>
                <a:gd name="connsiteX7" fmla="*/ 4955084 w 5146437"/>
                <a:gd name="connsiteY7" fmla="*/ 4133571 h 5137421"/>
                <a:gd name="connsiteX8" fmla="*/ 3569507 w 5146437"/>
                <a:gd name="connsiteY8" fmla="*/ 5137421 h 5137421"/>
                <a:gd name="connsiteX9" fmla="*/ 1636024 w 5146437"/>
                <a:gd name="connsiteY9" fmla="*/ 5034444 h 5137421"/>
                <a:gd name="connsiteX10" fmla="*/ 755088 w 5146437"/>
                <a:gd name="connsiteY10" fmla="*/ 4130532 h 5137421"/>
                <a:gd name="connsiteX11" fmla="*/ 0 w 5146437"/>
                <a:gd name="connsiteY11" fmla="*/ 263164 h 5137421"/>
                <a:gd name="connsiteX12" fmla="*/ 160171 w 5146437"/>
                <a:gd name="connsiteY12" fmla="*/ 0 h 5137421"/>
                <a:gd name="connsiteX0" fmla="*/ 160171 w 5155724"/>
                <a:gd name="connsiteY0" fmla="*/ 0 h 5137421"/>
                <a:gd name="connsiteX1" fmla="*/ 3809762 w 5155724"/>
                <a:gd name="connsiteY1" fmla="*/ 45768 h 5137421"/>
                <a:gd name="connsiteX2" fmla="*/ 4278832 w 5155724"/>
                <a:gd name="connsiteY2" fmla="*/ 572096 h 5137421"/>
                <a:gd name="connsiteX3" fmla="*/ 3695355 w 5155724"/>
                <a:gd name="connsiteY3" fmla="*/ 2734618 h 5137421"/>
                <a:gd name="connsiteX4" fmla="*/ 4118662 w 5155724"/>
                <a:gd name="connsiteY4" fmla="*/ 2883363 h 5137421"/>
                <a:gd name="connsiteX5" fmla="*/ 4896631 w 5155724"/>
                <a:gd name="connsiteY5" fmla="*/ 2700293 h 5137421"/>
                <a:gd name="connsiteX6" fmla="*/ 5136886 w 5155724"/>
                <a:gd name="connsiteY6" fmla="*/ 2917689 h 5137421"/>
                <a:gd name="connsiteX7" fmla="*/ 4955084 w 5155724"/>
                <a:gd name="connsiteY7" fmla="*/ 4133571 h 5137421"/>
                <a:gd name="connsiteX8" fmla="*/ 3569507 w 5155724"/>
                <a:gd name="connsiteY8" fmla="*/ 5137421 h 5137421"/>
                <a:gd name="connsiteX9" fmla="*/ 1636024 w 5155724"/>
                <a:gd name="connsiteY9" fmla="*/ 5034444 h 5137421"/>
                <a:gd name="connsiteX10" fmla="*/ 755088 w 5155724"/>
                <a:gd name="connsiteY10" fmla="*/ 4130532 h 5137421"/>
                <a:gd name="connsiteX11" fmla="*/ 0 w 5155724"/>
                <a:gd name="connsiteY11" fmla="*/ 263164 h 5137421"/>
                <a:gd name="connsiteX12" fmla="*/ 160171 w 5155724"/>
                <a:gd name="connsiteY12" fmla="*/ 0 h 5137421"/>
                <a:gd name="connsiteX0" fmla="*/ 160171 w 5155724"/>
                <a:gd name="connsiteY0" fmla="*/ 0 h 5137421"/>
                <a:gd name="connsiteX1" fmla="*/ 3809762 w 5155724"/>
                <a:gd name="connsiteY1" fmla="*/ 45768 h 5137421"/>
                <a:gd name="connsiteX2" fmla="*/ 4278832 w 5155724"/>
                <a:gd name="connsiteY2" fmla="*/ 572096 h 5137421"/>
                <a:gd name="connsiteX3" fmla="*/ 3695355 w 5155724"/>
                <a:gd name="connsiteY3" fmla="*/ 2734618 h 5137421"/>
                <a:gd name="connsiteX4" fmla="*/ 4118662 w 5155724"/>
                <a:gd name="connsiteY4" fmla="*/ 2883363 h 5137421"/>
                <a:gd name="connsiteX5" fmla="*/ 4896631 w 5155724"/>
                <a:gd name="connsiteY5" fmla="*/ 2700293 h 5137421"/>
                <a:gd name="connsiteX6" fmla="*/ 5136886 w 5155724"/>
                <a:gd name="connsiteY6" fmla="*/ 2917689 h 5137421"/>
                <a:gd name="connsiteX7" fmla="*/ 4955084 w 5155724"/>
                <a:gd name="connsiteY7" fmla="*/ 4133571 h 5137421"/>
                <a:gd name="connsiteX8" fmla="*/ 3569507 w 5155724"/>
                <a:gd name="connsiteY8" fmla="*/ 5137421 h 5137421"/>
                <a:gd name="connsiteX9" fmla="*/ 1636024 w 5155724"/>
                <a:gd name="connsiteY9" fmla="*/ 5034444 h 5137421"/>
                <a:gd name="connsiteX10" fmla="*/ 755088 w 5155724"/>
                <a:gd name="connsiteY10" fmla="*/ 4130532 h 5137421"/>
                <a:gd name="connsiteX11" fmla="*/ 0 w 5155724"/>
                <a:gd name="connsiteY11" fmla="*/ 263164 h 5137421"/>
                <a:gd name="connsiteX12" fmla="*/ 160171 w 5155724"/>
                <a:gd name="connsiteY12" fmla="*/ 0 h 5137421"/>
                <a:gd name="connsiteX0" fmla="*/ 160171 w 5155724"/>
                <a:gd name="connsiteY0" fmla="*/ 0 h 5190340"/>
                <a:gd name="connsiteX1" fmla="*/ 3809762 w 5155724"/>
                <a:gd name="connsiteY1" fmla="*/ 45768 h 5190340"/>
                <a:gd name="connsiteX2" fmla="*/ 4278832 w 5155724"/>
                <a:gd name="connsiteY2" fmla="*/ 572096 h 5190340"/>
                <a:gd name="connsiteX3" fmla="*/ 3695355 w 5155724"/>
                <a:gd name="connsiteY3" fmla="*/ 2734618 h 5190340"/>
                <a:gd name="connsiteX4" fmla="*/ 4118662 w 5155724"/>
                <a:gd name="connsiteY4" fmla="*/ 2883363 h 5190340"/>
                <a:gd name="connsiteX5" fmla="*/ 4896631 w 5155724"/>
                <a:gd name="connsiteY5" fmla="*/ 2700293 h 5190340"/>
                <a:gd name="connsiteX6" fmla="*/ 5136886 w 5155724"/>
                <a:gd name="connsiteY6" fmla="*/ 2917689 h 5190340"/>
                <a:gd name="connsiteX7" fmla="*/ 4955084 w 5155724"/>
                <a:gd name="connsiteY7" fmla="*/ 4133571 h 5190340"/>
                <a:gd name="connsiteX8" fmla="*/ 3576122 w 5155724"/>
                <a:gd name="connsiteY8" fmla="*/ 5190340 h 5190340"/>
                <a:gd name="connsiteX9" fmla="*/ 1636024 w 5155724"/>
                <a:gd name="connsiteY9" fmla="*/ 5034444 h 5190340"/>
                <a:gd name="connsiteX10" fmla="*/ 755088 w 5155724"/>
                <a:gd name="connsiteY10" fmla="*/ 4130532 h 5190340"/>
                <a:gd name="connsiteX11" fmla="*/ 0 w 5155724"/>
                <a:gd name="connsiteY11" fmla="*/ 263164 h 5190340"/>
                <a:gd name="connsiteX12" fmla="*/ 160171 w 5155724"/>
                <a:gd name="connsiteY12" fmla="*/ 0 h 5190340"/>
                <a:gd name="connsiteX0" fmla="*/ 160171 w 5155724"/>
                <a:gd name="connsiteY0" fmla="*/ 0 h 5190340"/>
                <a:gd name="connsiteX1" fmla="*/ 3809762 w 5155724"/>
                <a:gd name="connsiteY1" fmla="*/ 45768 h 5190340"/>
                <a:gd name="connsiteX2" fmla="*/ 4278832 w 5155724"/>
                <a:gd name="connsiteY2" fmla="*/ 572096 h 5190340"/>
                <a:gd name="connsiteX3" fmla="*/ 3695355 w 5155724"/>
                <a:gd name="connsiteY3" fmla="*/ 2734618 h 5190340"/>
                <a:gd name="connsiteX4" fmla="*/ 4118662 w 5155724"/>
                <a:gd name="connsiteY4" fmla="*/ 2883363 h 5190340"/>
                <a:gd name="connsiteX5" fmla="*/ 4896631 w 5155724"/>
                <a:gd name="connsiteY5" fmla="*/ 2700293 h 5190340"/>
                <a:gd name="connsiteX6" fmla="*/ 5136886 w 5155724"/>
                <a:gd name="connsiteY6" fmla="*/ 2917689 h 5190340"/>
                <a:gd name="connsiteX7" fmla="*/ 4955084 w 5155724"/>
                <a:gd name="connsiteY7" fmla="*/ 4133571 h 5190340"/>
                <a:gd name="connsiteX8" fmla="*/ 3576122 w 5155724"/>
                <a:gd name="connsiteY8" fmla="*/ 5190340 h 5190340"/>
                <a:gd name="connsiteX9" fmla="*/ 1636024 w 5155724"/>
                <a:gd name="connsiteY9" fmla="*/ 5034444 h 5190340"/>
                <a:gd name="connsiteX10" fmla="*/ 755088 w 5155724"/>
                <a:gd name="connsiteY10" fmla="*/ 4130532 h 5190340"/>
                <a:gd name="connsiteX11" fmla="*/ 0 w 5155724"/>
                <a:gd name="connsiteY11" fmla="*/ 263164 h 5190340"/>
                <a:gd name="connsiteX12" fmla="*/ 160171 w 5155724"/>
                <a:gd name="connsiteY12" fmla="*/ 0 h 5190340"/>
                <a:gd name="connsiteX0" fmla="*/ 160171 w 5155724"/>
                <a:gd name="connsiteY0" fmla="*/ 0 h 5233075"/>
                <a:gd name="connsiteX1" fmla="*/ 3809762 w 5155724"/>
                <a:gd name="connsiteY1" fmla="*/ 45768 h 5233075"/>
                <a:gd name="connsiteX2" fmla="*/ 4278832 w 5155724"/>
                <a:gd name="connsiteY2" fmla="*/ 572096 h 5233075"/>
                <a:gd name="connsiteX3" fmla="*/ 3695355 w 5155724"/>
                <a:gd name="connsiteY3" fmla="*/ 2734618 h 5233075"/>
                <a:gd name="connsiteX4" fmla="*/ 4118662 w 5155724"/>
                <a:gd name="connsiteY4" fmla="*/ 2883363 h 5233075"/>
                <a:gd name="connsiteX5" fmla="*/ 4896631 w 5155724"/>
                <a:gd name="connsiteY5" fmla="*/ 2700293 h 5233075"/>
                <a:gd name="connsiteX6" fmla="*/ 5136886 w 5155724"/>
                <a:gd name="connsiteY6" fmla="*/ 2917689 h 5233075"/>
                <a:gd name="connsiteX7" fmla="*/ 4955084 w 5155724"/>
                <a:gd name="connsiteY7" fmla="*/ 4133571 h 5233075"/>
                <a:gd name="connsiteX8" fmla="*/ 3576122 w 5155724"/>
                <a:gd name="connsiteY8" fmla="*/ 5190340 h 5233075"/>
                <a:gd name="connsiteX9" fmla="*/ 1636024 w 5155724"/>
                <a:gd name="connsiteY9" fmla="*/ 5034444 h 5233075"/>
                <a:gd name="connsiteX10" fmla="*/ 755088 w 5155724"/>
                <a:gd name="connsiteY10" fmla="*/ 4130532 h 5233075"/>
                <a:gd name="connsiteX11" fmla="*/ 0 w 5155724"/>
                <a:gd name="connsiteY11" fmla="*/ 263164 h 5233075"/>
                <a:gd name="connsiteX12" fmla="*/ 160171 w 5155724"/>
                <a:gd name="connsiteY12" fmla="*/ 0 h 5233075"/>
                <a:gd name="connsiteX0" fmla="*/ 160171 w 5155724"/>
                <a:gd name="connsiteY0" fmla="*/ 0 h 5265166"/>
                <a:gd name="connsiteX1" fmla="*/ 3809762 w 5155724"/>
                <a:gd name="connsiteY1" fmla="*/ 45768 h 5265166"/>
                <a:gd name="connsiteX2" fmla="*/ 4278832 w 5155724"/>
                <a:gd name="connsiteY2" fmla="*/ 572096 h 5265166"/>
                <a:gd name="connsiteX3" fmla="*/ 3695355 w 5155724"/>
                <a:gd name="connsiteY3" fmla="*/ 2734618 h 5265166"/>
                <a:gd name="connsiteX4" fmla="*/ 4118662 w 5155724"/>
                <a:gd name="connsiteY4" fmla="*/ 2883363 h 5265166"/>
                <a:gd name="connsiteX5" fmla="*/ 4896631 w 5155724"/>
                <a:gd name="connsiteY5" fmla="*/ 2700293 h 5265166"/>
                <a:gd name="connsiteX6" fmla="*/ 5136886 w 5155724"/>
                <a:gd name="connsiteY6" fmla="*/ 2917689 h 5265166"/>
                <a:gd name="connsiteX7" fmla="*/ 4955084 w 5155724"/>
                <a:gd name="connsiteY7" fmla="*/ 4133571 h 5265166"/>
                <a:gd name="connsiteX8" fmla="*/ 3576122 w 5155724"/>
                <a:gd name="connsiteY8" fmla="*/ 5190340 h 5265166"/>
                <a:gd name="connsiteX9" fmla="*/ 1636024 w 5155724"/>
                <a:gd name="connsiteY9" fmla="*/ 5034444 h 5265166"/>
                <a:gd name="connsiteX10" fmla="*/ 755088 w 5155724"/>
                <a:gd name="connsiteY10" fmla="*/ 4130532 h 5265166"/>
                <a:gd name="connsiteX11" fmla="*/ 0 w 5155724"/>
                <a:gd name="connsiteY11" fmla="*/ 263164 h 5265166"/>
                <a:gd name="connsiteX12" fmla="*/ 160171 w 5155724"/>
                <a:gd name="connsiteY12" fmla="*/ 0 h 5265166"/>
                <a:gd name="connsiteX0" fmla="*/ 160171 w 5155724"/>
                <a:gd name="connsiteY0" fmla="*/ 0 h 5323386"/>
                <a:gd name="connsiteX1" fmla="*/ 3809762 w 5155724"/>
                <a:gd name="connsiteY1" fmla="*/ 45768 h 5323386"/>
                <a:gd name="connsiteX2" fmla="*/ 4278832 w 5155724"/>
                <a:gd name="connsiteY2" fmla="*/ 572096 h 5323386"/>
                <a:gd name="connsiteX3" fmla="*/ 3695355 w 5155724"/>
                <a:gd name="connsiteY3" fmla="*/ 2734618 h 5323386"/>
                <a:gd name="connsiteX4" fmla="*/ 4118662 w 5155724"/>
                <a:gd name="connsiteY4" fmla="*/ 2883363 h 5323386"/>
                <a:gd name="connsiteX5" fmla="*/ 4896631 w 5155724"/>
                <a:gd name="connsiteY5" fmla="*/ 2700293 h 5323386"/>
                <a:gd name="connsiteX6" fmla="*/ 5136886 w 5155724"/>
                <a:gd name="connsiteY6" fmla="*/ 2917689 h 5323386"/>
                <a:gd name="connsiteX7" fmla="*/ 4955084 w 5155724"/>
                <a:gd name="connsiteY7" fmla="*/ 4133571 h 5323386"/>
                <a:gd name="connsiteX8" fmla="*/ 3576122 w 5155724"/>
                <a:gd name="connsiteY8" fmla="*/ 5190340 h 5323386"/>
                <a:gd name="connsiteX9" fmla="*/ 1636024 w 5155724"/>
                <a:gd name="connsiteY9" fmla="*/ 5034444 h 5323386"/>
                <a:gd name="connsiteX10" fmla="*/ 755088 w 5155724"/>
                <a:gd name="connsiteY10" fmla="*/ 4130532 h 5323386"/>
                <a:gd name="connsiteX11" fmla="*/ 0 w 5155724"/>
                <a:gd name="connsiteY11" fmla="*/ 263164 h 5323386"/>
                <a:gd name="connsiteX12" fmla="*/ 160171 w 5155724"/>
                <a:gd name="connsiteY12" fmla="*/ 0 h 5323386"/>
                <a:gd name="connsiteX0" fmla="*/ 160171 w 5155724"/>
                <a:gd name="connsiteY0" fmla="*/ 0 h 5310841"/>
                <a:gd name="connsiteX1" fmla="*/ 3809762 w 5155724"/>
                <a:gd name="connsiteY1" fmla="*/ 45768 h 5310841"/>
                <a:gd name="connsiteX2" fmla="*/ 4278832 w 5155724"/>
                <a:gd name="connsiteY2" fmla="*/ 572096 h 5310841"/>
                <a:gd name="connsiteX3" fmla="*/ 3695355 w 5155724"/>
                <a:gd name="connsiteY3" fmla="*/ 2734618 h 5310841"/>
                <a:gd name="connsiteX4" fmla="*/ 4118662 w 5155724"/>
                <a:gd name="connsiteY4" fmla="*/ 2883363 h 5310841"/>
                <a:gd name="connsiteX5" fmla="*/ 4896631 w 5155724"/>
                <a:gd name="connsiteY5" fmla="*/ 2700293 h 5310841"/>
                <a:gd name="connsiteX6" fmla="*/ 5136886 w 5155724"/>
                <a:gd name="connsiteY6" fmla="*/ 2917689 h 5310841"/>
                <a:gd name="connsiteX7" fmla="*/ 4955084 w 5155724"/>
                <a:gd name="connsiteY7" fmla="*/ 4133571 h 5310841"/>
                <a:gd name="connsiteX8" fmla="*/ 3576122 w 5155724"/>
                <a:gd name="connsiteY8" fmla="*/ 5190340 h 5310841"/>
                <a:gd name="connsiteX9" fmla="*/ 1636024 w 5155724"/>
                <a:gd name="connsiteY9" fmla="*/ 5034444 h 5310841"/>
                <a:gd name="connsiteX10" fmla="*/ 755088 w 5155724"/>
                <a:gd name="connsiteY10" fmla="*/ 4130532 h 5310841"/>
                <a:gd name="connsiteX11" fmla="*/ 0 w 5155724"/>
                <a:gd name="connsiteY11" fmla="*/ 263164 h 5310841"/>
                <a:gd name="connsiteX12" fmla="*/ 160171 w 5155724"/>
                <a:gd name="connsiteY12" fmla="*/ 0 h 5310841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755088 w 5155724"/>
                <a:gd name="connsiteY10" fmla="*/ 4130532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755088 w 5155724"/>
                <a:gd name="connsiteY10" fmla="*/ 4130532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20483 w 5116036"/>
                <a:gd name="connsiteY0" fmla="*/ 0 h 5333665"/>
                <a:gd name="connsiteX1" fmla="*/ 3770074 w 5116036"/>
                <a:gd name="connsiteY1" fmla="*/ 45768 h 5333665"/>
                <a:gd name="connsiteX2" fmla="*/ 4239144 w 5116036"/>
                <a:gd name="connsiteY2" fmla="*/ 572096 h 5333665"/>
                <a:gd name="connsiteX3" fmla="*/ 3655667 w 5116036"/>
                <a:gd name="connsiteY3" fmla="*/ 2734618 h 5333665"/>
                <a:gd name="connsiteX4" fmla="*/ 4078974 w 5116036"/>
                <a:gd name="connsiteY4" fmla="*/ 2883363 h 5333665"/>
                <a:gd name="connsiteX5" fmla="*/ 4856943 w 5116036"/>
                <a:gd name="connsiteY5" fmla="*/ 2700293 h 5333665"/>
                <a:gd name="connsiteX6" fmla="*/ 5097198 w 5116036"/>
                <a:gd name="connsiteY6" fmla="*/ 2917689 h 5333665"/>
                <a:gd name="connsiteX7" fmla="*/ 4915396 w 5116036"/>
                <a:gd name="connsiteY7" fmla="*/ 4133571 h 5333665"/>
                <a:gd name="connsiteX8" fmla="*/ 3536434 w 5116036"/>
                <a:gd name="connsiteY8" fmla="*/ 5190340 h 5333665"/>
                <a:gd name="connsiteX9" fmla="*/ 1596336 w 5116036"/>
                <a:gd name="connsiteY9" fmla="*/ 5034444 h 5333665"/>
                <a:gd name="connsiteX10" fmla="*/ 761703 w 5116036"/>
                <a:gd name="connsiteY10" fmla="*/ 4123917 h 5333665"/>
                <a:gd name="connsiteX11" fmla="*/ 0 w 5116036"/>
                <a:gd name="connsiteY11" fmla="*/ 283008 h 5333665"/>
                <a:gd name="connsiteX12" fmla="*/ 120483 w 511603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2064 w 5117617"/>
                <a:gd name="connsiteY0" fmla="*/ 0 h 5333665"/>
                <a:gd name="connsiteX1" fmla="*/ 3771655 w 5117617"/>
                <a:gd name="connsiteY1" fmla="*/ 45768 h 5333665"/>
                <a:gd name="connsiteX2" fmla="*/ 4240725 w 5117617"/>
                <a:gd name="connsiteY2" fmla="*/ 572096 h 5333665"/>
                <a:gd name="connsiteX3" fmla="*/ 3657248 w 5117617"/>
                <a:gd name="connsiteY3" fmla="*/ 2734618 h 5333665"/>
                <a:gd name="connsiteX4" fmla="*/ 4080555 w 5117617"/>
                <a:gd name="connsiteY4" fmla="*/ 2883363 h 5333665"/>
                <a:gd name="connsiteX5" fmla="*/ 4858524 w 5117617"/>
                <a:gd name="connsiteY5" fmla="*/ 2700293 h 5333665"/>
                <a:gd name="connsiteX6" fmla="*/ 5098779 w 5117617"/>
                <a:gd name="connsiteY6" fmla="*/ 2917689 h 5333665"/>
                <a:gd name="connsiteX7" fmla="*/ 4916977 w 5117617"/>
                <a:gd name="connsiteY7" fmla="*/ 4133571 h 5333665"/>
                <a:gd name="connsiteX8" fmla="*/ 3538015 w 5117617"/>
                <a:gd name="connsiteY8" fmla="*/ 5190340 h 5333665"/>
                <a:gd name="connsiteX9" fmla="*/ 1597917 w 5117617"/>
                <a:gd name="connsiteY9" fmla="*/ 5034444 h 5333665"/>
                <a:gd name="connsiteX10" fmla="*/ 763284 w 5117617"/>
                <a:gd name="connsiteY10" fmla="*/ 4123917 h 5333665"/>
                <a:gd name="connsiteX11" fmla="*/ 1581 w 5117617"/>
                <a:gd name="connsiteY11" fmla="*/ 283008 h 5333665"/>
                <a:gd name="connsiteX12" fmla="*/ 122064 w 5117617"/>
                <a:gd name="connsiteY12" fmla="*/ 0 h 5333665"/>
                <a:gd name="connsiteX0" fmla="*/ 122064 w 5117617"/>
                <a:gd name="connsiteY0" fmla="*/ 52158 h 5385823"/>
                <a:gd name="connsiteX1" fmla="*/ 3771655 w 5117617"/>
                <a:gd name="connsiteY1" fmla="*/ 97926 h 5385823"/>
                <a:gd name="connsiteX2" fmla="*/ 4240725 w 5117617"/>
                <a:gd name="connsiteY2" fmla="*/ 624254 h 5385823"/>
                <a:gd name="connsiteX3" fmla="*/ 3657248 w 5117617"/>
                <a:gd name="connsiteY3" fmla="*/ 2786776 h 5385823"/>
                <a:gd name="connsiteX4" fmla="*/ 4080555 w 5117617"/>
                <a:gd name="connsiteY4" fmla="*/ 2935521 h 5385823"/>
                <a:gd name="connsiteX5" fmla="*/ 4858524 w 5117617"/>
                <a:gd name="connsiteY5" fmla="*/ 2752451 h 5385823"/>
                <a:gd name="connsiteX6" fmla="*/ 5098779 w 5117617"/>
                <a:gd name="connsiteY6" fmla="*/ 2969847 h 5385823"/>
                <a:gd name="connsiteX7" fmla="*/ 4916977 w 5117617"/>
                <a:gd name="connsiteY7" fmla="*/ 4185729 h 5385823"/>
                <a:gd name="connsiteX8" fmla="*/ 3538015 w 5117617"/>
                <a:gd name="connsiteY8" fmla="*/ 5242498 h 5385823"/>
                <a:gd name="connsiteX9" fmla="*/ 1597917 w 5117617"/>
                <a:gd name="connsiteY9" fmla="*/ 5086602 h 5385823"/>
                <a:gd name="connsiteX10" fmla="*/ 763284 w 5117617"/>
                <a:gd name="connsiteY10" fmla="*/ 4176075 h 5385823"/>
                <a:gd name="connsiteX11" fmla="*/ 1581 w 5117617"/>
                <a:gd name="connsiteY11" fmla="*/ 335166 h 5385823"/>
                <a:gd name="connsiteX12" fmla="*/ 122064 w 5117617"/>
                <a:gd name="connsiteY12" fmla="*/ 52158 h 5385823"/>
                <a:gd name="connsiteX0" fmla="*/ 122064 w 5117617"/>
                <a:gd name="connsiteY0" fmla="*/ 57046 h 5390711"/>
                <a:gd name="connsiteX1" fmla="*/ 953729 w 5117617"/>
                <a:gd name="connsiteY1" fmla="*/ 2696 h 5390711"/>
                <a:gd name="connsiteX2" fmla="*/ 3771655 w 5117617"/>
                <a:gd name="connsiteY2" fmla="*/ 102814 h 5390711"/>
                <a:gd name="connsiteX3" fmla="*/ 4240725 w 5117617"/>
                <a:gd name="connsiteY3" fmla="*/ 629142 h 5390711"/>
                <a:gd name="connsiteX4" fmla="*/ 3657248 w 5117617"/>
                <a:gd name="connsiteY4" fmla="*/ 2791664 h 5390711"/>
                <a:gd name="connsiteX5" fmla="*/ 4080555 w 5117617"/>
                <a:gd name="connsiteY5" fmla="*/ 2940409 h 5390711"/>
                <a:gd name="connsiteX6" fmla="*/ 4858524 w 5117617"/>
                <a:gd name="connsiteY6" fmla="*/ 2757339 h 5390711"/>
                <a:gd name="connsiteX7" fmla="*/ 5098779 w 5117617"/>
                <a:gd name="connsiteY7" fmla="*/ 2974735 h 5390711"/>
                <a:gd name="connsiteX8" fmla="*/ 4916977 w 5117617"/>
                <a:gd name="connsiteY8" fmla="*/ 4190617 h 5390711"/>
                <a:gd name="connsiteX9" fmla="*/ 3538015 w 5117617"/>
                <a:gd name="connsiteY9" fmla="*/ 5247386 h 5390711"/>
                <a:gd name="connsiteX10" fmla="*/ 1597917 w 5117617"/>
                <a:gd name="connsiteY10" fmla="*/ 5091490 h 5390711"/>
                <a:gd name="connsiteX11" fmla="*/ 763284 w 5117617"/>
                <a:gd name="connsiteY11" fmla="*/ 4180963 h 5390711"/>
                <a:gd name="connsiteX12" fmla="*/ 1581 w 5117617"/>
                <a:gd name="connsiteY12" fmla="*/ 340054 h 5390711"/>
                <a:gd name="connsiteX13" fmla="*/ 122064 w 5117617"/>
                <a:gd name="connsiteY13" fmla="*/ 57046 h 5390711"/>
                <a:gd name="connsiteX0" fmla="*/ 163001 w 5158554"/>
                <a:gd name="connsiteY0" fmla="*/ 1657 h 5335322"/>
                <a:gd name="connsiteX1" fmla="*/ 1609834 w 5158554"/>
                <a:gd name="connsiteY1" fmla="*/ 403736 h 5335322"/>
                <a:gd name="connsiteX2" fmla="*/ 3812592 w 5158554"/>
                <a:gd name="connsiteY2" fmla="*/ 47425 h 5335322"/>
                <a:gd name="connsiteX3" fmla="*/ 4281662 w 5158554"/>
                <a:gd name="connsiteY3" fmla="*/ 573753 h 5335322"/>
                <a:gd name="connsiteX4" fmla="*/ 3698185 w 5158554"/>
                <a:gd name="connsiteY4" fmla="*/ 2736275 h 5335322"/>
                <a:gd name="connsiteX5" fmla="*/ 4121492 w 5158554"/>
                <a:gd name="connsiteY5" fmla="*/ 2885020 h 5335322"/>
                <a:gd name="connsiteX6" fmla="*/ 4899461 w 5158554"/>
                <a:gd name="connsiteY6" fmla="*/ 2701950 h 5335322"/>
                <a:gd name="connsiteX7" fmla="*/ 5139716 w 5158554"/>
                <a:gd name="connsiteY7" fmla="*/ 2919346 h 5335322"/>
                <a:gd name="connsiteX8" fmla="*/ 4957914 w 5158554"/>
                <a:gd name="connsiteY8" fmla="*/ 4135228 h 5335322"/>
                <a:gd name="connsiteX9" fmla="*/ 3578952 w 5158554"/>
                <a:gd name="connsiteY9" fmla="*/ 5191997 h 5335322"/>
                <a:gd name="connsiteX10" fmla="*/ 1638854 w 5158554"/>
                <a:gd name="connsiteY10" fmla="*/ 5036101 h 5335322"/>
                <a:gd name="connsiteX11" fmla="*/ 804221 w 5158554"/>
                <a:gd name="connsiteY11" fmla="*/ 4125574 h 5335322"/>
                <a:gd name="connsiteX12" fmla="*/ 42518 w 5158554"/>
                <a:gd name="connsiteY12" fmla="*/ 284665 h 5335322"/>
                <a:gd name="connsiteX13" fmla="*/ 163001 w 5158554"/>
                <a:gd name="connsiteY13" fmla="*/ 1657 h 5335322"/>
                <a:gd name="connsiteX0" fmla="*/ 121994 w 5117547"/>
                <a:gd name="connsiteY0" fmla="*/ 5380 h 5339045"/>
                <a:gd name="connsiteX1" fmla="*/ 1568827 w 5117547"/>
                <a:gd name="connsiteY1" fmla="*/ 407459 h 5339045"/>
                <a:gd name="connsiteX2" fmla="*/ 3771585 w 5117547"/>
                <a:gd name="connsiteY2" fmla="*/ 51148 h 5339045"/>
                <a:gd name="connsiteX3" fmla="*/ 4240655 w 5117547"/>
                <a:gd name="connsiteY3" fmla="*/ 577476 h 5339045"/>
                <a:gd name="connsiteX4" fmla="*/ 3657178 w 5117547"/>
                <a:gd name="connsiteY4" fmla="*/ 2739998 h 5339045"/>
                <a:gd name="connsiteX5" fmla="*/ 4080485 w 5117547"/>
                <a:gd name="connsiteY5" fmla="*/ 2888743 h 5339045"/>
                <a:gd name="connsiteX6" fmla="*/ 4858454 w 5117547"/>
                <a:gd name="connsiteY6" fmla="*/ 2705673 h 5339045"/>
                <a:gd name="connsiteX7" fmla="*/ 5098709 w 5117547"/>
                <a:gd name="connsiteY7" fmla="*/ 2923069 h 5339045"/>
                <a:gd name="connsiteX8" fmla="*/ 4916907 w 5117547"/>
                <a:gd name="connsiteY8" fmla="*/ 4138951 h 5339045"/>
                <a:gd name="connsiteX9" fmla="*/ 3537945 w 5117547"/>
                <a:gd name="connsiteY9" fmla="*/ 5195720 h 5339045"/>
                <a:gd name="connsiteX10" fmla="*/ 1597847 w 5117547"/>
                <a:gd name="connsiteY10" fmla="*/ 5039824 h 5339045"/>
                <a:gd name="connsiteX11" fmla="*/ 763214 w 5117547"/>
                <a:gd name="connsiteY11" fmla="*/ 4129297 h 5339045"/>
                <a:gd name="connsiteX12" fmla="*/ 1511 w 5117547"/>
                <a:gd name="connsiteY12" fmla="*/ 288388 h 5339045"/>
                <a:gd name="connsiteX13" fmla="*/ 121994 w 5117547"/>
                <a:gd name="connsiteY13" fmla="*/ 5380 h 533904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5278 w 5120831"/>
                <a:gd name="connsiteY0" fmla="*/ 642 h 5334307"/>
                <a:gd name="connsiteX1" fmla="*/ 1572111 w 5120831"/>
                <a:gd name="connsiteY1" fmla="*/ 402721 h 5334307"/>
                <a:gd name="connsiteX2" fmla="*/ 3774869 w 5120831"/>
                <a:gd name="connsiteY2" fmla="*/ 46410 h 5334307"/>
                <a:gd name="connsiteX3" fmla="*/ 4243939 w 5120831"/>
                <a:gd name="connsiteY3" fmla="*/ 572738 h 5334307"/>
                <a:gd name="connsiteX4" fmla="*/ 3660462 w 5120831"/>
                <a:gd name="connsiteY4" fmla="*/ 2735260 h 5334307"/>
                <a:gd name="connsiteX5" fmla="*/ 4083769 w 5120831"/>
                <a:gd name="connsiteY5" fmla="*/ 2884005 h 5334307"/>
                <a:gd name="connsiteX6" fmla="*/ 4861738 w 5120831"/>
                <a:gd name="connsiteY6" fmla="*/ 2700935 h 5334307"/>
                <a:gd name="connsiteX7" fmla="*/ 5101993 w 5120831"/>
                <a:gd name="connsiteY7" fmla="*/ 2918331 h 5334307"/>
                <a:gd name="connsiteX8" fmla="*/ 4920191 w 5120831"/>
                <a:gd name="connsiteY8" fmla="*/ 4134213 h 5334307"/>
                <a:gd name="connsiteX9" fmla="*/ 3541229 w 5120831"/>
                <a:gd name="connsiteY9" fmla="*/ 5190982 h 5334307"/>
                <a:gd name="connsiteX10" fmla="*/ 1601131 w 5120831"/>
                <a:gd name="connsiteY10" fmla="*/ 5035086 h 5334307"/>
                <a:gd name="connsiteX11" fmla="*/ 766498 w 5120831"/>
                <a:gd name="connsiteY11" fmla="*/ 4124559 h 5334307"/>
                <a:gd name="connsiteX12" fmla="*/ 4795 w 5120831"/>
                <a:gd name="connsiteY12" fmla="*/ 283650 h 5334307"/>
                <a:gd name="connsiteX13" fmla="*/ 125278 w 5120831"/>
                <a:gd name="connsiteY13" fmla="*/ 642 h 5334307"/>
                <a:gd name="connsiteX0" fmla="*/ 194618 w 5117409"/>
                <a:gd name="connsiteY0" fmla="*/ 661 h 5321097"/>
                <a:gd name="connsiteX1" fmla="*/ 1568689 w 5117409"/>
                <a:gd name="connsiteY1" fmla="*/ 389511 h 5321097"/>
                <a:gd name="connsiteX2" fmla="*/ 3771447 w 5117409"/>
                <a:gd name="connsiteY2" fmla="*/ 33200 h 5321097"/>
                <a:gd name="connsiteX3" fmla="*/ 4240517 w 5117409"/>
                <a:gd name="connsiteY3" fmla="*/ 559528 h 5321097"/>
                <a:gd name="connsiteX4" fmla="*/ 3657040 w 5117409"/>
                <a:gd name="connsiteY4" fmla="*/ 2722050 h 5321097"/>
                <a:gd name="connsiteX5" fmla="*/ 4080347 w 5117409"/>
                <a:gd name="connsiteY5" fmla="*/ 2870795 h 5321097"/>
                <a:gd name="connsiteX6" fmla="*/ 4858316 w 5117409"/>
                <a:gd name="connsiteY6" fmla="*/ 2687725 h 5321097"/>
                <a:gd name="connsiteX7" fmla="*/ 5098571 w 5117409"/>
                <a:gd name="connsiteY7" fmla="*/ 2905121 h 5321097"/>
                <a:gd name="connsiteX8" fmla="*/ 4916769 w 5117409"/>
                <a:gd name="connsiteY8" fmla="*/ 4121003 h 5321097"/>
                <a:gd name="connsiteX9" fmla="*/ 3537807 w 5117409"/>
                <a:gd name="connsiteY9" fmla="*/ 5177772 h 5321097"/>
                <a:gd name="connsiteX10" fmla="*/ 1597709 w 5117409"/>
                <a:gd name="connsiteY10" fmla="*/ 5021876 h 5321097"/>
                <a:gd name="connsiteX11" fmla="*/ 763076 w 5117409"/>
                <a:gd name="connsiteY11" fmla="*/ 4111349 h 5321097"/>
                <a:gd name="connsiteX12" fmla="*/ 1373 w 5117409"/>
                <a:gd name="connsiteY12" fmla="*/ 270440 h 5321097"/>
                <a:gd name="connsiteX13" fmla="*/ 194618 w 5117409"/>
                <a:gd name="connsiteY13" fmla="*/ 661 h 532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17409" h="5321097">
                  <a:moveTo>
                    <a:pt x="194618" y="661"/>
                  </a:moveTo>
                  <a:cubicBezTo>
                    <a:pt x="323542" y="-19184"/>
                    <a:pt x="649533" y="414957"/>
                    <a:pt x="1568689" y="389511"/>
                  </a:cubicBezTo>
                  <a:cubicBezTo>
                    <a:pt x="2653213" y="383909"/>
                    <a:pt x="3124394" y="100779"/>
                    <a:pt x="3771447" y="33200"/>
                  </a:cubicBezTo>
                  <a:cubicBezTo>
                    <a:pt x="4076533" y="82782"/>
                    <a:pt x="4255771" y="361201"/>
                    <a:pt x="4240517" y="559528"/>
                  </a:cubicBezTo>
                  <a:cubicBezTo>
                    <a:pt x="4134885" y="1040444"/>
                    <a:pt x="3441454" y="1770402"/>
                    <a:pt x="3657040" y="2722050"/>
                  </a:cubicBezTo>
                  <a:cubicBezTo>
                    <a:pt x="3855346" y="2897493"/>
                    <a:pt x="3912786" y="2867517"/>
                    <a:pt x="4080347" y="2870795"/>
                  </a:cubicBezTo>
                  <a:cubicBezTo>
                    <a:pt x="4469095" y="2685699"/>
                    <a:pt x="4713400" y="2680097"/>
                    <a:pt x="4858316" y="2687725"/>
                  </a:cubicBezTo>
                  <a:cubicBezTo>
                    <a:pt x="4979879" y="2714423"/>
                    <a:pt x="5029926" y="2809772"/>
                    <a:pt x="5098571" y="2905121"/>
                  </a:cubicBezTo>
                  <a:cubicBezTo>
                    <a:pt x="5151961" y="3420007"/>
                    <a:pt x="5092025" y="3861236"/>
                    <a:pt x="4916769" y="4121003"/>
                  </a:cubicBezTo>
                  <a:cubicBezTo>
                    <a:pt x="4626892" y="4601147"/>
                    <a:pt x="4012895" y="4982068"/>
                    <a:pt x="3537807" y="5177772"/>
                  </a:cubicBezTo>
                  <a:cubicBezTo>
                    <a:pt x="2666208" y="5344099"/>
                    <a:pt x="2707437" y="5444276"/>
                    <a:pt x="1597709" y="5021876"/>
                  </a:cubicBezTo>
                  <a:cubicBezTo>
                    <a:pt x="1132082" y="4766876"/>
                    <a:pt x="931042" y="4412653"/>
                    <a:pt x="763076" y="4111349"/>
                  </a:cubicBezTo>
                  <a:cubicBezTo>
                    <a:pt x="343808" y="2917039"/>
                    <a:pt x="129594" y="1504439"/>
                    <a:pt x="1373" y="270440"/>
                  </a:cubicBezTo>
                  <a:cubicBezTo>
                    <a:pt x="-11383" y="129800"/>
                    <a:pt x="65694" y="20506"/>
                    <a:pt x="194618" y="661"/>
                  </a:cubicBezTo>
                  <a:close/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2831093" y="3153931"/>
              <a:ext cx="4173877" cy="1332480"/>
            </a:xfrm>
            <a:custGeom>
              <a:avLst/>
              <a:gdLst>
                <a:gd name="connsiteX0" fmla="*/ 0 w 4173877"/>
                <a:gd name="connsiteY0" fmla="*/ 238137 h 1309751"/>
                <a:gd name="connsiteX1" fmla="*/ 383653 w 4173877"/>
                <a:gd name="connsiteY1" fmla="*/ 0 h 1309751"/>
                <a:gd name="connsiteX2" fmla="*/ 879755 w 4173877"/>
                <a:gd name="connsiteY2" fmla="*/ 244752 h 1309751"/>
                <a:gd name="connsiteX3" fmla="*/ 1931493 w 4173877"/>
                <a:gd name="connsiteY3" fmla="*/ 1256832 h 1309751"/>
                <a:gd name="connsiteX4" fmla="*/ 3069222 w 4173877"/>
                <a:gd name="connsiteY4" fmla="*/ 1309751 h 1309751"/>
                <a:gd name="connsiteX5" fmla="*/ 3856372 w 4173877"/>
                <a:gd name="connsiteY5" fmla="*/ 1065000 h 1309751"/>
                <a:gd name="connsiteX6" fmla="*/ 4140804 w 4173877"/>
                <a:gd name="connsiteY6" fmla="*/ 456429 h 1309751"/>
                <a:gd name="connsiteX7" fmla="*/ 4173877 w 4173877"/>
                <a:gd name="connsiteY7" fmla="*/ 119069 h 1309751"/>
                <a:gd name="connsiteX0" fmla="*/ 0 w 4173877"/>
                <a:gd name="connsiteY0" fmla="*/ 238142 h 1309756"/>
                <a:gd name="connsiteX1" fmla="*/ 383653 w 4173877"/>
                <a:gd name="connsiteY1" fmla="*/ 5 h 1309756"/>
                <a:gd name="connsiteX2" fmla="*/ 879755 w 4173877"/>
                <a:gd name="connsiteY2" fmla="*/ 244757 h 1309756"/>
                <a:gd name="connsiteX3" fmla="*/ 1931493 w 4173877"/>
                <a:gd name="connsiteY3" fmla="*/ 1256837 h 1309756"/>
                <a:gd name="connsiteX4" fmla="*/ 3069222 w 4173877"/>
                <a:gd name="connsiteY4" fmla="*/ 1309756 h 1309756"/>
                <a:gd name="connsiteX5" fmla="*/ 3856372 w 4173877"/>
                <a:gd name="connsiteY5" fmla="*/ 1065005 h 1309756"/>
                <a:gd name="connsiteX6" fmla="*/ 4140804 w 4173877"/>
                <a:gd name="connsiteY6" fmla="*/ 456434 h 1309756"/>
                <a:gd name="connsiteX7" fmla="*/ 4173877 w 4173877"/>
                <a:gd name="connsiteY7" fmla="*/ 119074 h 1309756"/>
                <a:gd name="connsiteX0" fmla="*/ 0 w 4173877"/>
                <a:gd name="connsiteY0" fmla="*/ 249281 h 1320895"/>
                <a:gd name="connsiteX1" fmla="*/ 383653 w 4173877"/>
                <a:gd name="connsiteY1" fmla="*/ 11144 h 1320895"/>
                <a:gd name="connsiteX2" fmla="*/ 879755 w 4173877"/>
                <a:gd name="connsiteY2" fmla="*/ 255896 h 1320895"/>
                <a:gd name="connsiteX3" fmla="*/ 1931493 w 4173877"/>
                <a:gd name="connsiteY3" fmla="*/ 1267976 h 1320895"/>
                <a:gd name="connsiteX4" fmla="*/ 3069222 w 4173877"/>
                <a:gd name="connsiteY4" fmla="*/ 1320895 h 1320895"/>
                <a:gd name="connsiteX5" fmla="*/ 3856372 w 4173877"/>
                <a:gd name="connsiteY5" fmla="*/ 1076144 h 1320895"/>
                <a:gd name="connsiteX6" fmla="*/ 4140804 w 4173877"/>
                <a:gd name="connsiteY6" fmla="*/ 467573 h 1320895"/>
                <a:gd name="connsiteX7" fmla="*/ 4173877 w 4173877"/>
                <a:gd name="connsiteY7" fmla="*/ 130213 h 1320895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44037"/>
                <a:gd name="connsiteX1" fmla="*/ 383653 w 4173877"/>
                <a:gd name="connsiteY1" fmla="*/ 1377 h 1344037"/>
                <a:gd name="connsiteX2" fmla="*/ 978976 w 4173877"/>
                <a:gd name="connsiteY2" fmla="*/ 351967 h 1344037"/>
                <a:gd name="connsiteX3" fmla="*/ 1931493 w 4173877"/>
                <a:gd name="connsiteY3" fmla="*/ 1258209 h 1344037"/>
                <a:gd name="connsiteX4" fmla="*/ 3069222 w 4173877"/>
                <a:gd name="connsiteY4" fmla="*/ 1311128 h 1344037"/>
                <a:gd name="connsiteX5" fmla="*/ 3856372 w 4173877"/>
                <a:gd name="connsiteY5" fmla="*/ 1066377 h 1344037"/>
                <a:gd name="connsiteX6" fmla="*/ 4140804 w 4173877"/>
                <a:gd name="connsiteY6" fmla="*/ 457806 h 1344037"/>
                <a:gd name="connsiteX7" fmla="*/ 4173877 w 4173877"/>
                <a:gd name="connsiteY7" fmla="*/ 120446 h 1344037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73877" h="1332480">
                  <a:moveTo>
                    <a:pt x="0" y="239514"/>
                  </a:moveTo>
                  <a:cubicBezTo>
                    <a:pt x="127884" y="160135"/>
                    <a:pt x="220490" y="-17365"/>
                    <a:pt x="383653" y="1377"/>
                  </a:cubicBezTo>
                  <a:cubicBezTo>
                    <a:pt x="546816" y="20119"/>
                    <a:pt x="628397" y="14607"/>
                    <a:pt x="978976" y="351967"/>
                  </a:cubicBezTo>
                  <a:cubicBezTo>
                    <a:pt x="1296482" y="654048"/>
                    <a:pt x="1790379" y="1214110"/>
                    <a:pt x="1931493" y="1258209"/>
                  </a:cubicBezTo>
                  <a:cubicBezTo>
                    <a:pt x="2072607" y="1302308"/>
                    <a:pt x="2760536" y="1366252"/>
                    <a:pt x="3069222" y="1311128"/>
                  </a:cubicBezTo>
                  <a:cubicBezTo>
                    <a:pt x="3377908" y="1256004"/>
                    <a:pt x="3748332" y="1183241"/>
                    <a:pt x="3856372" y="1066377"/>
                  </a:cubicBezTo>
                  <a:cubicBezTo>
                    <a:pt x="3964412" y="949513"/>
                    <a:pt x="4085681" y="660663"/>
                    <a:pt x="4140804" y="457806"/>
                  </a:cubicBezTo>
                  <a:cubicBezTo>
                    <a:pt x="4178287" y="345353"/>
                    <a:pt x="4162853" y="232899"/>
                    <a:pt x="4173877" y="120446"/>
                  </a:cubicBezTo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638084" y="319527"/>
            <a:ext cx="2083485" cy="2662968"/>
            <a:chOff x="2794000" y="1054570"/>
            <a:chExt cx="3404655" cy="4351598"/>
          </a:xfrm>
        </p:grpSpPr>
        <p:sp>
          <p:nvSpPr>
            <p:cNvPr id="17" name="Freeform 16"/>
            <p:cNvSpPr/>
            <p:nvPr/>
          </p:nvSpPr>
          <p:spPr>
            <a:xfrm>
              <a:off x="2804973" y="1759285"/>
              <a:ext cx="1468339" cy="2871794"/>
            </a:xfrm>
            <a:custGeom>
              <a:avLst/>
              <a:gdLst>
                <a:gd name="connsiteX0" fmla="*/ 1429608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0" fmla="*/ 1429608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21" fmla="*/ 1429608 w 1469469"/>
                <a:gd name="connsiteY21" fmla="*/ 87026 h 2873890"/>
                <a:gd name="connsiteX0" fmla="*/ 1460211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21" fmla="*/ 1460211 w 1469469"/>
                <a:gd name="connsiteY21" fmla="*/ 87026 h 2873890"/>
                <a:gd name="connsiteX0" fmla="*/ 1459081 w 1468339"/>
                <a:gd name="connsiteY0" fmla="*/ 87026 h 2873771"/>
                <a:gd name="connsiteX1" fmla="*/ 678698 w 1468339"/>
                <a:gd name="connsiteY1" fmla="*/ 117628 h 2873771"/>
                <a:gd name="connsiteX2" fmla="*/ 393068 w 1468339"/>
                <a:gd name="connsiteY2" fmla="*/ 347142 h 2873771"/>
                <a:gd name="connsiteX3" fmla="*/ 224750 w 1468339"/>
                <a:gd name="connsiteY3" fmla="*/ 678662 h 2873771"/>
                <a:gd name="connsiteX4" fmla="*/ 183946 w 1468339"/>
                <a:gd name="connsiteY4" fmla="*/ 979580 h 2873771"/>
                <a:gd name="connsiteX5" fmla="*/ 143141 w 1468339"/>
                <a:gd name="connsiteY5" fmla="*/ 1657921 h 2873771"/>
                <a:gd name="connsiteX6" fmla="*/ 199247 w 1468339"/>
                <a:gd name="connsiteY6" fmla="*/ 2565775 h 2873771"/>
                <a:gd name="connsiteX7" fmla="*/ 219650 w 1468339"/>
                <a:gd name="connsiteY7" fmla="*/ 2744286 h 2873771"/>
                <a:gd name="connsiteX8" fmla="*/ 382867 w 1468339"/>
                <a:gd name="connsiteY8" fmla="*/ 2703483 h 2873771"/>
                <a:gd name="connsiteX9" fmla="*/ 984731 w 1468339"/>
                <a:gd name="connsiteY9" fmla="*/ 2509672 h 2873771"/>
                <a:gd name="connsiteX10" fmla="*/ 1336669 w 1468339"/>
                <a:gd name="connsiteY10" fmla="*/ 2371963 h 2873771"/>
                <a:gd name="connsiteX11" fmla="*/ 1438679 w 1468339"/>
                <a:gd name="connsiteY11" fmla="*/ 2371963 h 2873771"/>
                <a:gd name="connsiteX12" fmla="*/ 1453981 w 1468339"/>
                <a:gd name="connsiteY12" fmla="*/ 2448468 h 2873771"/>
                <a:gd name="connsiteX13" fmla="*/ 1249959 w 1468339"/>
                <a:gd name="connsiteY13" fmla="*/ 2535173 h 2873771"/>
                <a:gd name="connsiteX14" fmla="*/ 306359 w 1468339"/>
                <a:gd name="connsiteY14" fmla="*/ 2871794 h 2873771"/>
                <a:gd name="connsiteX15" fmla="*/ 46231 w 1468339"/>
                <a:gd name="connsiteY15" fmla="*/ 2621879 h 2873771"/>
                <a:gd name="connsiteX16" fmla="*/ 326 w 1468339"/>
                <a:gd name="connsiteY16" fmla="*/ 1632419 h 2873771"/>
                <a:gd name="connsiteX17" fmla="*/ 66633 w 1468339"/>
                <a:gd name="connsiteY17" fmla="*/ 663361 h 2873771"/>
                <a:gd name="connsiteX18" fmla="*/ 352264 w 1468339"/>
                <a:gd name="connsiteY18" fmla="*/ 173731 h 2873771"/>
                <a:gd name="connsiteX19" fmla="*/ 714402 w 1468339"/>
                <a:gd name="connsiteY19" fmla="*/ 10521 h 2873771"/>
                <a:gd name="connsiteX20" fmla="*/ 1464182 w 1468339"/>
                <a:gd name="connsiteY20" fmla="*/ 15622 h 2873771"/>
                <a:gd name="connsiteX21" fmla="*/ 1459081 w 1468339"/>
                <a:gd name="connsiteY21" fmla="*/ 87026 h 2873771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382867 w 1468339"/>
                <a:gd name="connsiteY8" fmla="*/ 2703483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382867 w 1468339"/>
                <a:gd name="connsiteY8" fmla="*/ 2703483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010234 w 1468339"/>
                <a:gd name="connsiteY10" fmla="*/ 2489271 h 2871794"/>
                <a:gd name="connsiteX11" fmla="*/ 1336669 w 1468339"/>
                <a:gd name="connsiteY11" fmla="*/ 2371963 h 2871794"/>
                <a:gd name="connsiteX12" fmla="*/ 1438679 w 1468339"/>
                <a:gd name="connsiteY12" fmla="*/ 2371963 h 2871794"/>
                <a:gd name="connsiteX13" fmla="*/ 1453981 w 1468339"/>
                <a:gd name="connsiteY13" fmla="*/ 2448468 h 2871794"/>
                <a:gd name="connsiteX14" fmla="*/ 1249959 w 1468339"/>
                <a:gd name="connsiteY14" fmla="*/ 2535173 h 2871794"/>
                <a:gd name="connsiteX15" fmla="*/ 306359 w 1468339"/>
                <a:gd name="connsiteY15" fmla="*/ 2871794 h 2871794"/>
                <a:gd name="connsiteX16" fmla="*/ 46231 w 1468339"/>
                <a:gd name="connsiteY16" fmla="*/ 2621879 h 2871794"/>
                <a:gd name="connsiteX17" fmla="*/ 326 w 1468339"/>
                <a:gd name="connsiteY17" fmla="*/ 1632419 h 2871794"/>
                <a:gd name="connsiteX18" fmla="*/ 66633 w 1468339"/>
                <a:gd name="connsiteY18" fmla="*/ 663361 h 2871794"/>
                <a:gd name="connsiteX19" fmla="*/ 352264 w 1468339"/>
                <a:gd name="connsiteY19" fmla="*/ 173731 h 2871794"/>
                <a:gd name="connsiteX20" fmla="*/ 714402 w 1468339"/>
                <a:gd name="connsiteY20" fmla="*/ 10521 h 2871794"/>
                <a:gd name="connsiteX21" fmla="*/ 1464182 w 1468339"/>
                <a:gd name="connsiteY21" fmla="*/ 15622 h 2871794"/>
                <a:gd name="connsiteX22" fmla="*/ 1459081 w 1468339"/>
                <a:gd name="connsiteY22" fmla="*/ 87026 h 2871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468339" h="2871794">
                  <a:moveTo>
                    <a:pt x="1459081" y="87026"/>
                  </a:moveTo>
                  <a:cubicBezTo>
                    <a:pt x="1170475" y="80650"/>
                    <a:pt x="856367" y="74275"/>
                    <a:pt x="678698" y="117628"/>
                  </a:cubicBezTo>
                  <a:cubicBezTo>
                    <a:pt x="501029" y="160981"/>
                    <a:pt x="468726" y="253636"/>
                    <a:pt x="393068" y="347142"/>
                  </a:cubicBezTo>
                  <a:cubicBezTo>
                    <a:pt x="317410" y="440648"/>
                    <a:pt x="259604" y="573256"/>
                    <a:pt x="224750" y="678662"/>
                  </a:cubicBezTo>
                  <a:cubicBezTo>
                    <a:pt x="189896" y="784068"/>
                    <a:pt x="197548" y="816370"/>
                    <a:pt x="183946" y="979580"/>
                  </a:cubicBezTo>
                  <a:cubicBezTo>
                    <a:pt x="170344" y="1142790"/>
                    <a:pt x="140591" y="1393555"/>
                    <a:pt x="143141" y="1657921"/>
                  </a:cubicBezTo>
                  <a:cubicBezTo>
                    <a:pt x="145691" y="1922287"/>
                    <a:pt x="186496" y="2384714"/>
                    <a:pt x="199247" y="2565775"/>
                  </a:cubicBezTo>
                  <a:cubicBezTo>
                    <a:pt x="211998" y="2746836"/>
                    <a:pt x="209449" y="2712835"/>
                    <a:pt x="219650" y="2744286"/>
                  </a:cubicBezTo>
                  <a:cubicBezTo>
                    <a:pt x="260454" y="2765537"/>
                    <a:pt x="316561" y="2732384"/>
                    <a:pt x="444074" y="2693282"/>
                  </a:cubicBezTo>
                  <a:cubicBezTo>
                    <a:pt x="571587" y="2654180"/>
                    <a:pt x="890371" y="2543674"/>
                    <a:pt x="984731" y="2509672"/>
                  </a:cubicBezTo>
                  <a:cubicBezTo>
                    <a:pt x="1079091" y="2475670"/>
                    <a:pt x="951578" y="2512223"/>
                    <a:pt x="1010234" y="2489271"/>
                  </a:cubicBezTo>
                  <a:cubicBezTo>
                    <a:pt x="1068890" y="2466320"/>
                    <a:pt x="1265262" y="2391514"/>
                    <a:pt x="1336669" y="2371963"/>
                  </a:cubicBezTo>
                  <a:cubicBezTo>
                    <a:pt x="1408076" y="2352412"/>
                    <a:pt x="1419127" y="2359212"/>
                    <a:pt x="1438679" y="2371963"/>
                  </a:cubicBezTo>
                  <a:cubicBezTo>
                    <a:pt x="1458231" y="2384714"/>
                    <a:pt x="1485434" y="2421266"/>
                    <a:pt x="1453981" y="2448468"/>
                  </a:cubicBezTo>
                  <a:cubicBezTo>
                    <a:pt x="1422528" y="2475670"/>
                    <a:pt x="1441229" y="2464619"/>
                    <a:pt x="1249959" y="2535173"/>
                  </a:cubicBezTo>
                  <a:cubicBezTo>
                    <a:pt x="1058689" y="2605727"/>
                    <a:pt x="532482" y="2791039"/>
                    <a:pt x="306359" y="2871794"/>
                  </a:cubicBezTo>
                  <a:cubicBezTo>
                    <a:pt x="197547" y="2870945"/>
                    <a:pt x="71734" y="2823341"/>
                    <a:pt x="46231" y="2621879"/>
                  </a:cubicBezTo>
                  <a:cubicBezTo>
                    <a:pt x="20728" y="2420417"/>
                    <a:pt x="-3074" y="1958839"/>
                    <a:pt x="326" y="1632419"/>
                  </a:cubicBezTo>
                  <a:cubicBezTo>
                    <a:pt x="3726" y="1305999"/>
                    <a:pt x="7977" y="906476"/>
                    <a:pt x="66633" y="663361"/>
                  </a:cubicBezTo>
                  <a:cubicBezTo>
                    <a:pt x="125289" y="420246"/>
                    <a:pt x="244302" y="282538"/>
                    <a:pt x="352264" y="173731"/>
                  </a:cubicBezTo>
                  <a:cubicBezTo>
                    <a:pt x="460226" y="64924"/>
                    <a:pt x="529082" y="36872"/>
                    <a:pt x="714402" y="10521"/>
                  </a:cubicBezTo>
                  <a:cubicBezTo>
                    <a:pt x="899722" y="-15830"/>
                    <a:pt x="1464182" y="15622"/>
                    <a:pt x="1464182" y="15622"/>
                  </a:cubicBezTo>
                  <a:lnTo>
                    <a:pt x="1459081" y="87026"/>
                  </a:ln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2794000" y="1054570"/>
              <a:ext cx="3378262" cy="2572428"/>
            </a:xfrm>
            <a:custGeom>
              <a:avLst/>
              <a:gdLst>
                <a:gd name="connsiteX0" fmla="*/ 1483360 w 3383280"/>
                <a:gd name="connsiteY0" fmla="*/ 690880 h 2600960"/>
                <a:gd name="connsiteX1" fmla="*/ 1625600 w 3383280"/>
                <a:gd name="connsiteY1" fmla="*/ 30480 h 2600960"/>
                <a:gd name="connsiteX2" fmla="*/ 1706880 w 3383280"/>
                <a:gd name="connsiteY2" fmla="*/ 0 h 2600960"/>
                <a:gd name="connsiteX3" fmla="*/ 3373120 w 3383280"/>
                <a:gd name="connsiteY3" fmla="*/ 264160 h 2600960"/>
                <a:gd name="connsiteX4" fmla="*/ 3383280 w 3383280"/>
                <a:gd name="connsiteY4" fmla="*/ 365760 h 2600960"/>
                <a:gd name="connsiteX5" fmla="*/ 3210560 w 3383280"/>
                <a:gd name="connsiteY5" fmla="*/ 1402080 h 2600960"/>
                <a:gd name="connsiteX6" fmla="*/ 3098800 w 3383280"/>
                <a:gd name="connsiteY6" fmla="*/ 2184400 h 2600960"/>
                <a:gd name="connsiteX7" fmla="*/ 1676400 w 3383280"/>
                <a:gd name="connsiteY7" fmla="*/ 2600960 h 2600960"/>
                <a:gd name="connsiteX8" fmla="*/ 0 w 3383280"/>
                <a:gd name="connsiteY8" fmla="*/ 2021840 h 2600960"/>
                <a:gd name="connsiteX9" fmla="*/ 20320 w 3383280"/>
                <a:gd name="connsiteY9" fmla="*/ 1767840 h 2600960"/>
                <a:gd name="connsiteX10" fmla="*/ 1391920 w 3383280"/>
                <a:gd name="connsiteY10" fmla="*/ 1432560 h 2600960"/>
                <a:gd name="connsiteX0" fmla="*/ 1483360 w 3383280"/>
                <a:gd name="connsiteY0" fmla="*/ 690880 h 2600960"/>
                <a:gd name="connsiteX1" fmla="*/ 1625600 w 3383280"/>
                <a:gd name="connsiteY1" fmla="*/ 30480 h 2600960"/>
                <a:gd name="connsiteX2" fmla="*/ 1706880 w 3383280"/>
                <a:gd name="connsiteY2" fmla="*/ 0 h 2600960"/>
                <a:gd name="connsiteX3" fmla="*/ 3373120 w 3383280"/>
                <a:gd name="connsiteY3" fmla="*/ 264160 h 2600960"/>
                <a:gd name="connsiteX4" fmla="*/ 3383280 w 3383280"/>
                <a:gd name="connsiteY4" fmla="*/ 365760 h 2600960"/>
                <a:gd name="connsiteX5" fmla="*/ 3210560 w 3383280"/>
                <a:gd name="connsiteY5" fmla="*/ 1402080 h 2600960"/>
                <a:gd name="connsiteX6" fmla="*/ 3098800 w 3383280"/>
                <a:gd name="connsiteY6" fmla="*/ 2184400 h 2600960"/>
                <a:gd name="connsiteX7" fmla="*/ 1676400 w 3383280"/>
                <a:gd name="connsiteY7" fmla="*/ 2600960 h 2600960"/>
                <a:gd name="connsiteX8" fmla="*/ 0 w 3383280"/>
                <a:gd name="connsiteY8" fmla="*/ 2021840 h 2600960"/>
                <a:gd name="connsiteX9" fmla="*/ 20320 w 3383280"/>
                <a:gd name="connsiteY9" fmla="*/ 1767840 h 2600960"/>
                <a:gd name="connsiteX10" fmla="*/ 1391920 w 3383280"/>
                <a:gd name="connsiteY10" fmla="*/ 1432560 h 2600960"/>
                <a:gd name="connsiteX11" fmla="*/ 1483360 w 3383280"/>
                <a:gd name="connsiteY11" fmla="*/ 690880 h 2600960"/>
                <a:gd name="connsiteX0" fmla="*/ 1463040 w 3362960"/>
                <a:gd name="connsiteY0" fmla="*/ 690880 h 2600960"/>
                <a:gd name="connsiteX1" fmla="*/ 1605280 w 3362960"/>
                <a:gd name="connsiteY1" fmla="*/ 30480 h 2600960"/>
                <a:gd name="connsiteX2" fmla="*/ 1686560 w 3362960"/>
                <a:gd name="connsiteY2" fmla="*/ 0 h 2600960"/>
                <a:gd name="connsiteX3" fmla="*/ 3352800 w 3362960"/>
                <a:gd name="connsiteY3" fmla="*/ 264160 h 2600960"/>
                <a:gd name="connsiteX4" fmla="*/ 3362960 w 3362960"/>
                <a:gd name="connsiteY4" fmla="*/ 365760 h 2600960"/>
                <a:gd name="connsiteX5" fmla="*/ 3190240 w 3362960"/>
                <a:gd name="connsiteY5" fmla="*/ 1402080 h 2600960"/>
                <a:gd name="connsiteX6" fmla="*/ 3078480 w 3362960"/>
                <a:gd name="connsiteY6" fmla="*/ 2184400 h 2600960"/>
                <a:gd name="connsiteX7" fmla="*/ 1656080 w 3362960"/>
                <a:gd name="connsiteY7" fmla="*/ 2600960 h 2600960"/>
                <a:gd name="connsiteX8" fmla="*/ 15384 w 3362960"/>
                <a:gd name="connsiteY8" fmla="*/ 2037141 h 2600960"/>
                <a:gd name="connsiteX9" fmla="*/ 0 w 3362960"/>
                <a:gd name="connsiteY9" fmla="*/ 1767840 h 2600960"/>
                <a:gd name="connsiteX10" fmla="*/ 1371600 w 3362960"/>
                <a:gd name="connsiteY10" fmla="*/ 1432560 h 2600960"/>
                <a:gd name="connsiteX11" fmla="*/ 1463040 w 3362960"/>
                <a:gd name="connsiteY11" fmla="*/ 690880 h 2600960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1640778 w 3362960"/>
                <a:gd name="connsiteY7" fmla="*/ 2570358 h 2570358"/>
                <a:gd name="connsiteX8" fmla="*/ 15384 w 3362960"/>
                <a:gd name="connsiteY8" fmla="*/ 2037141 h 2570358"/>
                <a:gd name="connsiteX9" fmla="*/ 0 w 3362960"/>
                <a:gd name="connsiteY9" fmla="*/ 1767840 h 2570358"/>
                <a:gd name="connsiteX10" fmla="*/ 1371600 w 3362960"/>
                <a:gd name="connsiteY10" fmla="*/ 1432560 h 2570358"/>
                <a:gd name="connsiteX11" fmla="*/ 1463040 w 3362960"/>
                <a:gd name="connsiteY11" fmla="*/ 690880 h 2570358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1640778 w 3362960"/>
                <a:gd name="connsiteY7" fmla="*/ 2570358 h 2570358"/>
                <a:gd name="connsiteX8" fmla="*/ 1051810 w 3362960"/>
                <a:gd name="connsiteY8" fmla="*/ 2360566 h 2570358"/>
                <a:gd name="connsiteX9" fmla="*/ 15384 w 3362960"/>
                <a:gd name="connsiteY9" fmla="*/ 2037141 h 2570358"/>
                <a:gd name="connsiteX10" fmla="*/ 0 w 3362960"/>
                <a:gd name="connsiteY10" fmla="*/ 1767840 h 2570358"/>
                <a:gd name="connsiteX11" fmla="*/ 1371600 w 3362960"/>
                <a:gd name="connsiteY11" fmla="*/ 1432560 h 2570358"/>
                <a:gd name="connsiteX12" fmla="*/ 1463040 w 3362960"/>
                <a:gd name="connsiteY12" fmla="*/ 690880 h 2570358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2367750 w 3362960"/>
                <a:gd name="connsiteY7" fmla="*/ 2350365 h 2570358"/>
                <a:gd name="connsiteX8" fmla="*/ 1640778 w 3362960"/>
                <a:gd name="connsiteY8" fmla="*/ 2570358 h 2570358"/>
                <a:gd name="connsiteX9" fmla="*/ 1051810 w 3362960"/>
                <a:gd name="connsiteY9" fmla="*/ 2360566 h 2570358"/>
                <a:gd name="connsiteX10" fmla="*/ 15384 w 3362960"/>
                <a:gd name="connsiteY10" fmla="*/ 2037141 h 2570358"/>
                <a:gd name="connsiteX11" fmla="*/ 0 w 3362960"/>
                <a:gd name="connsiteY11" fmla="*/ 1767840 h 2570358"/>
                <a:gd name="connsiteX12" fmla="*/ 1371600 w 3362960"/>
                <a:gd name="connsiteY12" fmla="*/ 1432560 h 2570358"/>
                <a:gd name="connsiteX13" fmla="*/ 1463040 w 3362960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81801 w 3378262"/>
                <a:gd name="connsiteY12" fmla="*/ 1455031 h 2572428"/>
                <a:gd name="connsiteX13" fmla="*/ 1463040 w 3378262"/>
                <a:gd name="connsiteY13" fmla="*/ 692950 h 257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78262" h="2572428">
                  <a:moveTo>
                    <a:pt x="1463040" y="692950"/>
                  </a:moveTo>
                  <a:cubicBezTo>
                    <a:pt x="1500287" y="455870"/>
                    <a:pt x="1568027" y="147697"/>
                    <a:pt x="1605280" y="32550"/>
                  </a:cubicBezTo>
                  <a:cubicBezTo>
                    <a:pt x="1632373" y="22390"/>
                    <a:pt x="1639065" y="-8171"/>
                    <a:pt x="1686560" y="2070"/>
                  </a:cubicBezTo>
                  <a:lnTo>
                    <a:pt x="3352800" y="266230"/>
                  </a:lnTo>
                  <a:cubicBezTo>
                    <a:pt x="3381689" y="300097"/>
                    <a:pt x="3369775" y="333963"/>
                    <a:pt x="3378262" y="367830"/>
                  </a:cubicBezTo>
                  <a:cubicBezTo>
                    <a:pt x="3351169" y="557483"/>
                    <a:pt x="3240204" y="1101043"/>
                    <a:pt x="3190240" y="1404150"/>
                  </a:cubicBezTo>
                  <a:cubicBezTo>
                    <a:pt x="3140276" y="1707257"/>
                    <a:pt x="3103350" y="1855012"/>
                    <a:pt x="3078480" y="2186470"/>
                  </a:cubicBezTo>
                  <a:cubicBezTo>
                    <a:pt x="2841570" y="2248592"/>
                    <a:pt x="2604660" y="2290313"/>
                    <a:pt x="2367750" y="2352435"/>
                  </a:cubicBezTo>
                  <a:lnTo>
                    <a:pt x="1640778" y="2572428"/>
                  </a:lnTo>
                  <a:cubicBezTo>
                    <a:pt x="1451256" y="2510998"/>
                    <a:pt x="1241332" y="2424066"/>
                    <a:pt x="1051810" y="2362636"/>
                  </a:cubicBezTo>
                  <a:lnTo>
                    <a:pt x="15384" y="2039211"/>
                  </a:lnTo>
                  <a:lnTo>
                    <a:pt x="0" y="1769910"/>
                  </a:lnTo>
                  <a:lnTo>
                    <a:pt x="1381801" y="1455031"/>
                  </a:lnTo>
                  <a:cubicBezTo>
                    <a:pt x="1401217" y="1316340"/>
                    <a:pt x="1425794" y="930030"/>
                    <a:pt x="1463040" y="692950"/>
                  </a:cubicBez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4182446" y="2514451"/>
              <a:ext cx="1671690" cy="708943"/>
            </a:xfrm>
            <a:custGeom>
              <a:avLst/>
              <a:gdLst>
                <a:gd name="connsiteX0" fmla="*/ 0 w 1667878"/>
                <a:gd name="connsiteY0" fmla="*/ 0 h 708943"/>
                <a:gd name="connsiteX1" fmla="*/ 362139 w 1667878"/>
                <a:gd name="connsiteY1" fmla="*/ 35702 h 708943"/>
                <a:gd name="connsiteX2" fmla="*/ 1045611 w 1667878"/>
                <a:gd name="connsiteY2" fmla="*/ 224414 h 708943"/>
                <a:gd name="connsiteX3" fmla="*/ 1509761 w 1667878"/>
                <a:gd name="connsiteY3" fmla="*/ 387624 h 708943"/>
                <a:gd name="connsiteX4" fmla="*/ 1657677 w 1667878"/>
                <a:gd name="connsiteY4" fmla="*/ 520232 h 708943"/>
                <a:gd name="connsiteX5" fmla="*/ 1667878 w 1667878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1690" h="708943">
                  <a:moveTo>
                    <a:pt x="0" y="0"/>
                  </a:moveTo>
                  <a:cubicBezTo>
                    <a:pt x="120713" y="11901"/>
                    <a:pt x="187870" y="-1700"/>
                    <a:pt x="362139" y="35702"/>
                  </a:cubicBezTo>
                  <a:cubicBezTo>
                    <a:pt x="536408" y="73104"/>
                    <a:pt x="854341" y="165760"/>
                    <a:pt x="1045611" y="224414"/>
                  </a:cubicBezTo>
                  <a:cubicBezTo>
                    <a:pt x="1236881" y="283068"/>
                    <a:pt x="1407750" y="338321"/>
                    <a:pt x="1509761" y="387624"/>
                  </a:cubicBezTo>
                  <a:cubicBezTo>
                    <a:pt x="1611772" y="436927"/>
                    <a:pt x="1631324" y="466679"/>
                    <a:pt x="1657677" y="520232"/>
                  </a:cubicBezTo>
                  <a:cubicBezTo>
                    <a:pt x="1684030" y="573785"/>
                    <a:pt x="1664478" y="646039"/>
                    <a:pt x="1667878" y="708943"/>
                  </a:cubicBezTo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4537700" y="2101395"/>
              <a:ext cx="1660955" cy="3304773"/>
            </a:xfrm>
            <a:custGeom>
              <a:avLst/>
              <a:gdLst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45249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73007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73007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60955" h="3304773">
                  <a:moveTo>
                    <a:pt x="1506829" y="1284"/>
                  </a:moveTo>
                  <a:cubicBezTo>
                    <a:pt x="1337961" y="2441"/>
                    <a:pt x="815166" y="-14908"/>
                    <a:pt x="611600" y="49861"/>
                  </a:cubicBezTo>
                  <a:cubicBezTo>
                    <a:pt x="408034" y="114630"/>
                    <a:pt x="375649" y="215254"/>
                    <a:pt x="285432" y="389899"/>
                  </a:cubicBezTo>
                  <a:cubicBezTo>
                    <a:pt x="195215" y="564544"/>
                    <a:pt x="117721" y="777357"/>
                    <a:pt x="70299" y="1097732"/>
                  </a:cubicBezTo>
                  <a:cubicBezTo>
                    <a:pt x="22877" y="1418107"/>
                    <a:pt x="4371" y="1966331"/>
                    <a:pt x="901" y="2312151"/>
                  </a:cubicBezTo>
                  <a:cubicBezTo>
                    <a:pt x="-2569" y="2657971"/>
                    <a:pt x="2058" y="3007262"/>
                    <a:pt x="49480" y="3172654"/>
                  </a:cubicBezTo>
                  <a:cubicBezTo>
                    <a:pt x="96902" y="3338047"/>
                    <a:pt x="228757" y="3298723"/>
                    <a:pt x="285431" y="3304506"/>
                  </a:cubicBezTo>
                  <a:cubicBezTo>
                    <a:pt x="480901" y="3254773"/>
                    <a:pt x="1032612" y="2965625"/>
                    <a:pt x="1222299" y="2874254"/>
                  </a:cubicBezTo>
                  <a:cubicBezTo>
                    <a:pt x="1411986" y="2782883"/>
                    <a:pt x="1392323" y="2785197"/>
                    <a:pt x="1423552" y="2756282"/>
                  </a:cubicBezTo>
                  <a:cubicBezTo>
                    <a:pt x="1454781" y="2727367"/>
                    <a:pt x="1433961" y="2714644"/>
                    <a:pt x="1409672" y="2700765"/>
                  </a:cubicBezTo>
                  <a:cubicBezTo>
                    <a:pt x="1385383" y="2686886"/>
                    <a:pt x="1335648" y="2685730"/>
                    <a:pt x="1277817" y="2673007"/>
                  </a:cubicBezTo>
                  <a:cubicBezTo>
                    <a:pt x="1081190" y="2750499"/>
                    <a:pt x="337479" y="3119451"/>
                    <a:pt x="229913" y="3165715"/>
                  </a:cubicBezTo>
                  <a:cubicBezTo>
                    <a:pt x="219503" y="3094007"/>
                    <a:pt x="166299" y="2381546"/>
                    <a:pt x="174395" y="2006811"/>
                  </a:cubicBezTo>
                  <a:cubicBezTo>
                    <a:pt x="182491" y="1632076"/>
                    <a:pt x="213721" y="1200668"/>
                    <a:pt x="278492" y="917304"/>
                  </a:cubicBezTo>
                  <a:cubicBezTo>
                    <a:pt x="343263" y="633940"/>
                    <a:pt x="406878" y="437319"/>
                    <a:pt x="563022" y="306624"/>
                  </a:cubicBezTo>
                  <a:cubicBezTo>
                    <a:pt x="719166" y="175929"/>
                    <a:pt x="1038395" y="166677"/>
                    <a:pt x="1215359" y="133136"/>
                  </a:cubicBezTo>
                  <a:cubicBezTo>
                    <a:pt x="1392323" y="99595"/>
                    <a:pt x="1556564" y="120414"/>
                    <a:pt x="1624805" y="105378"/>
                  </a:cubicBezTo>
                  <a:cubicBezTo>
                    <a:pt x="1693046" y="90342"/>
                    <a:pt x="1647938" y="60271"/>
                    <a:pt x="1624805" y="42922"/>
                  </a:cubicBezTo>
                  <a:cubicBezTo>
                    <a:pt x="1601673" y="25573"/>
                    <a:pt x="1675697" y="127"/>
                    <a:pt x="1506829" y="1284"/>
                  </a:cubicBez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83239" y="4021597"/>
            <a:ext cx="1527308" cy="2474409"/>
            <a:chOff x="3892170" y="2167845"/>
            <a:chExt cx="1527308" cy="2474409"/>
          </a:xfrm>
        </p:grpSpPr>
        <p:sp>
          <p:nvSpPr>
            <p:cNvPr id="22" name="Freeform 21"/>
            <p:cNvSpPr/>
            <p:nvPr/>
          </p:nvSpPr>
          <p:spPr>
            <a:xfrm>
              <a:off x="3892170" y="2167845"/>
              <a:ext cx="1527308" cy="2474409"/>
            </a:xfrm>
            <a:custGeom>
              <a:avLst/>
              <a:gdLst>
                <a:gd name="connsiteX0" fmla="*/ 0 w 1527308"/>
                <a:gd name="connsiteY0" fmla="*/ 158756 h 2474409"/>
                <a:gd name="connsiteX1" fmla="*/ 498154 w 1527308"/>
                <a:gd name="connsiteY1" fmla="*/ 0 h 2474409"/>
                <a:gd name="connsiteX2" fmla="*/ 585742 w 1527308"/>
                <a:gd name="connsiteY2" fmla="*/ 848525 h 2474409"/>
                <a:gd name="connsiteX3" fmla="*/ 1527308 w 1527308"/>
                <a:gd name="connsiteY3" fmla="*/ 996333 h 2474409"/>
                <a:gd name="connsiteX4" fmla="*/ 602165 w 1527308"/>
                <a:gd name="connsiteY4" fmla="*/ 1877704 h 2474409"/>
                <a:gd name="connsiteX5" fmla="*/ 651432 w 1527308"/>
                <a:gd name="connsiteY5" fmla="*/ 1948871 h 2474409"/>
                <a:gd name="connsiteX6" fmla="*/ 1363081 w 1527308"/>
                <a:gd name="connsiteY6" fmla="*/ 2118576 h 2474409"/>
                <a:gd name="connsiteX7" fmla="*/ 1368555 w 1527308"/>
                <a:gd name="connsiteY7" fmla="*/ 2178794 h 2474409"/>
                <a:gd name="connsiteX8" fmla="*/ 974411 w 1527308"/>
                <a:gd name="connsiteY8" fmla="*/ 2474409 h 2474409"/>
                <a:gd name="connsiteX9" fmla="*/ 16423 w 1527308"/>
                <a:gd name="connsiteY9" fmla="*/ 2233538 h 2474409"/>
                <a:gd name="connsiteX10" fmla="*/ 886824 w 1527308"/>
                <a:gd name="connsiteY10" fmla="*/ 1374064 h 2474409"/>
                <a:gd name="connsiteX11" fmla="*/ 853979 w 1527308"/>
                <a:gd name="connsiteY11" fmla="*/ 1297423 h 2474409"/>
                <a:gd name="connsiteX12" fmla="*/ 76639 w 1527308"/>
                <a:gd name="connsiteY12" fmla="*/ 1105820 h 2474409"/>
                <a:gd name="connsiteX13" fmla="*/ 0 w 1527308"/>
                <a:gd name="connsiteY13" fmla="*/ 158756 h 247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27308" h="2474409">
                  <a:moveTo>
                    <a:pt x="0" y="158756"/>
                  </a:moveTo>
                  <a:lnTo>
                    <a:pt x="498154" y="0"/>
                  </a:lnTo>
                  <a:lnTo>
                    <a:pt x="585742" y="848525"/>
                  </a:lnTo>
                  <a:lnTo>
                    <a:pt x="1527308" y="996333"/>
                  </a:lnTo>
                  <a:lnTo>
                    <a:pt x="602165" y="1877704"/>
                  </a:lnTo>
                  <a:lnTo>
                    <a:pt x="651432" y="1948871"/>
                  </a:lnTo>
                  <a:lnTo>
                    <a:pt x="1363081" y="2118576"/>
                  </a:lnTo>
                  <a:lnTo>
                    <a:pt x="1368555" y="2178794"/>
                  </a:lnTo>
                  <a:lnTo>
                    <a:pt x="974411" y="2474409"/>
                  </a:lnTo>
                  <a:lnTo>
                    <a:pt x="16423" y="2233538"/>
                  </a:lnTo>
                  <a:lnTo>
                    <a:pt x="886824" y="1374064"/>
                  </a:lnTo>
                  <a:lnTo>
                    <a:pt x="853979" y="1297423"/>
                  </a:lnTo>
                  <a:lnTo>
                    <a:pt x="76639" y="1105820"/>
                  </a:lnTo>
                  <a:lnTo>
                    <a:pt x="0" y="158756"/>
                  </a:lnTo>
                  <a:close/>
                </a:path>
              </a:pathLst>
            </a:custGeom>
            <a:ln w="28575" cmpd="sng">
              <a:solidFill>
                <a:srgbClr val="A5E997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>
              <a:stCxn id="22" idx="12"/>
              <a:endCxn id="22" idx="2"/>
            </p:cNvCxnSpPr>
            <p:nvPr/>
          </p:nvCxnSpPr>
          <p:spPr>
            <a:xfrm flipV="1">
              <a:off x="3968809" y="3016370"/>
              <a:ext cx="509103" cy="257295"/>
            </a:xfrm>
            <a:prstGeom prst="line">
              <a:avLst/>
            </a:prstGeom>
            <a:ln w="28575" cmpd="sng">
              <a:solidFill>
                <a:srgbClr val="A5E997"/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</p:cxnSp>
        <p:cxnSp>
          <p:nvCxnSpPr>
            <p:cNvPr id="24" name="Straight Connector 23"/>
            <p:cNvCxnSpPr>
              <a:stCxn id="22" idx="3"/>
            </p:cNvCxnSpPr>
            <p:nvPr/>
          </p:nvCxnSpPr>
          <p:spPr>
            <a:xfrm flipH="1">
              <a:off x="4883004" y="3164178"/>
              <a:ext cx="536474" cy="322987"/>
            </a:xfrm>
            <a:prstGeom prst="line">
              <a:avLst/>
            </a:prstGeom>
            <a:ln w="28575" cmpd="sng">
              <a:solidFill>
                <a:srgbClr val="A5E997"/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</p:cxnSp>
        <p:cxnSp>
          <p:nvCxnSpPr>
            <p:cNvPr id="25" name="Straight Connector 24"/>
            <p:cNvCxnSpPr>
              <a:stCxn id="22" idx="5"/>
              <a:endCxn id="22" idx="9"/>
            </p:cNvCxnSpPr>
            <p:nvPr/>
          </p:nvCxnSpPr>
          <p:spPr>
            <a:xfrm flipH="1">
              <a:off x="3908593" y="4116716"/>
              <a:ext cx="635009" cy="284667"/>
            </a:xfrm>
            <a:prstGeom prst="line">
              <a:avLst/>
            </a:prstGeom>
            <a:ln w="28575" cmpd="sng">
              <a:solidFill>
                <a:srgbClr val="A5E997"/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</p:cxnSp>
      </p:grpSp>
      <p:sp>
        <p:nvSpPr>
          <p:cNvPr id="29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>
            <a:grpSpLocks noChangeAspect="1"/>
          </p:cNvGrpSpPr>
          <p:nvPr/>
        </p:nvGrpSpPr>
        <p:grpSpPr>
          <a:xfrm>
            <a:off x="2893104" y="5708584"/>
            <a:ext cx="791321" cy="1013728"/>
            <a:chOff x="5381882" y="3117129"/>
            <a:chExt cx="1231640" cy="1577804"/>
          </a:xfrm>
        </p:grpSpPr>
        <p:sp>
          <p:nvSpPr>
            <p:cNvPr id="32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Freeform 33"/>
          <p:cNvSpPr/>
          <p:nvPr/>
        </p:nvSpPr>
        <p:spPr>
          <a:xfrm>
            <a:off x="3029449" y="5959828"/>
            <a:ext cx="481153" cy="570684"/>
          </a:xfrm>
          <a:custGeom>
            <a:avLst/>
            <a:gdLst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1153" h="570684">
                <a:moveTo>
                  <a:pt x="55948" y="55949"/>
                </a:moveTo>
                <a:lnTo>
                  <a:pt x="0" y="229393"/>
                </a:lnTo>
                <a:lnTo>
                  <a:pt x="78327" y="184633"/>
                </a:lnTo>
                <a:lnTo>
                  <a:pt x="50353" y="352481"/>
                </a:lnTo>
                <a:lnTo>
                  <a:pt x="128680" y="279747"/>
                </a:lnTo>
                <a:lnTo>
                  <a:pt x="117491" y="464380"/>
                </a:lnTo>
                <a:lnTo>
                  <a:pt x="201413" y="335697"/>
                </a:lnTo>
                <a:lnTo>
                  <a:pt x="190223" y="570684"/>
                </a:lnTo>
                <a:lnTo>
                  <a:pt x="285335" y="330102"/>
                </a:lnTo>
                <a:lnTo>
                  <a:pt x="330093" y="492355"/>
                </a:lnTo>
                <a:lnTo>
                  <a:pt x="346877" y="296532"/>
                </a:lnTo>
                <a:lnTo>
                  <a:pt x="419610" y="414026"/>
                </a:lnTo>
                <a:lnTo>
                  <a:pt x="419610" y="201418"/>
                </a:lnTo>
                <a:lnTo>
                  <a:pt x="481153" y="318912"/>
                </a:lnTo>
                <a:lnTo>
                  <a:pt x="469963" y="95114"/>
                </a:lnTo>
                <a:lnTo>
                  <a:pt x="262955" y="0"/>
                </a:lnTo>
                <a:lnTo>
                  <a:pt x="391636" y="128684"/>
                </a:lnTo>
                <a:cubicBezTo>
                  <a:pt x="390704" y="158524"/>
                  <a:pt x="301187" y="184633"/>
                  <a:pt x="257361" y="179038"/>
                </a:cubicBezTo>
                <a:cubicBezTo>
                  <a:pt x="213535" y="173443"/>
                  <a:pt x="131477" y="124021"/>
                  <a:pt x="128680" y="95114"/>
                </a:cubicBezTo>
                <a:lnTo>
                  <a:pt x="240576" y="5595"/>
                </a:lnTo>
                <a:lnTo>
                  <a:pt x="55948" y="55949"/>
                </a:lnTo>
                <a:close/>
              </a:path>
            </a:pathLst>
          </a:custGeom>
          <a:solidFill>
            <a:schemeClr val="tx1"/>
          </a:solidFill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3189204" y="5835816"/>
            <a:ext cx="180259" cy="93570"/>
            <a:chOff x="7733858" y="5684300"/>
            <a:chExt cx="180259" cy="93570"/>
          </a:xfrm>
        </p:grpSpPr>
        <p:sp>
          <p:nvSpPr>
            <p:cNvPr id="36" name="Oval 35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Oval 37"/>
          <p:cNvSpPr/>
          <p:nvPr/>
        </p:nvSpPr>
        <p:spPr>
          <a:xfrm>
            <a:off x="3684425" y="5331910"/>
            <a:ext cx="228814" cy="228814"/>
          </a:xfrm>
          <a:prstGeom prst="ellipse">
            <a:avLst/>
          </a:prstGeom>
          <a:ln>
            <a:solidFill>
              <a:srgbClr val="7F7F7F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644047" y="5648436"/>
            <a:ext cx="141139" cy="141139"/>
          </a:xfrm>
          <a:prstGeom prst="ellipse">
            <a:avLst/>
          </a:prstGeom>
          <a:ln>
            <a:solidFill>
              <a:srgbClr val="7F7F7F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loud 39"/>
          <p:cNvSpPr/>
          <p:nvPr/>
        </p:nvSpPr>
        <p:spPr>
          <a:xfrm rot="5400000" flipH="1">
            <a:off x="2244516" y="1473830"/>
            <a:ext cx="4354648" cy="3512302"/>
          </a:xfrm>
          <a:prstGeom prst="cloud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8286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3938416" y="4297469"/>
            <a:ext cx="1262156" cy="1267961"/>
            <a:chOff x="5838401" y="4420455"/>
            <a:chExt cx="1820768" cy="1829142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mond 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28577" y="5643892"/>
            <a:ext cx="2895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Smarter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78276" y="4172254"/>
            <a:ext cx="1590529" cy="1843693"/>
            <a:chOff x="303268" y="2245843"/>
            <a:chExt cx="1590529" cy="1843693"/>
          </a:xfrm>
        </p:grpSpPr>
        <p:grpSp>
          <p:nvGrpSpPr>
            <p:cNvPr id="8" name="Group 7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Chevron 11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Chevron 12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ctagon 13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305090" y="4172254"/>
            <a:ext cx="1288388" cy="1843693"/>
            <a:chOff x="2795951" y="2245843"/>
            <a:chExt cx="1288388" cy="1843693"/>
          </a:xfrm>
        </p:grpSpPr>
        <p:grpSp>
          <p:nvGrpSpPr>
            <p:cNvPr id="16" name="Group 15"/>
            <p:cNvGrpSpPr/>
            <p:nvPr/>
          </p:nvGrpSpPr>
          <p:grpSpPr>
            <a:xfrm>
              <a:off x="2999677" y="2245843"/>
              <a:ext cx="880936" cy="1393176"/>
              <a:chOff x="2999677" y="2245843"/>
              <a:chExt cx="880936" cy="139317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2999677" y="2245843"/>
                <a:ext cx="880936" cy="1393176"/>
              </a:xfrm>
              <a:prstGeom prst="roundRect">
                <a:avLst>
                  <a:gd name="adj" fmla="val 736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091203" y="2466166"/>
                <a:ext cx="697884" cy="90549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3314297" y="3507834"/>
                <a:ext cx="251696" cy="0"/>
              </a:xfrm>
              <a:prstGeom prst="line">
                <a:avLst/>
              </a:prstGeom>
              <a:ln cap="rnd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2795951" y="3720204"/>
              <a:ext cx="1288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Mobile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cxnSp>
        <p:nvCxnSpPr>
          <p:cNvPr id="22" name="Straight Arrow Connector 21"/>
          <p:cNvCxnSpPr/>
          <p:nvPr/>
        </p:nvCxnSpPr>
        <p:spPr>
          <a:xfrm>
            <a:off x="1888857" y="4873554"/>
            <a:ext cx="1828169" cy="0"/>
          </a:xfrm>
          <a:prstGeom prst="straightConnector1">
            <a:avLst/>
          </a:prstGeom>
          <a:ln>
            <a:solidFill>
              <a:srgbClr val="CAC9FF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903172" y="4545211"/>
            <a:ext cx="18138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CAC9FF"/>
                </a:solidFill>
                <a:latin typeface="Anime Ace 2.0 BB"/>
                <a:cs typeface="Anime Ace 2.0 BB"/>
              </a:rPr>
              <a:t>QUEURY</a:t>
            </a:r>
            <a:endParaRPr lang="en-US" sz="1400" dirty="0">
              <a:solidFill>
                <a:srgbClr val="CAC9FF"/>
              </a:solidFill>
              <a:latin typeface="Anime Ace 2.0 BB"/>
              <a:cs typeface="Anime Ace 2.0 BB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5385415" y="4872065"/>
            <a:ext cx="1828169" cy="0"/>
          </a:xfrm>
          <a:prstGeom prst="straightConnector1">
            <a:avLst/>
          </a:prstGeom>
          <a:ln>
            <a:solidFill>
              <a:srgbClr val="CAC9FF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399730" y="4543722"/>
            <a:ext cx="18138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CAC9FF"/>
                </a:solidFill>
                <a:latin typeface="Anime Ace 2.0 BB"/>
                <a:cs typeface="Anime Ace 2.0 BB"/>
              </a:rPr>
              <a:t>QUEURY</a:t>
            </a:r>
            <a:endParaRPr lang="en-US" sz="1400" dirty="0">
              <a:solidFill>
                <a:srgbClr val="CAC9FF"/>
              </a:solidFill>
              <a:latin typeface="Anime Ace 2.0 BB"/>
              <a:cs typeface="Anime Ace 2.0 BB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26" y="3343803"/>
            <a:ext cx="9144000" cy="334971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Callout 35"/>
          <p:cNvSpPr/>
          <p:nvPr/>
        </p:nvSpPr>
        <p:spPr>
          <a:xfrm>
            <a:off x="5577976" y="2060310"/>
            <a:ext cx="2811776" cy="1646496"/>
          </a:xfrm>
          <a:prstGeom prst="wedgeEllipseCallout">
            <a:avLst>
              <a:gd name="adj1" fmla="val 25651"/>
              <a:gd name="adj2" fmla="val 6892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 need a short title and Medium summary.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7" name="Oval Callout 36"/>
          <p:cNvSpPr/>
          <p:nvPr/>
        </p:nvSpPr>
        <p:spPr>
          <a:xfrm>
            <a:off x="652198" y="2060310"/>
            <a:ext cx="2811776" cy="1646496"/>
          </a:xfrm>
          <a:prstGeom prst="wedgeEllipseCallout">
            <a:avLst>
              <a:gd name="adj1" fmla="val -34261"/>
              <a:gd name="adj2" fmla="val 66246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Give me the full content.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9126" y="1605087"/>
            <a:ext cx="9144000" cy="464769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613562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3938416" y="4297469"/>
            <a:ext cx="1262156" cy="1267961"/>
            <a:chOff x="5838401" y="4420455"/>
            <a:chExt cx="1820768" cy="1829142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mond 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28577" y="5643892"/>
            <a:ext cx="2895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Smarter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78276" y="4172254"/>
            <a:ext cx="1590529" cy="1843693"/>
            <a:chOff x="303268" y="2245843"/>
            <a:chExt cx="1590529" cy="1843693"/>
          </a:xfrm>
        </p:grpSpPr>
        <p:grpSp>
          <p:nvGrpSpPr>
            <p:cNvPr id="8" name="Group 7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Chevron 11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Chevron 12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ctagon 13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305090" y="4172254"/>
            <a:ext cx="1288388" cy="1843693"/>
            <a:chOff x="2795951" y="2245843"/>
            <a:chExt cx="1288388" cy="1843693"/>
          </a:xfrm>
        </p:grpSpPr>
        <p:grpSp>
          <p:nvGrpSpPr>
            <p:cNvPr id="16" name="Group 15"/>
            <p:cNvGrpSpPr/>
            <p:nvPr/>
          </p:nvGrpSpPr>
          <p:grpSpPr>
            <a:xfrm>
              <a:off x="2999677" y="2245843"/>
              <a:ext cx="880936" cy="1393176"/>
              <a:chOff x="2999677" y="2245843"/>
              <a:chExt cx="880936" cy="139317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2999677" y="2245843"/>
                <a:ext cx="880936" cy="1393176"/>
              </a:xfrm>
              <a:prstGeom prst="roundRect">
                <a:avLst>
                  <a:gd name="adj" fmla="val 736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091203" y="2466166"/>
                <a:ext cx="697884" cy="90549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3314297" y="3507834"/>
                <a:ext cx="251696" cy="0"/>
              </a:xfrm>
              <a:prstGeom prst="line">
                <a:avLst/>
              </a:prstGeom>
              <a:ln cap="rnd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2795951" y="3720204"/>
              <a:ext cx="1288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Mobile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 flipH="1">
            <a:off x="1888857" y="5052970"/>
            <a:ext cx="1828170" cy="0"/>
          </a:xfrm>
          <a:prstGeom prst="straightConnector1">
            <a:avLst/>
          </a:prstGeom>
          <a:ln>
            <a:solidFill>
              <a:srgbClr val="A5E997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888857" y="4873554"/>
            <a:ext cx="1828169" cy="0"/>
          </a:xfrm>
          <a:prstGeom prst="straightConnector1">
            <a:avLst/>
          </a:prstGeom>
          <a:ln>
            <a:solidFill>
              <a:srgbClr val="CAC9FF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903172" y="4545211"/>
            <a:ext cx="18138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CAC9FF"/>
                </a:solidFill>
                <a:latin typeface="Anime Ace 2.0 BB"/>
                <a:cs typeface="Anime Ace 2.0 BB"/>
              </a:rPr>
              <a:t>QUEURY</a:t>
            </a:r>
            <a:endParaRPr lang="en-US" sz="1400" dirty="0">
              <a:solidFill>
                <a:srgbClr val="CAC9FF"/>
              </a:solidFill>
              <a:latin typeface="Anime Ace 2.0 BB"/>
              <a:cs typeface="Anime Ace 2.0 BB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03172" y="5052970"/>
            <a:ext cx="18138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A5E997"/>
                </a:solidFill>
                <a:latin typeface="Anime Ace 2.0 BB"/>
                <a:cs typeface="Anime Ace 2.0 BB"/>
              </a:rPr>
              <a:t>RETRIEVE</a:t>
            </a:r>
            <a:endParaRPr lang="en-US" sz="1400" dirty="0">
              <a:solidFill>
                <a:srgbClr val="A5E997"/>
              </a:solidFill>
              <a:latin typeface="Anime Ace 2.0 BB"/>
              <a:cs typeface="Anime Ace 2.0 BB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385415" y="5051481"/>
            <a:ext cx="1828170" cy="0"/>
          </a:xfrm>
          <a:prstGeom prst="straightConnector1">
            <a:avLst/>
          </a:prstGeom>
          <a:ln>
            <a:solidFill>
              <a:srgbClr val="A5E997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5385415" y="4872065"/>
            <a:ext cx="1828169" cy="0"/>
          </a:xfrm>
          <a:prstGeom prst="straightConnector1">
            <a:avLst/>
          </a:prstGeom>
          <a:ln>
            <a:solidFill>
              <a:srgbClr val="CAC9FF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399730" y="4543722"/>
            <a:ext cx="18138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CAC9FF"/>
                </a:solidFill>
                <a:latin typeface="Anime Ace 2.0 BB"/>
                <a:cs typeface="Anime Ace 2.0 BB"/>
              </a:rPr>
              <a:t>QUEURY</a:t>
            </a:r>
            <a:endParaRPr lang="en-US" sz="1400" dirty="0">
              <a:solidFill>
                <a:srgbClr val="CAC9FF"/>
              </a:solidFill>
              <a:latin typeface="Anime Ace 2.0 BB"/>
              <a:cs typeface="Anime Ace 2.0 BB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399730" y="5051481"/>
            <a:ext cx="18138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A5E997"/>
                </a:solidFill>
                <a:latin typeface="Anime Ace 2.0 BB"/>
                <a:cs typeface="Anime Ace 2.0 BB"/>
              </a:rPr>
              <a:t>RETRIEVE</a:t>
            </a:r>
            <a:endParaRPr lang="en-US" sz="1400" dirty="0">
              <a:solidFill>
                <a:srgbClr val="A5E997"/>
              </a:solidFill>
              <a:latin typeface="Anime Ace 2.0 BB"/>
              <a:cs typeface="Anime Ace 2.0 BB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26" y="3343803"/>
            <a:ext cx="9144000" cy="334971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Callout 35"/>
          <p:cNvSpPr/>
          <p:nvPr/>
        </p:nvSpPr>
        <p:spPr>
          <a:xfrm>
            <a:off x="5577976" y="2060310"/>
            <a:ext cx="2811776" cy="1646496"/>
          </a:xfrm>
          <a:prstGeom prst="wedgeEllipseCallout">
            <a:avLst>
              <a:gd name="adj1" fmla="val 25651"/>
              <a:gd name="adj2" fmla="val 6892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 need a short title and Medium summary.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7" name="Oval Callout 36"/>
          <p:cNvSpPr/>
          <p:nvPr/>
        </p:nvSpPr>
        <p:spPr>
          <a:xfrm>
            <a:off x="652198" y="2060310"/>
            <a:ext cx="2811776" cy="1646496"/>
          </a:xfrm>
          <a:prstGeom prst="wedgeEllipseCallout">
            <a:avLst>
              <a:gd name="adj1" fmla="val -34261"/>
              <a:gd name="adj2" fmla="val 66246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Give me the full content.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9126" y="1605087"/>
            <a:ext cx="9144000" cy="464769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32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3938416" y="4297469"/>
            <a:ext cx="1262156" cy="1267961"/>
            <a:chOff x="5838401" y="4420455"/>
            <a:chExt cx="1820768" cy="1829142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mond 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28577" y="5643892"/>
            <a:ext cx="2895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Smarter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78276" y="4172254"/>
            <a:ext cx="1590529" cy="1843693"/>
            <a:chOff x="303268" y="2245843"/>
            <a:chExt cx="1590529" cy="1843693"/>
          </a:xfrm>
        </p:grpSpPr>
        <p:grpSp>
          <p:nvGrpSpPr>
            <p:cNvPr id="8" name="Group 7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Chevron 11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Chevron 12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ctagon 13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305090" y="4172254"/>
            <a:ext cx="1288388" cy="1843693"/>
            <a:chOff x="2795951" y="2245843"/>
            <a:chExt cx="1288388" cy="1843693"/>
          </a:xfrm>
        </p:grpSpPr>
        <p:grpSp>
          <p:nvGrpSpPr>
            <p:cNvPr id="16" name="Group 15"/>
            <p:cNvGrpSpPr/>
            <p:nvPr/>
          </p:nvGrpSpPr>
          <p:grpSpPr>
            <a:xfrm>
              <a:off x="2999677" y="2245843"/>
              <a:ext cx="880936" cy="1393176"/>
              <a:chOff x="2999677" y="2245843"/>
              <a:chExt cx="880936" cy="139317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2999677" y="2245843"/>
                <a:ext cx="880936" cy="1393176"/>
              </a:xfrm>
              <a:prstGeom prst="roundRect">
                <a:avLst>
                  <a:gd name="adj" fmla="val 736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091203" y="2466166"/>
                <a:ext cx="697884" cy="90549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3314297" y="3507834"/>
                <a:ext cx="251696" cy="0"/>
              </a:xfrm>
              <a:prstGeom prst="line">
                <a:avLst/>
              </a:prstGeom>
              <a:ln cap="rnd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2795951" y="3720204"/>
              <a:ext cx="1288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Mobile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 flipH="1">
            <a:off x="1888857" y="5052970"/>
            <a:ext cx="1828170" cy="0"/>
          </a:xfrm>
          <a:prstGeom prst="straightConnector1">
            <a:avLst/>
          </a:prstGeom>
          <a:ln>
            <a:solidFill>
              <a:srgbClr val="A5E997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888857" y="4873554"/>
            <a:ext cx="1828169" cy="0"/>
          </a:xfrm>
          <a:prstGeom prst="straightConnector1">
            <a:avLst/>
          </a:prstGeom>
          <a:ln>
            <a:solidFill>
              <a:srgbClr val="CAC9FF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903172" y="4545211"/>
            <a:ext cx="18138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CAC9FF"/>
                </a:solidFill>
                <a:latin typeface="Anime Ace 2.0 BB"/>
                <a:cs typeface="Anime Ace 2.0 BB"/>
              </a:rPr>
              <a:t>QUEURY</a:t>
            </a:r>
            <a:endParaRPr lang="en-US" sz="1400" dirty="0">
              <a:solidFill>
                <a:srgbClr val="CAC9FF"/>
              </a:solidFill>
              <a:latin typeface="Anime Ace 2.0 BB"/>
              <a:cs typeface="Anime Ace 2.0 BB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03172" y="5052970"/>
            <a:ext cx="18138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A5E997"/>
                </a:solidFill>
                <a:latin typeface="Anime Ace 2.0 BB"/>
                <a:cs typeface="Anime Ace 2.0 BB"/>
              </a:rPr>
              <a:t>RETRIEVE</a:t>
            </a:r>
            <a:endParaRPr lang="en-US" sz="1400" dirty="0">
              <a:solidFill>
                <a:srgbClr val="A5E997"/>
              </a:solidFill>
              <a:latin typeface="Anime Ace 2.0 BB"/>
              <a:cs typeface="Anime Ace 2.0 BB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385415" y="5051481"/>
            <a:ext cx="1828170" cy="0"/>
          </a:xfrm>
          <a:prstGeom prst="straightConnector1">
            <a:avLst/>
          </a:prstGeom>
          <a:ln>
            <a:solidFill>
              <a:srgbClr val="A5E997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5385415" y="4872065"/>
            <a:ext cx="1828169" cy="0"/>
          </a:xfrm>
          <a:prstGeom prst="straightConnector1">
            <a:avLst/>
          </a:prstGeom>
          <a:ln>
            <a:solidFill>
              <a:srgbClr val="CAC9FF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399730" y="4543722"/>
            <a:ext cx="18138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CAC9FF"/>
                </a:solidFill>
                <a:latin typeface="Anime Ace 2.0 BB"/>
                <a:cs typeface="Anime Ace 2.0 BB"/>
              </a:rPr>
              <a:t>QUEURY</a:t>
            </a:r>
            <a:endParaRPr lang="en-US" sz="1400" dirty="0">
              <a:solidFill>
                <a:srgbClr val="CAC9FF"/>
              </a:solidFill>
              <a:latin typeface="Anime Ace 2.0 BB"/>
              <a:cs typeface="Anime Ace 2.0 BB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399730" y="5051481"/>
            <a:ext cx="181385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A5E997"/>
                </a:solidFill>
                <a:latin typeface="Anime Ace 2.0 BB"/>
                <a:cs typeface="Anime Ace 2.0 BB"/>
              </a:rPr>
              <a:t>RETRIEVE</a:t>
            </a:r>
            <a:endParaRPr lang="en-US" sz="1400" dirty="0">
              <a:solidFill>
                <a:srgbClr val="A5E997"/>
              </a:solidFill>
              <a:latin typeface="Anime Ace 2.0 BB"/>
              <a:cs typeface="Anime Ace 2.0 BB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26" y="3343803"/>
            <a:ext cx="9144000" cy="334971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Callout 35"/>
          <p:cNvSpPr/>
          <p:nvPr/>
        </p:nvSpPr>
        <p:spPr>
          <a:xfrm>
            <a:off x="5577976" y="2060310"/>
            <a:ext cx="2811776" cy="1646496"/>
          </a:xfrm>
          <a:prstGeom prst="wedgeEllipseCallout">
            <a:avLst>
              <a:gd name="adj1" fmla="val 25651"/>
              <a:gd name="adj2" fmla="val 6892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 need a short title and Medium summary.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7" name="Oval Callout 36"/>
          <p:cNvSpPr/>
          <p:nvPr/>
        </p:nvSpPr>
        <p:spPr>
          <a:xfrm>
            <a:off x="652198" y="2060310"/>
            <a:ext cx="2811776" cy="1646496"/>
          </a:xfrm>
          <a:prstGeom prst="wedgeEllipseCallout">
            <a:avLst>
              <a:gd name="adj1" fmla="val -34261"/>
              <a:gd name="adj2" fmla="val 66246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Give me the full content.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9126" y="1605087"/>
            <a:ext cx="9144000" cy="464769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022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1540048" y="3239567"/>
            <a:ext cx="1046903" cy="486112"/>
            <a:chOff x="1476356" y="3337950"/>
            <a:chExt cx="1178612" cy="547269"/>
          </a:xfrm>
        </p:grpSpPr>
        <p:sp>
          <p:nvSpPr>
            <p:cNvPr id="2" name="Rectangle 1"/>
            <p:cNvSpPr/>
            <p:nvPr/>
          </p:nvSpPr>
          <p:spPr>
            <a:xfrm>
              <a:off x="1476356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Block Arc 2"/>
            <p:cNvSpPr/>
            <p:nvPr/>
          </p:nvSpPr>
          <p:spPr>
            <a:xfrm rot="10800000">
              <a:off x="1859406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1540048" y="4249607"/>
            <a:ext cx="1046903" cy="486112"/>
            <a:chOff x="1476356" y="4347990"/>
            <a:chExt cx="1178612" cy="547269"/>
          </a:xfrm>
        </p:grpSpPr>
        <p:sp>
          <p:nvSpPr>
            <p:cNvPr id="6" name="Rectangle 5"/>
            <p:cNvSpPr/>
            <p:nvPr/>
          </p:nvSpPr>
          <p:spPr>
            <a:xfrm>
              <a:off x="1476356" y="434799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Block Arc 6"/>
            <p:cNvSpPr/>
            <p:nvPr/>
          </p:nvSpPr>
          <p:spPr>
            <a:xfrm rot="10800000">
              <a:off x="1859406" y="449491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540048" y="5259646"/>
            <a:ext cx="1046903" cy="486112"/>
            <a:chOff x="1476356" y="5358029"/>
            <a:chExt cx="1178612" cy="547269"/>
          </a:xfrm>
        </p:grpSpPr>
        <p:sp>
          <p:nvSpPr>
            <p:cNvPr id="10" name="Rectangle 9"/>
            <p:cNvSpPr/>
            <p:nvPr/>
          </p:nvSpPr>
          <p:spPr>
            <a:xfrm>
              <a:off x="1476356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Block Arc 10"/>
            <p:cNvSpPr/>
            <p:nvPr/>
          </p:nvSpPr>
          <p:spPr>
            <a:xfrm rot="10800000">
              <a:off x="1859406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778219" y="3239567"/>
            <a:ext cx="1046903" cy="486112"/>
            <a:chOff x="3714527" y="3337950"/>
            <a:chExt cx="1178612" cy="547269"/>
          </a:xfrm>
        </p:grpSpPr>
        <p:sp>
          <p:nvSpPr>
            <p:cNvPr id="22" name="Rectangle 21"/>
            <p:cNvSpPr/>
            <p:nvPr/>
          </p:nvSpPr>
          <p:spPr>
            <a:xfrm>
              <a:off x="3714527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Block Arc 22"/>
            <p:cNvSpPr/>
            <p:nvPr/>
          </p:nvSpPr>
          <p:spPr>
            <a:xfrm rot="10800000">
              <a:off x="4097577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3778219" y="4239087"/>
            <a:ext cx="1046903" cy="486112"/>
            <a:chOff x="3714527" y="4347990"/>
            <a:chExt cx="1178612" cy="547269"/>
          </a:xfrm>
        </p:grpSpPr>
        <p:sp>
          <p:nvSpPr>
            <p:cNvPr id="27" name="Rectangle 26"/>
            <p:cNvSpPr/>
            <p:nvPr/>
          </p:nvSpPr>
          <p:spPr>
            <a:xfrm>
              <a:off x="3714527" y="434799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Block Arc 27"/>
            <p:cNvSpPr/>
            <p:nvPr/>
          </p:nvSpPr>
          <p:spPr>
            <a:xfrm rot="10800000">
              <a:off x="4097577" y="449491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3778219" y="5259646"/>
            <a:ext cx="1046903" cy="486112"/>
            <a:chOff x="3714527" y="5358029"/>
            <a:chExt cx="1178612" cy="547269"/>
          </a:xfrm>
        </p:grpSpPr>
        <p:sp>
          <p:nvSpPr>
            <p:cNvPr id="32" name="Rectangle 31"/>
            <p:cNvSpPr/>
            <p:nvPr/>
          </p:nvSpPr>
          <p:spPr>
            <a:xfrm>
              <a:off x="3714527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Block Arc 32"/>
            <p:cNvSpPr/>
            <p:nvPr/>
          </p:nvSpPr>
          <p:spPr>
            <a:xfrm rot="10800000">
              <a:off x="4097577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016390" y="3239567"/>
            <a:ext cx="1046903" cy="486112"/>
            <a:chOff x="5952698" y="3337950"/>
            <a:chExt cx="1178612" cy="547269"/>
          </a:xfrm>
        </p:grpSpPr>
        <p:sp>
          <p:nvSpPr>
            <p:cNvPr id="37" name="Rectangle 36"/>
            <p:cNvSpPr/>
            <p:nvPr/>
          </p:nvSpPr>
          <p:spPr>
            <a:xfrm>
              <a:off x="5952698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Block Arc 37"/>
            <p:cNvSpPr/>
            <p:nvPr/>
          </p:nvSpPr>
          <p:spPr>
            <a:xfrm rot="10800000">
              <a:off x="6335748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6016390" y="4249607"/>
            <a:ext cx="1046903" cy="486112"/>
            <a:chOff x="5952698" y="4347990"/>
            <a:chExt cx="1178612" cy="547269"/>
          </a:xfrm>
        </p:grpSpPr>
        <p:sp>
          <p:nvSpPr>
            <p:cNvPr id="42" name="Rectangle 41"/>
            <p:cNvSpPr/>
            <p:nvPr/>
          </p:nvSpPr>
          <p:spPr>
            <a:xfrm>
              <a:off x="5952698" y="434799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Block Arc 42"/>
            <p:cNvSpPr/>
            <p:nvPr/>
          </p:nvSpPr>
          <p:spPr>
            <a:xfrm rot="10800000">
              <a:off x="6335748" y="449491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016390" y="5259646"/>
            <a:ext cx="1046903" cy="486112"/>
            <a:chOff x="5952698" y="5358029"/>
            <a:chExt cx="1178612" cy="547269"/>
          </a:xfrm>
        </p:grpSpPr>
        <p:sp>
          <p:nvSpPr>
            <p:cNvPr id="47" name="Rectangle 46"/>
            <p:cNvSpPr/>
            <p:nvPr/>
          </p:nvSpPr>
          <p:spPr>
            <a:xfrm>
              <a:off x="5952698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Block Arc 47"/>
            <p:cNvSpPr/>
            <p:nvPr/>
          </p:nvSpPr>
          <p:spPr>
            <a:xfrm rot="10800000">
              <a:off x="6335748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oup 69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71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7733858" y="5649974"/>
            <a:ext cx="180259" cy="93570"/>
            <a:chOff x="7733858" y="5684300"/>
            <a:chExt cx="180259" cy="93570"/>
          </a:xfrm>
        </p:grpSpPr>
        <p:sp>
          <p:nvSpPr>
            <p:cNvPr id="76" name="Oval 75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7" name="Rectangle 86"/>
          <p:cNvSpPr/>
          <p:nvPr/>
        </p:nvSpPr>
        <p:spPr>
          <a:xfrm>
            <a:off x="9126" y="2253950"/>
            <a:ext cx="9144000" cy="44395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1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1540048" y="3239567"/>
            <a:ext cx="1046903" cy="486112"/>
            <a:chOff x="1476356" y="3337950"/>
            <a:chExt cx="1178612" cy="547269"/>
          </a:xfrm>
        </p:grpSpPr>
        <p:sp>
          <p:nvSpPr>
            <p:cNvPr id="2" name="Rectangle 1"/>
            <p:cNvSpPr/>
            <p:nvPr/>
          </p:nvSpPr>
          <p:spPr>
            <a:xfrm>
              <a:off x="1476356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Block Arc 2"/>
            <p:cNvSpPr/>
            <p:nvPr/>
          </p:nvSpPr>
          <p:spPr>
            <a:xfrm rot="10800000">
              <a:off x="1859406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540048" y="5259646"/>
            <a:ext cx="1046903" cy="486112"/>
            <a:chOff x="1476356" y="5358029"/>
            <a:chExt cx="1178612" cy="547269"/>
          </a:xfrm>
        </p:grpSpPr>
        <p:sp>
          <p:nvSpPr>
            <p:cNvPr id="10" name="Rectangle 9"/>
            <p:cNvSpPr/>
            <p:nvPr/>
          </p:nvSpPr>
          <p:spPr>
            <a:xfrm>
              <a:off x="1476356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Block Arc 10"/>
            <p:cNvSpPr/>
            <p:nvPr/>
          </p:nvSpPr>
          <p:spPr>
            <a:xfrm rot="10800000">
              <a:off x="1859406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778219" y="3239567"/>
            <a:ext cx="1046903" cy="486112"/>
            <a:chOff x="3714527" y="3337950"/>
            <a:chExt cx="1178612" cy="547269"/>
          </a:xfrm>
        </p:grpSpPr>
        <p:sp>
          <p:nvSpPr>
            <p:cNvPr id="22" name="Rectangle 21"/>
            <p:cNvSpPr/>
            <p:nvPr/>
          </p:nvSpPr>
          <p:spPr>
            <a:xfrm>
              <a:off x="3714527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Block Arc 22"/>
            <p:cNvSpPr/>
            <p:nvPr/>
          </p:nvSpPr>
          <p:spPr>
            <a:xfrm rot="10800000">
              <a:off x="4097577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3778219" y="4239087"/>
            <a:ext cx="1046903" cy="486112"/>
            <a:chOff x="3714527" y="4347990"/>
            <a:chExt cx="1178612" cy="547269"/>
          </a:xfrm>
        </p:grpSpPr>
        <p:sp>
          <p:nvSpPr>
            <p:cNvPr id="27" name="Rectangle 26"/>
            <p:cNvSpPr/>
            <p:nvPr/>
          </p:nvSpPr>
          <p:spPr>
            <a:xfrm>
              <a:off x="3714527" y="434799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Block Arc 27"/>
            <p:cNvSpPr/>
            <p:nvPr/>
          </p:nvSpPr>
          <p:spPr>
            <a:xfrm rot="10800000">
              <a:off x="4097577" y="449491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3778219" y="5259646"/>
            <a:ext cx="1046903" cy="486112"/>
            <a:chOff x="3714527" y="5358029"/>
            <a:chExt cx="1178612" cy="547269"/>
          </a:xfrm>
        </p:grpSpPr>
        <p:sp>
          <p:nvSpPr>
            <p:cNvPr id="32" name="Rectangle 31"/>
            <p:cNvSpPr/>
            <p:nvPr/>
          </p:nvSpPr>
          <p:spPr>
            <a:xfrm>
              <a:off x="3714527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Block Arc 32"/>
            <p:cNvSpPr/>
            <p:nvPr/>
          </p:nvSpPr>
          <p:spPr>
            <a:xfrm rot="10800000">
              <a:off x="4097577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016390" y="3239567"/>
            <a:ext cx="1046903" cy="486112"/>
            <a:chOff x="5952698" y="3337950"/>
            <a:chExt cx="1178612" cy="547269"/>
          </a:xfrm>
        </p:grpSpPr>
        <p:sp>
          <p:nvSpPr>
            <p:cNvPr id="37" name="Rectangle 36"/>
            <p:cNvSpPr/>
            <p:nvPr/>
          </p:nvSpPr>
          <p:spPr>
            <a:xfrm>
              <a:off x="5952698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Block Arc 37"/>
            <p:cNvSpPr/>
            <p:nvPr/>
          </p:nvSpPr>
          <p:spPr>
            <a:xfrm rot="10800000">
              <a:off x="6335748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6016390" y="4249607"/>
            <a:ext cx="1046903" cy="486112"/>
            <a:chOff x="5952698" y="4347990"/>
            <a:chExt cx="1178612" cy="547269"/>
          </a:xfrm>
        </p:grpSpPr>
        <p:sp>
          <p:nvSpPr>
            <p:cNvPr id="42" name="Rectangle 41"/>
            <p:cNvSpPr/>
            <p:nvPr/>
          </p:nvSpPr>
          <p:spPr>
            <a:xfrm>
              <a:off x="5952698" y="434799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Block Arc 42"/>
            <p:cNvSpPr/>
            <p:nvPr/>
          </p:nvSpPr>
          <p:spPr>
            <a:xfrm rot="10800000">
              <a:off x="6335748" y="449491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016390" y="5259646"/>
            <a:ext cx="1046903" cy="486112"/>
            <a:chOff x="5952698" y="5358029"/>
            <a:chExt cx="1178612" cy="547269"/>
          </a:xfrm>
        </p:grpSpPr>
        <p:sp>
          <p:nvSpPr>
            <p:cNvPr id="47" name="Rectangle 46"/>
            <p:cNvSpPr/>
            <p:nvPr/>
          </p:nvSpPr>
          <p:spPr>
            <a:xfrm>
              <a:off x="5952698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Block Arc 47"/>
            <p:cNvSpPr/>
            <p:nvPr/>
          </p:nvSpPr>
          <p:spPr>
            <a:xfrm rot="10800000">
              <a:off x="6335748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oup 69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71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7733858" y="5649974"/>
            <a:ext cx="180259" cy="93570"/>
            <a:chOff x="7733858" y="5684300"/>
            <a:chExt cx="180259" cy="93570"/>
          </a:xfrm>
        </p:grpSpPr>
        <p:sp>
          <p:nvSpPr>
            <p:cNvPr id="76" name="Oval 75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476356" y="4114166"/>
            <a:ext cx="1178612" cy="781093"/>
            <a:chOff x="835173" y="2784660"/>
            <a:chExt cx="1601702" cy="1061484"/>
          </a:xfrm>
        </p:grpSpPr>
        <p:sp>
          <p:nvSpPr>
            <p:cNvPr id="40" name="Rectangle 39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Block Arc 40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Trapezoid 43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/>
          <p:cNvSpPr/>
          <p:nvPr/>
        </p:nvSpPr>
        <p:spPr>
          <a:xfrm>
            <a:off x="9126" y="2253950"/>
            <a:ext cx="9144000" cy="44395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20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1540048" y="3239567"/>
            <a:ext cx="1046903" cy="486112"/>
            <a:chOff x="1476356" y="3337950"/>
            <a:chExt cx="1178612" cy="547269"/>
          </a:xfrm>
        </p:grpSpPr>
        <p:sp>
          <p:nvSpPr>
            <p:cNvPr id="2" name="Rectangle 1"/>
            <p:cNvSpPr/>
            <p:nvPr/>
          </p:nvSpPr>
          <p:spPr>
            <a:xfrm>
              <a:off x="1476356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Block Arc 2"/>
            <p:cNvSpPr/>
            <p:nvPr/>
          </p:nvSpPr>
          <p:spPr>
            <a:xfrm rot="10800000">
              <a:off x="1859406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540048" y="5259646"/>
            <a:ext cx="1046903" cy="486112"/>
            <a:chOff x="1476356" y="5358029"/>
            <a:chExt cx="1178612" cy="547269"/>
          </a:xfrm>
        </p:grpSpPr>
        <p:sp>
          <p:nvSpPr>
            <p:cNvPr id="10" name="Rectangle 9"/>
            <p:cNvSpPr/>
            <p:nvPr/>
          </p:nvSpPr>
          <p:spPr>
            <a:xfrm>
              <a:off x="1476356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Block Arc 10"/>
            <p:cNvSpPr/>
            <p:nvPr/>
          </p:nvSpPr>
          <p:spPr>
            <a:xfrm rot="10800000">
              <a:off x="1859406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778219" y="3239567"/>
            <a:ext cx="1046903" cy="486112"/>
            <a:chOff x="3714527" y="3337950"/>
            <a:chExt cx="1178612" cy="547269"/>
          </a:xfrm>
        </p:grpSpPr>
        <p:sp>
          <p:nvSpPr>
            <p:cNvPr id="22" name="Rectangle 21"/>
            <p:cNvSpPr/>
            <p:nvPr/>
          </p:nvSpPr>
          <p:spPr>
            <a:xfrm>
              <a:off x="3714527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Block Arc 22"/>
            <p:cNvSpPr/>
            <p:nvPr/>
          </p:nvSpPr>
          <p:spPr>
            <a:xfrm rot="10800000">
              <a:off x="4097577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3778219" y="4239087"/>
            <a:ext cx="1046903" cy="486112"/>
            <a:chOff x="3714527" y="4347990"/>
            <a:chExt cx="1178612" cy="547269"/>
          </a:xfrm>
        </p:grpSpPr>
        <p:sp>
          <p:nvSpPr>
            <p:cNvPr id="27" name="Rectangle 26"/>
            <p:cNvSpPr/>
            <p:nvPr/>
          </p:nvSpPr>
          <p:spPr>
            <a:xfrm>
              <a:off x="3714527" y="434799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Block Arc 27"/>
            <p:cNvSpPr/>
            <p:nvPr/>
          </p:nvSpPr>
          <p:spPr>
            <a:xfrm rot="10800000">
              <a:off x="4097577" y="449491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3778219" y="5259646"/>
            <a:ext cx="1046903" cy="486112"/>
            <a:chOff x="3714527" y="5358029"/>
            <a:chExt cx="1178612" cy="547269"/>
          </a:xfrm>
        </p:grpSpPr>
        <p:sp>
          <p:nvSpPr>
            <p:cNvPr id="32" name="Rectangle 31"/>
            <p:cNvSpPr/>
            <p:nvPr/>
          </p:nvSpPr>
          <p:spPr>
            <a:xfrm>
              <a:off x="3714527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Block Arc 32"/>
            <p:cNvSpPr/>
            <p:nvPr/>
          </p:nvSpPr>
          <p:spPr>
            <a:xfrm rot="10800000">
              <a:off x="4097577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016390" y="3239567"/>
            <a:ext cx="1046903" cy="486112"/>
            <a:chOff x="5952698" y="3337950"/>
            <a:chExt cx="1178612" cy="547269"/>
          </a:xfrm>
        </p:grpSpPr>
        <p:sp>
          <p:nvSpPr>
            <p:cNvPr id="37" name="Rectangle 36"/>
            <p:cNvSpPr/>
            <p:nvPr/>
          </p:nvSpPr>
          <p:spPr>
            <a:xfrm>
              <a:off x="5952698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Block Arc 37"/>
            <p:cNvSpPr/>
            <p:nvPr/>
          </p:nvSpPr>
          <p:spPr>
            <a:xfrm rot="10800000">
              <a:off x="6335748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6016390" y="4249607"/>
            <a:ext cx="1046903" cy="486112"/>
            <a:chOff x="5952698" y="4347990"/>
            <a:chExt cx="1178612" cy="547269"/>
          </a:xfrm>
        </p:grpSpPr>
        <p:sp>
          <p:nvSpPr>
            <p:cNvPr id="42" name="Rectangle 41"/>
            <p:cNvSpPr/>
            <p:nvPr/>
          </p:nvSpPr>
          <p:spPr>
            <a:xfrm>
              <a:off x="5952698" y="434799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Block Arc 42"/>
            <p:cNvSpPr/>
            <p:nvPr/>
          </p:nvSpPr>
          <p:spPr>
            <a:xfrm rot="10800000">
              <a:off x="6335748" y="449491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016390" y="5259646"/>
            <a:ext cx="1046903" cy="486112"/>
            <a:chOff x="5952698" y="5358029"/>
            <a:chExt cx="1178612" cy="547269"/>
          </a:xfrm>
        </p:grpSpPr>
        <p:sp>
          <p:nvSpPr>
            <p:cNvPr id="47" name="Rectangle 46"/>
            <p:cNvSpPr/>
            <p:nvPr/>
          </p:nvSpPr>
          <p:spPr>
            <a:xfrm>
              <a:off x="5952698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Block Arc 47"/>
            <p:cNvSpPr/>
            <p:nvPr/>
          </p:nvSpPr>
          <p:spPr>
            <a:xfrm rot="10800000">
              <a:off x="6335748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oup 69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71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7733858" y="5649974"/>
            <a:ext cx="180259" cy="93570"/>
            <a:chOff x="7733858" y="5684300"/>
            <a:chExt cx="180259" cy="93570"/>
          </a:xfrm>
        </p:grpSpPr>
        <p:sp>
          <p:nvSpPr>
            <p:cNvPr id="76" name="Oval 75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476356" y="4114166"/>
            <a:ext cx="1178612" cy="781093"/>
            <a:chOff x="835173" y="2784660"/>
            <a:chExt cx="1601702" cy="1061484"/>
          </a:xfrm>
        </p:grpSpPr>
        <p:sp>
          <p:nvSpPr>
            <p:cNvPr id="40" name="Rectangle 39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Block Arc 40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Trapezoid 43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Oval Callout 45"/>
          <p:cNvSpPr/>
          <p:nvPr/>
        </p:nvSpPr>
        <p:spPr>
          <a:xfrm>
            <a:off x="5837281" y="3370070"/>
            <a:ext cx="2452024" cy="1525189"/>
          </a:xfrm>
          <a:prstGeom prst="wedgeEllipseCallout">
            <a:avLst>
              <a:gd name="adj1" fmla="val 25651"/>
              <a:gd name="adj2" fmla="val 68924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Anime Ace 2.0 BB"/>
                <a:cs typeface="Anime Ace 2.0 BB"/>
              </a:rPr>
              <a:t>Good thing I only </a:t>
            </a:r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need one thing.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9126" y="2253950"/>
            <a:ext cx="9144000" cy="44395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08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476356" y="3104126"/>
            <a:ext cx="1178612" cy="781093"/>
            <a:chOff x="835173" y="1432854"/>
            <a:chExt cx="1601702" cy="1061484"/>
          </a:xfrm>
        </p:grpSpPr>
        <p:sp>
          <p:nvSpPr>
            <p:cNvPr id="2" name="Rectangle 1"/>
            <p:cNvSpPr/>
            <p:nvPr/>
          </p:nvSpPr>
          <p:spPr>
            <a:xfrm>
              <a:off x="835173" y="1750614"/>
              <a:ext cx="1601702" cy="74372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Block Arc 2"/>
            <p:cNvSpPr/>
            <p:nvPr/>
          </p:nvSpPr>
          <p:spPr>
            <a:xfrm rot="10800000">
              <a:off x="1355727" y="1950276"/>
              <a:ext cx="560595" cy="344401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Trapezoid 3"/>
            <p:cNvSpPr/>
            <p:nvPr/>
          </p:nvSpPr>
          <p:spPr>
            <a:xfrm>
              <a:off x="835173" y="1622726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970186" y="1432854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476356" y="4114166"/>
            <a:ext cx="1178612" cy="781093"/>
            <a:chOff x="835173" y="2784660"/>
            <a:chExt cx="1601702" cy="1061484"/>
          </a:xfrm>
        </p:grpSpPr>
        <p:sp>
          <p:nvSpPr>
            <p:cNvPr id="6" name="Rectangle 5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Block Arc 6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Trapezoid 7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476356" y="5124205"/>
            <a:ext cx="1178612" cy="781093"/>
            <a:chOff x="835173" y="4178088"/>
            <a:chExt cx="1601702" cy="1061484"/>
          </a:xfrm>
        </p:grpSpPr>
        <p:sp>
          <p:nvSpPr>
            <p:cNvPr id="10" name="Rectangle 9"/>
            <p:cNvSpPr/>
            <p:nvPr/>
          </p:nvSpPr>
          <p:spPr>
            <a:xfrm>
              <a:off x="835173" y="4495848"/>
              <a:ext cx="1601702" cy="74372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Block Arc 10"/>
            <p:cNvSpPr/>
            <p:nvPr/>
          </p:nvSpPr>
          <p:spPr>
            <a:xfrm rot="10800000">
              <a:off x="1355727" y="4695510"/>
              <a:ext cx="560595" cy="344401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Trapezoid 11"/>
            <p:cNvSpPr/>
            <p:nvPr/>
          </p:nvSpPr>
          <p:spPr>
            <a:xfrm>
              <a:off x="835173" y="4367960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970186" y="4178088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3714527" y="3104126"/>
            <a:ext cx="1178612" cy="2801172"/>
            <a:chOff x="2727544" y="1432854"/>
            <a:chExt cx="1601702" cy="3806718"/>
          </a:xfrm>
        </p:grpSpPr>
        <p:grpSp>
          <p:nvGrpSpPr>
            <p:cNvPr id="21" name="Group 20"/>
            <p:cNvGrpSpPr/>
            <p:nvPr/>
          </p:nvGrpSpPr>
          <p:grpSpPr>
            <a:xfrm>
              <a:off x="2727544" y="1432854"/>
              <a:ext cx="1601702" cy="1061484"/>
              <a:chOff x="835173" y="1432854"/>
              <a:chExt cx="1601702" cy="1061484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835173" y="1750614"/>
                <a:ext cx="1601702" cy="74372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Block Arc 22"/>
              <p:cNvSpPr/>
              <p:nvPr/>
            </p:nvSpPr>
            <p:spPr>
              <a:xfrm rot="10800000">
                <a:off x="1355727" y="1950276"/>
                <a:ext cx="560595" cy="344401"/>
              </a:xfrm>
              <a:prstGeom prst="blockArc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Trapezoid 23"/>
              <p:cNvSpPr/>
              <p:nvPr/>
            </p:nvSpPr>
            <p:spPr>
              <a:xfrm>
                <a:off x="835173" y="1622726"/>
                <a:ext cx="1601702" cy="127888"/>
              </a:xfrm>
              <a:prstGeom prst="trapezoid">
                <a:avLst>
                  <a:gd name="adj" fmla="val 88677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970186" y="1432854"/>
                <a:ext cx="1287701" cy="304521"/>
              </a:xfrm>
              <a:custGeom>
                <a:avLst/>
                <a:gdLst>
                  <a:gd name="connsiteX0" fmla="*/ 0 w 1287701"/>
                  <a:gd name="connsiteY0" fmla="*/ 299851 h 299851"/>
                  <a:gd name="connsiteX1" fmla="*/ 211677 w 1287701"/>
                  <a:gd name="connsiteY1" fmla="*/ 0 h 299851"/>
                  <a:gd name="connsiteX2" fmla="*/ 529192 w 1287701"/>
                  <a:gd name="connsiteY2" fmla="*/ 123468 h 299851"/>
                  <a:gd name="connsiteX3" fmla="*/ 670310 w 1287701"/>
                  <a:gd name="connsiteY3" fmla="*/ 211659 h 299851"/>
                  <a:gd name="connsiteX4" fmla="*/ 970185 w 1287701"/>
                  <a:gd name="connsiteY4" fmla="*/ 35276 h 299851"/>
                  <a:gd name="connsiteX5" fmla="*/ 1049564 w 1287701"/>
                  <a:gd name="connsiteY5" fmla="*/ 220479 h 299851"/>
                  <a:gd name="connsiteX6" fmla="*/ 1173042 w 1287701"/>
                  <a:gd name="connsiteY6" fmla="*/ 185202 h 299851"/>
                  <a:gd name="connsiteX7" fmla="*/ 1287701 w 1287701"/>
                  <a:gd name="connsiteY7" fmla="*/ 291032 h 299851"/>
                  <a:gd name="connsiteX0" fmla="*/ 0 w 1287701"/>
                  <a:gd name="connsiteY0" fmla="*/ 304521 h 304521"/>
                  <a:gd name="connsiteX1" fmla="*/ 211677 w 1287701"/>
                  <a:gd name="connsiteY1" fmla="*/ 4670 h 304521"/>
                  <a:gd name="connsiteX2" fmla="*/ 529192 w 1287701"/>
                  <a:gd name="connsiteY2" fmla="*/ 128138 h 304521"/>
                  <a:gd name="connsiteX3" fmla="*/ 670310 w 1287701"/>
                  <a:gd name="connsiteY3" fmla="*/ 216329 h 304521"/>
                  <a:gd name="connsiteX4" fmla="*/ 970185 w 1287701"/>
                  <a:gd name="connsiteY4" fmla="*/ 39946 h 304521"/>
                  <a:gd name="connsiteX5" fmla="*/ 1049564 w 1287701"/>
                  <a:gd name="connsiteY5" fmla="*/ 225149 h 304521"/>
                  <a:gd name="connsiteX6" fmla="*/ 1173042 w 1287701"/>
                  <a:gd name="connsiteY6" fmla="*/ 189872 h 304521"/>
                  <a:gd name="connsiteX7" fmla="*/ 1287701 w 1287701"/>
                  <a:gd name="connsiteY7" fmla="*/ 295702 h 304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7701" h="304521">
                    <a:moveTo>
                      <a:pt x="0" y="304521"/>
                    </a:moveTo>
                    <a:cubicBezTo>
                      <a:pt x="70559" y="204571"/>
                      <a:pt x="123478" y="34067"/>
                      <a:pt x="211677" y="4670"/>
                    </a:cubicBezTo>
                    <a:cubicBezTo>
                      <a:pt x="299876" y="-24727"/>
                      <a:pt x="452753" y="92861"/>
                      <a:pt x="529192" y="128138"/>
                    </a:cubicBezTo>
                    <a:lnTo>
                      <a:pt x="670310" y="216329"/>
                    </a:lnTo>
                    <a:lnTo>
                      <a:pt x="970185" y="39946"/>
                    </a:lnTo>
                    <a:lnTo>
                      <a:pt x="1049564" y="225149"/>
                    </a:lnTo>
                    <a:lnTo>
                      <a:pt x="1173042" y="189872"/>
                    </a:lnTo>
                    <a:lnTo>
                      <a:pt x="1287701" y="295702"/>
                    </a:lnTo>
                  </a:path>
                </a:pathLst>
              </a:cu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2727544" y="2805471"/>
              <a:ext cx="1601702" cy="1061484"/>
              <a:chOff x="835173" y="2784660"/>
              <a:chExt cx="1601702" cy="1061484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835173" y="3102420"/>
                <a:ext cx="1601702" cy="74372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Block Arc 27"/>
              <p:cNvSpPr/>
              <p:nvPr/>
            </p:nvSpPr>
            <p:spPr>
              <a:xfrm rot="10800000">
                <a:off x="1355727" y="3302082"/>
                <a:ext cx="560595" cy="344401"/>
              </a:xfrm>
              <a:prstGeom prst="blockArc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Trapezoid 28"/>
              <p:cNvSpPr/>
              <p:nvPr/>
            </p:nvSpPr>
            <p:spPr>
              <a:xfrm>
                <a:off x="835173" y="2974532"/>
                <a:ext cx="1601702" cy="127888"/>
              </a:xfrm>
              <a:prstGeom prst="trapezoid">
                <a:avLst>
                  <a:gd name="adj" fmla="val 88677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reeform 29"/>
              <p:cNvSpPr/>
              <p:nvPr/>
            </p:nvSpPr>
            <p:spPr>
              <a:xfrm>
                <a:off x="970186" y="2784660"/>
                <a:ext cx="1287701" cy="304521"/>
              </a:xfrm>
              <a:custGeom>
                <a:avLst/>
                <a:gdLst>
                  <a:gd name="connsiteX0" fmla="*/ 0 w 1287701"/>
                  <a:gd name="connsiteY0" fmla="*/ 299851 h 299851"/>
                  <a:gd name="connsiteX1" fmla="*/ 211677 w 1287701"/>
                  <a:gd name="connsiteY1" fmla="*/ 0 h 299851"/>
                  <a:gd name="connsiteX2" fmla="*/ 529192 w 1287701"/>
                  <a:gd name="connsiteY2" fmla="*/ 123468 h 299851"/>
                  <a:gd name="connsiteX3" fmla="*/ 670310 w 1287701"/>
                  <a:gd name="connsiteY3" fmla="*/ 211659 h 299851"/>
                  <a:gd name="connsiteX4" fmla="*/ 970185 w 1287701"/>
                  <a:gd name="connsiteY4" fmla="*/ 35276 h 299851"/>
                  <a:gd name="connsiteX5" fmla="*/ 1049564 w 1287701"/>
                  <a:gd name="connsiteY5" fmla="*/ 220479 h 299851"/>
                  <a:gd name="connsiteX6" fmla="*/ 1173042 w 1287701"/>
                  <a:gd name="connsiteY6" fmla="*/ 185202 h 299851"/>
                  <a:gd name="connsiteX7" fmla="*/ 1287701 w 1287701"/>
                  <a:gd name="connsiteY7" fmla="*/ 291032 h 299851"/>
                  <a:gd name="connsiteX0" fmla="*/ 0 w 1287701"/>
                  <a:gd name="connsiteY0" fmla="*/ 304521 h 304521"/>
                  <a:gd name="connsiteX1" fmla="*/ 211677 w 1287701"/>
                  <a:gd name="connsiteY1" fmla="*/ 4670 h 304521"/>
                  <a:gd name="connsiteX2" fmla="*/ 529192 w 1287701"/>
                  <a:gd name="connsiteY2" fmla="*/ 128138 h 304521"/>
                  <a:gd name="connsiteX3" fmla="*/ 670310 w 1287701"/>
                  <a:gd name="connsiteY3" fmla="*/ 216329 h 304521"/>
                  <a:gd name="connsiteX4" fmla="*/ 970185 w 1287701"/>
                  <a:gd name="connsiteY4" fmla="*/ 39946 h 304521"/>
                  <a:gd name="connsiteX5" fmla="*/ 1049564 w 1287701"/>
                  <a:gd name="connsiteY5" fmla="*/ 225149 h 304521"/>
                  <a:gd name="connsiteX6" fmla="*/ 1173042 w 1287701"/>
                  <a:gd name="connsiteY6" fmla="*/ 189872 h 304521"/>
                  <a:gd name="connsiteX7" fmla="*/ 1287701 w 1287701"/>
                  <a:gd name="connsiteY7" fmla="*/ 295702 h 304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7701" h="304521">
                    <a:moveTo>
                      <a:pt x="0" y="304521"/>
                    </a:moveTo>
                    <a:cubicBezTo>
                      <a:pt x="70559" y="204571"/>
                      <a:pt x="123478" y="34067"/>
                      <a:pt x="211677" y="4670"/>
                    </a:cubicBezTo>
                    <a:cubicBezTo>
                      <a:pt x="299876" y="-24727"/>
                      <a:pt x="452753" y="92861"/>
                      <a:pt x="529192" y="128138"/>
                    </a:cubicBezTo>
                    <a:lnTo>
                      <a:pt x="670310" y="216329"/>
                    </a:lnTo>
                    <a:lnTo>
                      <a:pt x="970185" y="39946"/>
                    </a:lnTo>
                    <a:lnTo>
                      <a:pt x="1049564" y="225149"/>
                    </a:lnTo>
                    <a:lnTo>
                      <a:pt x="1173042" y="189872"/>
                    </a:lnTo>
                    <a:lnTo>
                      <a:pt x="1287701" y="295702"/>
                    </a:lnTo>
                  </a:path>
                </a:pathLst>
              </a:cu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2727544" y="4178088"/>
              <a:ext cx="1601702" cy="1061484"/>
              <a:chOff x="835173" y="4178088"/>
              <a:chExt cx="1601702" cy="1061484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835173" y="4495848"/>
                <a:ext cx="1601702" cy="74372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Block Arc 32"/>
              <p:cNvSpPr/>
              <p:nvPr/>
            </p:nvSpPr>
            <p:spPr>
              <a:xfrm rot="10800000">
                <a:off x="1355727" y="4695510"/>
                <a:ext cx="560595" cy="344401"/>
              </a:xfrm>
              <a:prstGeom prst="blockArc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Trapezoid 33"/>
              <p:cNvSpPr/>
              <p:nvPr/>
            </p:nvSpPr>
            <p:spPr>
              <a:xfrm>
                <a:off x="835173" y="4367960"/>
                <a:ext cx="1601702" cy="127888"/>
              </a:xfrm>
              <a:prstGeom prst="trapezoid">
                <a:avLst>
                  <a:gd name="adj" fmla="val 88677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970186" y="4178088"/>
                <a:ext cx="1287701" cy="304521"/>
              </a:xfrm>
              <a:custGeom>
                <a:avLst/>
                <a:gdLst>
                  <a:gd name="connsiteX0" fmla="*/ 0 w 1287701"/>
                  <a:gd name="connsiteY0" fmla="*/ 299851 h 299851"/>
                  <a:gd name="connsiteX1" fmla="*/ 211677 w 1287701"/>
                  <a:gd name="connsiteY1" fmla="*/ 0 h 299851"/>
                  <a:gd name="connsiteX2" fmla="*/ 529192 w 1287701"/>
                  <a:gd name="connsiteY2" fmla="*/ 123468 h 299851"/>
                  <a:gd name="connsiteX3" fmla="*/ 670310 w 1287701"/>
                  <a:gd name="connsiteY3" fmla="*/ 211659 h 299851"/>
                  <a:gd name="connsiteX4" fmla="*/ 970185 w 1287701"/>
                  <a:gd name="connsiteY4" fmla="*/ 35276 h 299851"/>
                  <a:gd name="connsiteX5" fmla="*/ 1049564 w 1287701"/>
                  <a:gd name="connsiteY5" fmla="*/ 220479 h 299851"/>
                  <a:gd name="connsiteX6" fmla="*/ 1173042 w 1287701"/>
                  <a:gd name="connsiteY6" fmla="*/ 185202 h 299851"/>
                  <a:gd name="connsiteX7" fmla="*/ 1287701 w 1287701"/>
                  <a:gd name="connsiteY7" fmla="*/ 291032 h 299851"/>
                  <a:gd name="connsiteX0" fmla="*/ 0 w 1287701"/>
                  <a:gd name="connsiteY0" fmla="*/ 304521 h 304521"/>
                  <a:gd name="connsiteX1" fmla="*/ 211677 w 1287701"/>
                  <a:gd name="connsiteY1" fmla="*/ 4670 h 304521"/>
                  <a:gd name="connsiteX2" fmla="*/ 529192 w 1287701"/>
                  <a:gd name="connsiteY2" fmla="*/ 128138 h 304521"/>
                  <a:gd name="connsiteX3" fmla="*/ 670310 w 1287701"/>
                  <a:gd name="connsiteY3" fmla="*/ 216329 h 304521"/>
                  <a:gd name="connsiteX4" fmla="*/ 970185 w 1287701"/>
                  <a:gd name="connsiteY4" fmla="*/ 39946 h 304521"/>
                  <a:gd name="connsiteX5" fmla="*/ 1049564 w 1287701"/>
                  <a:gd name="connsiteY5" fmla="*/ 225149 h 304521"/>
                  <a:gd name="connsiteX6" fmla="*/ 1173042 w 1287701"/>
                  <a:gd name="connsiteY6" fmla="*/ 189872 h 304521"/>
                  <a:gd name="connsiteX7" fmla="*/ 1287701 w 1287701"/>
                  <a:gd name="connsiteY7" fmla="*/ 295702 h 304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7701" h="304521">
                    <a:moveTo>
                      <a:pt x="0" y="304521"/>
                    </a:moveTo>
                    <a:cubicBezTo>
                      <a:pt x="70559" y="204571"/>
                      <a:pt x="123478" y="34067"/>
                      <a:pt x="211677" y="4670"/>
                    </a:cubicBezTo>
                    <a:cubicBezTo>
                      <a:pt x="299876" y="-24727"/>
                      <a:pt x="452753" y="92861"/>
                      <a:pt x="529192" y="128138"/>
                    </a:cubicBezTo>
                    <a:lnTo>
                      <a:pt x="670310" y="216329"/>
                    </a:lnTo>
                    <a:lnTo>
                      <a:pt x="970185" y="39946"/>
                    </a:lnTo>
                    <a:lnTo>
                      <a:pt x="1049564" y="225149"/>
                    </a:lnTo>
                    <a:lnTo>
                      <a:pt x="1173042" y="189872"/>
                    </a:lnTo>
                    <a:lnTo>
                      <a:pt x="1287701" y="295702"/>
                    </a:lnTo>
                  </a:path>
                </a:pathLst>
              </a:cu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8" name="Group 67"/>
          <p:cNvGrpSpPr/>
          <p:nvPr/>
        </p:nvGrpSpPr>
        <p:grpSpPr>
          <a:xfrm>
            <a:off x="5952698" y="3104126"/>
            <a:ext cx="1178612" cy="2801172"/>
            <a:chOff x="4845874" y="1432854"/>
            <a:chExt cx="1601702" cy="3806718"/>
          </a:xfrm>
        </p:grpSpPr>
        <p:grpSp>
          <p:nvGrpSpPr>
            <p:cNvPr id="36" name="Group 35"/>
            <p:cNvGrpSpPr/>
            <p:nvPr/>
          </p:nvGrpSpPr>
          <p:grpSpPr>
            <a:xfrm>
              <a:off x="4845874" y="1432854"/>
              <a:ext cx="1601702" cy="1061484"/>
              <a:chOff x="835173" y="1432854"/>
              <a:chExt cx="1601702" cy="1061484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835173" y="1750614"/>
                <a:ext cx="1601702" cy="74372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Block Arc 37"/>
              <p:cNvSpPr/>
              <p:nvPr/>
            </p:nvSpPr>
            <p:spPr>
              <a:xfrm rot="10800000">
                <a:off x="1355727" y="1950276"/>
                <a:ext cx="560595" cy="344401"/>
              </a:xfrm>
              <a:prstGeom prst="blockArc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rapezoid 38"/>
              <p:cNvSpPr/>
              <p:nvPr/>
            </p:nvSpPr>
            <p:spPr>
              <a:xfrm>
                <a:off x="835173" y="1622726"/>
                <a:ext cx="1601702" cy="127888"/>
              </a:xfrm>
              <a:prstGeom prst="trapezoid">
                <a:avLst>
                  <a:gd name="adj" fmla="val 88677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Freeform 39"/>
              <p:cNvSpPr/>
              <p:nvPr/>
            </p:nvSpPr>
            <p:spPr>
              <a:xfrm>
                <a:off x="970186" y="1432854"/>
                <a:ext cx="1287701" cy="304521"/>
              </a:xfrm>
              <a:custGeom>
                <a:avLst/>
                <a:gdLst>
                  <a:gd name="connsiteX0" fmla="*/ 0 w 1287701"/>
                  <a:gd name="connsiteY0" fmla="*/ 299851 h 299851"/>
                  <a:gd name="connsiteX1" fmla="*/ 211677 w 1287701"/>
                  <a:gd name="connsiteY1" fmla="*/ 0 h 299851"/>
                  <a:gd name="connsiteX2" fmla="*/ 529192 w 1287701"/>
                  <a:gd name="connsiteY2" fmla="*/ 123468 h 299851"/>
                  <a:gd name="connsiteX3" fmla="*/ 670310 w 1287701"/>
                  <a:gd name="connsiteY3" fmla="*/ 211659 h 299851"/>
                  <a:gd name="connsiteX4" fmla="*/ 970185 w 1287701"/>
                  <a:gd name="connsiteY4" fmla="*/ 35276 h 299851"/>
                  <a:gd name="connsiteX5" fmla="*/ 1049564 w 1287701"/>
                  <a:gd name="connsiteY5" fmla="*/ 220479 h 299851"/>
                  <a:gd name="connsiteX6" fmla="*/ 1173042 w 1287701"/>
                  <a:gd name="connsiteY6" fmla="*/ 185202 h 299851"/>
                  <a:gd name="connsiteX7" fmla="*/ 1287701 w 1287701"/>
                  <a:gd name="connsiteY7" fmla="*/ 291032 h 299851"/>
                  <a:gd name="connsiteX0" fmla="*/ 0 w 1287701"/>
                  <a:gd name="connsiteY0" fmla="*/ 304521 h 304521"/>
                  <a:gd name="connsiteX1" fmla="*/ 211677 w 1287701"/>
                  <a:gd name="connsiteY1" fmla="*/ 4670 h 304521"/>
                  <a:gd name="connsiteX2" fmla="*/ 529192 w 1287701"/>
                  <a:gd name="connsiteY2" fmla="*/ 128138 h 304521"/>
                  <a:gd name="connsiteX3" fmla="*/ 670310 w 1287701"/>
                  <a:gd name="connsiteY3" fmla="*/ 216329 h 304521"/>
                  <a:gd name="connsiteX4" fmla="*/ 970185 w 1287701"/>
                  <a:gd name="connsiteY4" fmla="*/ 39946 h 304521"/>
                  <a:gd name="connsiteX5" fmla="*/ 1049564 w 1287701"/>
                  <a:gd name="connsiteY5" fmla="*/ 225149 h 304521"/>
                  <a:gd name="connsiteX6" fmla="*/ 1173042 w 1287701"/>
                  <a:gd name="connsiteY6" fmla="*/ 189872 h 304521"/>
                  <a:gd name="connsiteX7" fmla="*/ 1287701 w 1287701"/>
                  <a:gd name="connsiteY7" fmla="*/ 295702 h 304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7701" h="304521">
                    <a:moveTo>
                      <a:pt x="0" y="304521"/>
                    </a:moveTo>
                    <a:cubicBezTo>
                      <a:pt x="70559" y="204571"/>
                      <a:pt x="123478" y="34067"/>
                      <a:pt x="211677" y="4670"/>
                    </a:cubicBezTo>
                    <a:cubicBezTo>
                      <a:pt x="299876" y="-24727"/>
                      <a:pt x="452753" y="92861"/>
                      <a:pt x="529192" y="128138"/>
                    </a:cubicBezTo>
                    <a:lnTo>
                      <a:pt x="670310" y="216329"/>
                    </a:lnTo>
                    <a:lnTo>
                      <a:pt x="970185" y="39946"/>
                    </a:lnTo>
                    <a:lnTo>
                      <a:pt x="1049564" y="225149"/>
                    </a:lnTo>
                    <a:lnTo>
                      <a:pt x="1173042" y="189872"/>
                    </a:lnTo>
                    <a:lnTo>
                      <a:pt x="1287701" y="295702"/>
                    </a:lnTo>
                  </a:path>
                </a:pathLst>
              </a:cu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845874" y="2805471"/>
              <a:ext cx="1601702" cy="1061484"/>
              <a:chOff x="835173" y="2784660"/>
              <a:chExt cx="1601702" cy="1061484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835173" y="3102420"/>
                <a:ext cx="1601702" cy="74372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Block Arc 42"/>
              <p:cNvSpPr/>
              <p:nvPr/>
            </p:nvSpPr>
            <p:spPr>
              <a:xfrm rot="10800000">
                <a:off x="1355727" y="3302082"/>
                <a:ext cx="560595" cy="344401"/>
              </a:xfrm>
              <a:prstGeom prst="blockArc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rapezoid 43"/>
              <p:cNvSpPr/>
              <p:nvPr/>
            </p:nvSpPr>
            <p:spPr>
              <a:xfrm>
                <a:off x="835173" y="2974532"/>
                <a:ext cx="1601702" cy="127888"/>
              </a:xfrm>
              <a:prstGeom prst="trapezoid">
                <a:avLst>
                  <a:gd name="adj" fmla="val 88677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reeform 44"/>
              <p:cNvSpPr/>
              <p:nvPr/>
            </p:nvSpPr>
            <p:spPr>
              <a:xfrm>
                <a:off x="970186" y="2784660"/>
                <a:ext cx="1287701" cy="304521"/>
              </a:xfrm>
              <a:custGeom>
                <a:avLst/>
                <a:gdLst>
                  <a:gd name="connsiteX0" fmla="*/ 0 w 1287701"/>
                  <a:gd name="connsiteY0" fmla="*/ 299851 h 299851"/>
                  <a:gd name="connsiteX1" fmla="*/ 211677 w 1287701"/>
                  <a:gd name="connsiteY1" fmla="*/ 0 h 299851"/>
                  <a:gd name="connsiteX2" fmla="*/ 529192 w 1287701"/>
                  <a:gd name="connsiteY2" fmla="*/ 123468 h 299851"/>
                  <a:gd name="connsiteX3" fmla="*/ 670310 w 1287701"/>
                  <a:gd name="connsiteY3" fmla="*/ 211659 h 299851"/>
                  <a:gd name="connsiteX4" fmla="*/ 970185 w 1287701"/>
                  <a:gd name="connsiteY4" fmla="*/ 35276 h 299851"/>
                  <a:gd name="connsiteX5" fmla="*/ 1049564 w 1287701"/>
                  <a:gd name="connsiteY5" fmla="*/ 220479 h 299851"/>
                  <a:gd name="connsiteX6" fmla="*/ 1173042 w 1287701"/>
                  <a:gd name="connsiteY6" fmla="*/ 185202 h 299851"/>
                  <a:gd name="connsiteX7" fmla="*/ 1287701 w 1287701"/>
                  <a:gd name="connsiteY7" fmla="*/ 291032 h 299851"/>
                  <a:gd name="connsiteX0" fmla="*/ 0 w 1287701"/>
                  <a:gd name="connsiteY0" fmla="*/ 304521 h 304521"/>
                  <a:gd name="connsiteX1" fmla="*/ 211677 w 1287701"/>
                  <a:gd name="connsiteY1" fmla="*/ 4670 h 304521"/>
                  <a:gd name="connsiteX2" fmla="*/ 529192 w 1287701"/>
                  <a:gd name="connsiteY2" fmla="*/ 128138 h 304521"/>
                  <a:gd name="connsiteX3" fmla="*/ 670310 w 1287701"/>
                  <a:gd name="connsiteY3" fmla="*/ 216329 h 304521"/>
                  <a:gd name="connsiteX4" fmla="*/ 970185 w 1287701"/>
                  <a:gd name="connsiteY4" fmla="*/ 39946 h 304521"/>
                  <a:gd name="connsiteX5" fmla="*/ 1049564 w 1287701"/>
                  <a:gd name="connsiteY5" fmla="*/ 225149 h 304521"/>
                  <a:gd name="connsiteX6" fmla="*/ 1173042 w 1287701"/>
                  <a:gd name="connsiteY6" fmla="*/ 189872 h 304521"/>
                  <a:gd name="connsiteX7" fmla="*/ 1287701 w 1287701"/>
                  <a:gd name="connsiteY7" fmla="*/ 295702 h 304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7701" h="304521">
                    <a:moveTo>
                      <a:pt x="0" y="304521"/>
                    </a:moveTo>
                    <a:cubicBezTo>
                      <a:pt x="70559" y="204571"/>
                      <a:pt x="123478" y="34067"/>
                      <a:pt x="211677" y="4670"/>
                    </a:cubicBezTo>
                    <a:cubicBezTo>
                      <a:pt x="299876" y="-24727"/>
                      <a:pt x="452753" y="92861"/>
                      <a:pt x="529192" y="128138"/>
                    </a:cubicBezTo>
                    <a:lnTo>
                      <a:pt x="670310" y="216329"/>
                    </a:lnTo>
                    <a:lnTo>
                      <a:pt x="970185" y="39946"/>
                    </a:lnTo>
                    <a:lnTo>
                      <a:pt x="1049564" y="225149"/>
                    </a:lnTo>
                    <a:lnTo>
                      <a:pt x="1173042" y="189872"/>
                    </a:lnTo>
                    <a:lnTo>
                      <a:pt x="1287701" y="295702"/>
                    </a:lnTo>
                  </a:path>
                </a:pathLst>
              </a:cu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4845874" y="4178088"/>
              <a:ext cx="1601702" cy="1061484"/>
              <a:chOff x="835173" y="4178088"/>
              <a:chExt cx="1601702" cy="1061484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835173" y="4495848"/>
                <a:ext cx="1601702" cy="74372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Block Arc 47"/>
              <p:cNvSpPr/>
              <p:nvPr/>
            </p:nvSpPr>
            <p:spPr>
              <a:xfrm rot="10800000">
                <a:off x="1355727" y="4695510"/>
                <a:ext cx="560595" cy="344401"/>
              </a:xfrm>
              <a:prstGeom prst="blockArc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Trapezoid 48"/>
              <p:cNvSpPr/>
              <p:nvPr/>
            </p:nvSpPr>
            <p:spPr>
              <a:xfrm>
                <a:off x="835173" y="4367960"/>
                <a:ext cx="1601702" cy="127888"/>
              </a:xfrm>
              <a:prstGeom prst="trapezoid">
                <a:avLst>
                  <a:gd name="adj" fmla="val 88677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Freeform 49"/>
              <p:cNvSpPr/>
              <p:nvPr/>
            </p:nvSpPr>
            <p:spPr>
              <a:xfrm>
                <a:off x="970186" y="4178088"/>
                <a:ext cx="1287701" cy="304521"/>
              </a:xfrm>
              <a:custGeom>
                <a:avLst/>
                <a:gdLst>
                  <a:gd name="connsiteX0" fmla="*/ 0 w 1287701"/>
                  <a:gd name="connsiteY0" fmla="*/ 299851 h 299851"/>
                  <a:gd name="connsiteX1" fmla="*/ 211677 w 1287701"/>
                  <a:gd name="connsiteY1" fmla="*/ 0 h 299851"/>
                  <a:gd name="connsiteX2" fmla="*/ 529192 w 1287701"/>
                  <a:gd name="connsiteY2" fmla="*/ 123468 h 299851"/>
                  <a:gd name="connsiteX3" fmla="*/ 670310 w 1287701"/>
                  <a:gd name="connsiteY3" fmla="*/ 211659 h 299851"/>
                  <a:gd name="connsiteX4" fmla="*/ 970185 w 1287701"/>
                  <a:gd name="connsiteY4" fmla="*/ 35276 h 299851"/>
                  <a:gd name="connsiteX5" fmla="*/ 1049564 w 1287701"/>
                  <a:gd name="connsiteY5" fmla="*/ 220479 h 299851"/>
                  <a:gd name="connsiteX6" fmla="*/ 1173042 w 1287701"/>
                  <a:gd name="connsiteY6" fmla="*/ 185202 h 299851"/>
                  <a:gd name="connsiteX7" fmla="*/ 1287701 w 1287701"/>
                  <a:gd name="connsiteY7" fmla="*/ 291032 h 299851"/>
                  <a:gd name="connsiteX0" fmla="*/ 0 w 1287701"/>
                  <a:gd name="connsiteY0" fmla="*/ 304521 h 304521"/>
                  <a:gd name="connsiteX1" fmla="*/ 211677 w 1287701"/>
                  <a:gd name="connsiteY1" fmla="*/ 4670 h 304521"/>
                  <a:gd name="connsiteX2" fmla="*/ 529192 w 1287701"/>
                  <a:gd name="connsiteY2" fmla="*/ 128138 h 304521"/>
                  <a:gd name="connsiteX3" fmla="*/ 670310 w 1287701"/>
                  <a:gd name="connsiteY3" fmla="*/ 216329 h 304521"/>
                  <a:gd name="connsiteX4" fmla="*/ 970185 w 1287701"/>
                  <a:gd name="connsiteY4" fmla="*/ 39946 h 304521"/>
                  <a:gd name="connsiteX5" fmla="*/ 1049564 w 1287701"/>
                  <a:gd name="connsiteY5" fmla="*/ 225149 h 304521"/>
                  <a:gd name="connsiteX6" fmla="*/ 1173042 w 1287701"/>
                  <a:gd name="connsiteY6" fmla="*/ 189872 h 304521"/>
                  <a:gd name="connsiteX7" fmla="*/ 1287701 w 1287701"/>
                  <a:gd name="connsiteY7" fmla="*/ 295702 h 304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7701" h="304521">
                    <a:moveTo>
                      <a:pt x="0" y="304521"/>
                    </a:moveTo>
                    <a:cubicBezTo>
                      <a:pt x="70559" y="204571"/>
                      <a:pt x="123478" y="34067"/>
                      <a:pt x="211677" y="4670"/>
                    </a:cubicBezTo>
                    <a:cubicBezTo>
                      <a:pt x="299876" y="-24727"/>
                      <a:pt x="452753" y="92861"/>
                      <a:pt x="529192" y="128138"/>
                    </a:cubicBezTo>
                    <a:lnTo>
                      <a:pt x="670310" y="216329"/>
                    </a:lnTo>
                    <a:lnTo>
                      <a:pt x="970185" y="39946"/>
                    </a:lnTo>
                    <a:lnTo>
                      <a:pt x="1049564" y="225149"/>
                    </a:lnTo>
                    <a:lnTo>
                      <a:pt x="1173042" y="189872"/>
                    </a:lnTo>
                    <a:lnTo>
                      <a:pt x="1287701" y="295702"/>
                    </a:lnTo>
                  </a:path>
                </a:pathLst>
              </a:cu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0" name="Group 69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71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4" name="Rectangle 73"/>
          <p:cNvSpPr/>
          <p:nvPr/>
        </p:nvSpPr>
        <p:spPr>
          <a:xfrm>
            <a:off x="9126" y="2253950"/>
            <a:ext cx="9144000" cy="44395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7733959" y="5649974"/>
            <a:ext cx="228885" cy="93570"/>
            <a:chOff x="7733858" y="5684300"/>
            <a:chExt cx="133534" cy="93570"/>
          </a:xfrm>
        </p:grpSpPr>
        <p:sp>
          <p:nvSpPr>
            <p:cNvPr id="59" name="Oval 58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7826220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2668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476356" y="3104126"/>
            <a:ext cx="1178612" cy="781093"/>
            <a:chOff x="835173" y="1432854"/>
            <a:chExt cx="1601702" cy="1061484"/>
          </a:xfrm>
        </p:grpSpPr>
        <p:sp>
          <p:nvSpPr>
            <p:cNvPr id="2" name="Rectangle 1"/>
            <p:cNvSpPr/>
            <p:nvPr/>
          </p:nvSpPr>
          <p:spPr>
            <a:xfrm>
              <a:off x="835173" y="1750614"/>
              <a:ext cx="1601702" cy="74372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Block Arc 2"/>
            <p:cNvSpPr/>
            <p:nvPr/>
          </p:nvSpPr>
          <p:spPr>
            <a:xfrm rot="10800000">
              <a:off x="1355727" y="1950276"/>
              <a:ext cx="560595" cy="344401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Trapezoid 3"/>
            <p:cNvSpPr/>
            <p:nvPr/>
          </p:nvSpPr>
          <p:spPr>
            <a:xfrm>
              <a:off x="835173" y="1622726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970186" y="1432854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476356" y="4114166"/>
            <a:ext cx="1178612" cy="781093"/>
            <a:chOff x="835173" y="2784660"/>
            <a:chExt cx="1601702" cy="1061484"/>
          </a:xfrm>
        </p:grpSpPr>
        <p:sp>
          <p:nvSpPr>
            <p:cNvPr id="6" name="Rectangle 5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Block Arc 6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Trapezoid 7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476356" y="5124205"/>
            <a:ext cx="1178612" cy="781093"/>
            <a:chOff x="835173" y="4178088"/>
            <a:chExt cx="1601702" cy="1061484"/>
          </a:xfrm>
        </p:grpSpPr>
        <p:sp>
          <p:nvSpPr>
            <p:cNvPr id="10" name="Rectangle 9"/>
            <p:cNvSpPr/>
            <p:nvPr/>
          </p:nvSpPr>
          <p:spPr>
            <a:xfrm>
              <a:off x="835173" y="4495848"/>
              <a:ext cx="1601702" cy="74372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Block Arc 10"/>
            <p:cNvSpPr/>
            <p:nvPr/>
          </p:nvSpPr>
          <p:spPr>
            <a:xfrm rot="10800000">
              <a:off x="1355727" y="4695510"/>
              <a:ext cx="560595" cy="344401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Trapezoid 11"/>
            <p:cNvSpPr/>
            <p:nvPr/>
          </p:nvSpPr>
          <p:spPr>
            <a:xfrm>
              <a:off x="835173" y="4367960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970186" y="4178088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3714527" y="3104126"/>
            <a:ext cx="1178612" cy="2801172"/>
            <a:chOff x="2727544" y="1432854"/>
            <a:chExt cx="1601702" cy="3806718"/>
          </a:xfrm>
        </p:grpSpPr>
        <p:grpSp>
          <p:nvGrpSpPr>
            <p:cNvPr id="21" name="Group 20"/>
            <p:cNvGrpSpPr/>
            <p:nvPr/>
          </p:nvGrpSpPr>
          <p:grpSpPr>
            <a:xfrm>
              <a:off x="2727544" y="1432854"/>
              <a:ext cx="1601702" cy="1061484"/>
              <a:chOff x="835173" y="1432854"/>
              <a:chExt cx="1601702" cy="1061484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835173" y="1750614"/>
                <a:ext cx="1601702" cy="74372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Block Arc 22"/>
              <p:cNvSpPr/>
              <p:nvPr/>
            </p:nvSpPr>
            <p:spPr>
              <a:xfrm rot="10800000">
                <a:off x="1355727" y="1950276"/>
                <a:ext cx="560595" cy="344401"/>
              </a:xfrm>
              <a:prstGeom prst="blockArc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Trapezoid 23"/>
              <p:cNvSpPr/>
              <p:nvPr/>
            </p:nvSpPr>
            <p:spPr>
              <a:xfrm>
                <a:off x="835173" y="1622726"/>
                <a:ext cx="1601702" cy="127888"/>
              </a:xfrm>
              <a:prstGeom prst="trapezoid">
                <a:avLst>
                  <a:gd name="adj" fmla="val 88677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970186" y="1432854"/>
                <a:ext cx="1287701" cy="304521"/>
              </a:xfrm>
              <a:custGeom>
                <a:avLst/>
                <a:gdLst>
                  <a:gd name="connsiteX0" fmla="*/ 0 w 1287701"/>
                  <a:gd name="connsiteY0" fmla="*/ 299851 h 299851"/>
                  <a:gd name="connsiteX1" fmla="*/ 211677 w 1287701"/>
                  <a:gd name="connsiteY1" fmla="*/ 0 h 299851"/>
                  <a:gd name="connsiteX2" fmla="*/ 529192 w 1287701"/>
                  <a:gd name="connsiteY2" fmla="*/ 123468 h 299851"/>
                  <a:gd name="connsiteX3" fmla="*/ 670310 w 1287701"/>
                  <a:gd name="connsiteY3" fmla="*/ 211659 h 299851"/>
                  <a:gd name="connsiteX4" fmla="*/ 970185 w 1287701"/>
                  <a:gd name="connsiteY4" fmla="*/ 35276 h 299851"/>
                  <a:gd name="connsiteX5" fmla="*/ 1049564 w 1287701"/>
                  <a:gd name="connsiteY5" fmla="*/ 220479 h 299851"/>
                  <a:gd name="connsiteX6" fmla="*/ 1173042 w 1287701"/>
                  <a:gd name="connsiteY6" fmla="*/ 185202 h 299851"/>
                  <a:gd name="connsiteX7" fmla="*/ 1287701 w 1287701"/>
                  <a:gd name="connsiteY7" fmla="*/ 291032 h 299851"/>
                  <a:gd name="connsiteX0" fmla="*/ 0 w 1287701"/>
                  <a:gd name="connsiteY0" fmla="*/ 304521 h 304521"/>
                  <a:gd name="connsiteX1" fmla="*/ 211677 w 1287701"/>
                  <a:gd name="connsiteY1" fmla="*/ 4670 h 304521"/>
                  <a:gd name="connsiteX2" fmla="*/ 529192 w 1287701"/>
                  <a:gd name="connsiteY2" fmla="*/ 128138 h 304521"/>
                  <a:gd name="connsiteX3" fmla="*/ 670310 w 1287701"/>
                  <a:gd name="connsiteY3" fmla="*/ 216329 h 304521"/>
                  <a:gd name="connsiteX4" fmla="*/ 970185 w 1287701"/>
                  <a:gd name="connsiteY4" fmla="*/ 39946 h 304521"/>
                  <a:gd name="connsiteX5" fmla="*/ 1049564 w 1287701"/>
                  <a:gd name="connsiteY5" fmla="*/ 225149 h 304521"/>
                  <a:gd name="connsiteX6" fmla="*/ 1173042 w 1287701"/>
                  <a:gd name="connsiteY6" fmla="*/ 189872 h 304521"/>
                  <a:gd name="connsiteX7" fmla="*/ 1287701 w 1287701"/>
                  <a:gd name="connsiteY7" fmla="*/ 295702 h 304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7701" h="304521">
                    <a:moveTo>
                      <a:pt x="0" y="304521"/>
                    </a:moveTo>
                    <a:cubicBezTo>
                      <a:pt x="70559" y="204571"/>
                      <a:pt x="123478" y="34067"/>
                      <a:pt x="211677" y="4670"/>
                    </a:cubicBezTo>
                    <a:cubicBezTo>
                      <a:pt x="299876" y="-24727"/>
                      <a:pt x="452753" y="92861"/>
                      <a:pt x="529192" y="128138"/>
                    </a:cubicBezTo>
                    <a:lnTo>
                      <a:pt x="670310" y="216329"/>
                    </a:lnTo>
                    <a:lnTo>
                      <a:pt x="970185" y="39946"/>
                    </a:lnTo>
                    <a:lnTo>
                      <a:pt x="1049564" y="225149"/>
                    </a:lnTo>
                    <a:lnTo>
                      <a:pt x="1173042" y="189872"/>
                    </a:lnTo>
                    <a:lnTo>
                      <a:pt x="1287701" y="295702"/>
                    </a:lnTo>
                  </a:path>
                </a:pathLst>
              </a:cu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2727544" y="2805471"/>
              <a:ext cx="1601702" cy="1061484"/>
              <a:chOff x="835173" y="2784660"/>
              <a:chExt cx="1601702" cy="1061484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835173" y="3102420"/>
                <a:ext cx="1601702" cy="74372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Block Arc 27"/>
              <p:cNvSpPr/>
              <p:nvPr/>
            </p:nvSpPr>
            <p:spPr>
              <a:xfrm rot="10800000">
                <a:off x="1355727" y="3302082"/>
                <a:ext cx="560595" cy="344401"/>
              </a:xfrm>
              <a:prstGeom prst="blockArc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Trapezoid 28"/>
              <p:cNvSpPr/>
              <p:nvPr/>
            </p:nvSpPr>
            <p:spPr>
              <a:xfrm>
                <a:off x="835173" y="2974532"/>
                <a:ext cx="1601702" cy="127888"/>
              </a:xfrm>
              <a:prstGeom prst="trapezoid">
                <a:avLst>
                  <a:gd name="adj" fmla="val 88677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reeform 29"/>
              <p:cNvSpPr/>
              <p:nvPr/>
            </p:nvSpPr>
            <p:spPr>
              <a:xfrm>
                <a:off x="970186" y="2784660"/>
                <a:ext cx="1287701" cy="304521"/>
              </a:xfrm>
              <a:custGeom>
                <a:avLst/>
                <a:gdLst>
                  <a:gd name="connsiteX0" fmla="*/ 0 w 1287701"/>
                  <a:gd name="connsiteY0" fmla="*/ 299851 h 299851"/>
                  <a:gd name="connsiteX1" fmla="*/ 211677 w 1287701"/>
                  <a:gd name="connsiteY1" fmla="*/ 0 h 299851"/>
                  <a:gd name="connsiteX2" fmla="*/ 529192 w 1287701"/>
                  <a:gd name="connsiteY2" fmla="*/ 123468 h 299851"/>
                  <a:gd name="connsiteX3" fmla="*/ 670310 w 1287701"/>
                  <a:gd name="connsiteY3" fmla="*/ 211659 h 299851"/>
                  <a:gd name="connsiteX4" fmla="*/ 970185 w 1287701"/>
                  <a:gd name="connsiteY4" fmla="*/ 35276 h 299851"/>
                  <a:gd name="connsiteX5" fmla="*/ 1049564 w 1287701"/>
                  <a:gd name="connsiteY5" fmla="*/ 220479 h 299851"/>
                  <a:gd name="connsiteX6" fmla="*/ 1173042 w 1287701"/>
                  <a:gd name="connsiteY6" fmla="*/ 185202 h 299851"/>
                  <a:gd name="connsiteX7" fmla="*/ 1287701 w 1287701"/>
                  <a:gd name="connsiteY7" fmla="*/ 291032 h 299851"/>
                  <a:gd name="connsiteX0" fmla="*/ 0 w 1287701"/>
                  <a:gd name="connsiteY0" fmla="*/ 304521 h 304521"/>
                  <a:gd name="connsiteX1" fmla="*/ 211677 w 1287701"/>
                  <a:gd name="connsiteY1" fmla="*/ 4670 h 304521"/>
                  <a:gd name="connsiteX2" fmla="*/ 529192 w 1287701"/>
                  <a:gd name="connsiteY2" fmla="*/ 128138 h 304521"/>
                  <a:gd name="connsiteX3" fmla="*/ 670310 w 1287701"/>
                  <a:gd name="connsiteY3" fmla="*/ 216329 h 304521"/>
                  <a:gd name="connsiteX4" fmla="*/ 970185 w 1287701"/>
                  <a:gd name="connsiteY4" fmla="*/ 39946 h 304521"/>
                  <a:gd name="connsiteX5" fmla="*/ 1049564 w 1287701"/>
                  <a:gd name="connsiteY5" fmla="*/ 225149 h 304521"/>
                  <a:gd name="connsiteX6" fmla="*/ 1173042 w 1287701"/>
                  <a:gd name="connsiteY6" fmla="*/ 189872 h 304521"/>
                  <a:gd name="connsiteX7" fmla="*/ 1287701 w 1287701"/>
                  <a:gd name="connsiteY7" fmla="*/ 295702 h 304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7701" h="304521">
                    <a:moveTo>
                      <a:pt x="0" y="304521"/>
                    </a:moveTo>
                    <a:cubicBezTo>
                      <a:pt x="70559" y="204571"/>
                      <a:pt x="123478" y="34067"/>
                      <a:pt x="211677" y="4670"/>
                    </a:cubicBezTo>
                    <a:cubicBezTo>
                      <a:pt x="299876" y="-24727"/>
                      <a:pt x="452753" y="92861"/>
                      <a:pt x="529192" y="128138"/>
                    </a:cubicBezTo>
                    <a:lnTo>
                      <a:pt x="670310" y="216329"/>
                    </a:lnTo>
                    <a:lnTo>
                      <a:pt x="970185" y="39946"/>
                    </a:lnTo>
                    <a:lnTo>
                      <a:pt x="1049564" y="225149"/>
                    </a:lnTo>
                    <a:lnTo>
                      <a:pt x="1173042" y="189872"/>
                    </a:lnTo>
                    <a:lnTo>
                      <a:pt x="1287701" y="295702"/>
                    </a:lnTo>
                  </a:path>
                </a:pathLst>
              </a:cu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2727544" y="4178088"/>
              <a:ext cx="1601702" cy="1061484"/>
              <a:chOff x="835173" y="4178088"/>
              <a:chExt cx="1601702" cy="1061484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835173" y="4495848"/>
                <a:ext cx="1601702" cy="74372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Block Arc 32"/>
              <p:cNvSpPr/>
              <p:nvPr/>
            </p:nvSpPr>
            <p:spPr>
              <a:xfrm rot="10800000">
                <a:off x="1355727" y="4695510"/>
                <a:ext cx="560595" cy="344401"/>
              </a:xfrm>
              <a:prstGeom prst="blockArc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Trapezoid 33"/>
              <p:cNvSpPr/>
              <p:nvPr/>
            </p:nvSpPr>
            <p:spPr>
              <a:xfrm>
                <a:off x="835173" y="4367960"/>
                <a:ext cx="1601702" cy="127888"/>
              </a:xfrm>
              <a:prstGeom prst="trapezoid">
                <a:avLst>
                  <a:gd name="adj" fmla="val 88677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970186" y="4178088"/>
                <a:ext cx="1287701" cy="304521"/>
              </a:xfrm>
              <a:custGeom>
                <a:avLst/>
                <a:gdLst>
                  <a:gd name="connsiteX0" fmla="*/ 0 w 1287701"/>
                  <a:gd name="connsiteY0" fmla="*/ 299851 h 299851"/>
                  <a:gd name="connsiteX1" fmla="*/ 211677 w 1287701"/>
                  <a:gd name="connsiteY1" fmla="*/ 0 h 299851"/>
                  <a:gd name="connsiteX2" fmla="*/ 529192 w 1287701"/>
                  <a:gd name="connsiteY2" fmla="*/ 123468 h 299851"/>
                  <a:gd name="connsiteX3" fmla="*/ 670310 w 1287701"/>
                  <a:gd name="connsiteY3" fmla="*/ 211659 h 299851"/>
                  <a:gd name="connsiteX4" fmla="*/ 970185 w 1287701"/>
                  <a:gd name="connsiteY4" fmla="*/ 35276 h 299851"/>
                  <a:gd name="connsiteX5" fmla="*/ 1049564 w 1287701"/>
                  <a:gd name="connsiteY5" fmla="*/ 220479 h 299851"/>
                  <a:gd name="connsiteX6" fmla="*/ 1173042 w 1287701"/>
                  <a:gd name="connsiteY6" fmla="*/ 185202 h 299851"/>
                  <a:gd name="connsiteX7" fmla="*/ 1287701 w 1287701"/>
                  <a:gd name="connsiteY7" fmla="*/ 291032 h 299851"/>
                  <a:gd name="connsiteX0" fmla="*/ 0 w 1287701"/>
                  <a:gd name="connsiteY0" fmla="*/ 304521 h 304521"/>
                  <a:gd name="connsiteX1" fmla="*/ 211677 w 1287701"/>
                  <a:gd name="connsiteY1" fmla="*/ 4670 h 304521"/>
                  <a:gd name="connsiteX2" fmla="*/ 529192 w 1287701"/>
                  <a:gd name="connsiteY2" fmla="*/ 128138 h 304521"/>
                  <a:gd name="connsiteX3" fmla="*/ 670310 w 1287701"/>
                  <a:gd name="connsiteY3" fmla="*/ 216329 h 304521"/>
                  <a:gd name="connsiteX4" fmla="*/ 970185 w 1287701"/>
                  <a:gd name="connsiteY4" fmla="*/ 39946 h 304521"/>
                  <a:gd name="connsiteX5" fmla="*/ 1049564 w 1287701"/>
                  <a:gd name="connsiteY5" fmla="*/ 225149 h 304521"/>
                  <a:gd name="connsiteX6" fmla="*/ 1173042 w 1287701"/>
                  <a:gd name="connsiteY6" fmla="*/ 189872 h 304521"/>
                  <a:gd name="connsiteX7" fmla="*/ 1287701 w 1287701"/>
                  <a:gd name="connsiteY7" fmla="*/ 295702 h 304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7701" h="304521">
                    <a:moveTo>
                      <a:pt x="0" y="304521"/>
                    </a:moveTo>
                    <a:cubicBezTo>
                      <a:pt x="70559" y="204571"/>
                      <a:pt x="123478" y="34067"/>
                      <a:pt x="211677" y="4670"/>
                    </a:cubicBezTo>
                    <a:cubicBezTo>
                      <a:pt x="299876" y="-24727"/>
                      <a:pt x="452753" y="92861"/>
                      <a:pt x="529192" y="128138"/>
                    </a:cubicBezTo>
                    <a:lnTo>
                      <a:pt x="670310" y="216329"/>
                    </a:lnTo>
                    <a:lnTo>
                      <a:pt x="970185" y="39946"/>
                    </a:lnTo>
                    <a:lnTo>
                      <a:pt x="1049564" y="225149"/>
                    </a:lnTo>
                    <a:lnTo>
                      <a:pt x="1173042" y="189872"/>
                    </a:lnTo>
                    <a:lnTo>
                      <a:pt x="1287701" y="295702"/>
                    </a:lnTo>
                  </a:path>
                </a:pathLst>
              </a:cu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8" name="Group 67"/>
          <p:cNvGrpSpPr/>
          <p:nvPr/>
        </p:nvGrpSpPr>
        <p:grpSpPr>
          <a:xfrm>
            <a:off x="5952698" y="3104126"/>
            <a:ext cx="1178612" cy="2801172"/>
            <a:chOff x="4845874" y="1432854"/>
            <a:chExt cx="1601702" cy="3806718"/>
          </a:xfrm>
        </p:grpSpPr>
        <p:grpSp>
          <p:nvGrpSpPr>
            <p:cNvPr id="36" name="Group 35"/>
            <p:cNvGrpSpPr/>
            <p:nvPr/>
          </p:nvGrpSpPr>
          <p:grpSpPr>
            <a:xfrm>
              <a:off x="4845874" y="1432854"/>
              <a:ext cx="1601702" cy="1061484"/>
              <a:chOff x="835173" y="1432854"/>
              <a:chExt cx="1601702" cy="1061484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835173" y="1750614"/>
                <a:ext cx="1601702" cy="74372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Block Arc 37"/>
              <p:cNvSpPr/>
              <p:nvPr/>
            </p:nvSpPr>
            <p:spPr>
              <a:xfrm rot="10800000">
                <a:off x="1355727" y="1950276"/>
                <a:ext cx="560595" cy="344401"/>
              </a:xfrm>
              <a:prstGeom prst="blockArc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rapezoid 38"/>
              <p:cNvSpPr/>
              <p:nvPr/>
            </p:nvSpPr>
            <p:spPr>
              <a:xfrm>
                <a:off x="835173" y="1622726"/>
                <a:ext cx="1601702" cy="127888"/>
              </a:xfrm>
              <a:prstGeom prst="trapezoid">
                <a:avLst>
                  <a:gd name="adj" fmla="val 88677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Freeform 39"/>
              <p:cNvSpPr/>
              <p:nvPr/>
            </p:nvSpPr>
            <p:spPr>
              <a:xfrm>
                <a:off x="970186" y="1432854"/>
                <a:ext cx="1287701" cy="304521"/>
              </a:xfrm>
              <a:custGeom>
                <a:avLst/>
                <a:gdLst>
                  <a:gd name="connsiteX0" fmla="*/ 0 w 1287701"/>
                  <a:gd name="connsiteY0" fmla="*/ 299851 h 299851"/>
                  <a:gd name="connsiteX1" fmla="*/ 211677 w 1287701"/>
                  <a:gd name="connsiteY1" fmla="*/ 0 h 299851"/>
                  <a:gd name="connsiteX2" fmla="*/ 529192 w 1287701"/>
                  <a:gd name="connsiteY2" fmla="*/ 123468 h 299851"/>
                  <a:gd name="connsiteX3" fmla="*/ 670310 w 1287701"/>
                  <a:gd name="connsiteY3" fmla="*/ 211659 h 299851"/>
                  <a:gd name="connsiteX4" fmla="*/ 970185 w 1287701"/>
                  <a:gd name="connsiteY4" fmla="*/ 35276 h 299851"/>
                  <a:gd name="connsiteX5" fmla="*/ 1049564 w 1287701"/>
                  <a:gd name="connsiteY5" fmla="*/ 220479 h 299851"/>
                  <a:gd name="connsiteX6" fmla="*/ 1173042 w 1287701"/>
                  <a:gd name="connsiteY6" fmla="*/ 185202 h 299851"/>
                  <a:gd name="connsiteX7" fmla="*/ 1287701 w 1287701"/>
                  <a:gd name="connsiteY7" fmla="*/ 291032 h 299851"/>
                  <a:gd name="connsiteX0" fmla="*/ 0 w 1287701"/>
                  <a:gd name="connsiteY0" fmla="*/ 304521 h 304521"/>
                  <a:gd name="connsiteX1" fmla="*/ 211677 w 1287701"/>
                  <a:gd name="connsiteY1" fmla="*/ 4670 h 304521"/>
                  <a:gd name="connsiteX2" fmla="*/ 529192 w 1287701"/>
                  <a:gd name="connsiteY2" fmla="*/ 128138 h 304521"/>
                  <a:gd name="connsiteX3" fmla="*/ 670310 w 1287701"/>
                  <a:gd name="connsiteY3" fmla="*/ 216329 h 304521"/>
                  <a:gd name="connsiteX4" fmla="*/ 970185 w 1287701"/>
                  <a:gd name="connsiteY4" fmla="*/ 39946 h 304521"/>
                  <a:gd name="connsiteX5" fmla="*/ 1049564 w 1287701"/>
                  <a:gd name="connsiteY5" fmla="*/ 225149 h 304521"/>
                  <a:gd name="connsiteX6" fmla="*/ 1173042 w 1287701"/>
                  <a:gd name="connsiteY6" fmla="*/ 189872 h 304521"/>
                  <a:gd name="connsiteX7" fmla="*/ 1287701 w 1287701"/>
                  <a:gd name="connsiteY7" fmla="*/ 295702 h 304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7701" h="304521">
                    <a:moveTo>
                      <a:pt x="0" y="304521"/>
                    </a:moveTo>
                    <a:cubicBezTo>
                      <a:pt x="70559" y="204571"/>
                      <a:pt x="123478" y="34067"/>
                      <a:pt x="211677" y="4670"/>
                    </a:cubicBezTo>
                    <a:cubicBezTo>
                      <a:pt x="299876" y="-24727"/>
                      <a:pt x="452753" y="92861"/>
                      <a:pt x="529192" y="128138"/>
                    </a:cubicBezTo>
                    <a:lnTo>
                      <a:pt x="670310" y="216329"/>
                    </a:lnTo>
                    <a:lnTo>
                      <a:pt x="970185" y="39946"/>
                    </a:lnTo>
                    <a:lnTo>
                      <a:pt x="1049564" y="225149"/>
                    </a:lnTo>
                    <a:lnTo>
                      <a:pt x="1173042" y="189872"/>
                    </a:lnTo>
                    <a:lnTo>
                      <a:pt x="1287701" y="295702"/>
                    </a:lnTo>
                  </a:path>
                </a:pathLst>
              </a:cu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845874" y="2805471"/>
              <a:ext cx="1601702" cy="1061484"/>
              <a:chOff x="835173" y="2784660"/>
              <a:chExt cx="1601702" cy="1061484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835173" y="3102420"/>
                <a:ext cx="1601702" cy="74372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Block Arc 42"/>
              <p:cNvSpPr/>
              <p:nvPr/>
            </p:nvSpPr>
            <p:spPr>
              <a:xfrm rot="10800000">
                <a:off x="1355727" y="3302082"/>
                <a:ext cx="560595" cy="344401"/>
              </a:xfrm>
              <a:prstGeom prst="blockArc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rapezoid 43"/>
              <p:cNvSpPr/>
              <p:nvPr/>
            </p:nvSpPr>
            <p:spPr>
              <a:xfrm>
                <a:off x="835173" y="2974532"/>
                <a:ext cx="1601702" cy="127888"/>
              </a:xfrm>
              <a:prstGeom prst="trapezoid">
                <a:avLst>
                  <a:gd name="adj" fmla="val 88677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reeform 44"/>
              <p:cNvSpPr/>
              <p:nvPr/>
            </p:nvSpPr>
            <p:spPr>
              <a:xfrm>
                <a:off x="970186" y="2784660"/>
                <a:ext cx="1287701" cy="304521"/>
              </a:xfrm>
              <a:custGeom>
                <a:avLst/>
                <a:gdLst>
                  <a:gd name="connsiteX0" fmla="*/ 0 w 1287701"/>
                  <a:gd name="connsiteY0" fmla="*/ 299851 h 299851"/>
                  <a:gd name="connsiteX1" fmla="*/ 211677 w 1287701"/>
                  <a:gd name="connsiteY1" fmla="*/ 0 h 299851"/>
                  <a:gd name="connsiteX2" fmla="*/ 529192 w 1287701"/>
                  <a:gd name="connsiteY2" fmla="*/ 123468 h 299851"/>
                  <a:gd name="connsiteX3" fmla="*/ 670310 w 1287701"/>
                  <a:gd name="connsiteY3" fmla="*/ 211659 h 299851"/>
                  <a:gd name="connsiteX4" fmla="*/ 970185 w 1287701"/>
                  <a:gd name="connsiteY4" fmla="*/ 35276 h 299851"/>
                  <a:gd name="connsiteX5" fmla="*/ 1049564 w 1287701"/>
                  <a:gd name="connsiteY5" fmla="*/ 220479 h 299851"/>
                  <a:gd name="connsiteX6" fmla="*/ 1173042 w 1287701"/>
                  <a:gd name="connsiteY6" fmla="*/ 185202 h 299851"/>
                  <a:gd name="connsiteX7" fmla="*/ 1287701 w 1287701"/>
                  <a:gd name="connsiteY7" fmla="*/ 291032 h 299851"/>
                  <a:gd name="connsiteX0" fmla="*/ 0 w 1287701"/>
                  <a:gd name="connsiteY0" fmla="*/ 304521 h 304521"/>
                  <a:gd name="connsiteX1" fmla="*/ 211677 w 1287701"/>
                  <a:gd name="connsiteY1" fmla="*/ 4670 h 304521"/>
                  <a:gd name="connsiteX2" fmla="*/ 529192 w 1287701"/>
                  <a:gd name="connsiteY2" fmla="*/ 128138 h 304521"/>
                  <a:gd name="connsiteX3" fmla="*/ 670310 w 1287701"/>
                  <a:gd name="connsiteY3" fmla="*/ 216329 h 304521"/>
                  <a:gd name="connsiteX4" fmla="*/ 970185 w 1287701"/>
                  <a:gd name="connsiteY4" fmla="*/ 39946 h 304521"/>
                  <a:gd name="connsiteX5" fmla="*/ 1049564 w 1287701"/>
                  <a:gd name="connsiteY5" fmla="*/ 225149 h 304521"/>
                  <a:gd name="connsiteX6" fmla="*/ 1173042 w 1287701"/>
                  <a:gd name="connsiteY6" fmla="*/ 189872 h 304521"/>
                  <a:gd name="connsiteX7" fmla="*/ 1287701 w 1287701"/>
                  <a:gd name="connsiteY7" fmla="*/ 295702 h 304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7701" h="304521">
                    <a:moveTo>
                      <a:pt x="0" y="304521"/>
                    </a:moveTo>
                    <a:cubicBezTo>
                      <a:pt x="70559" y="204571"/>
                      <a:pt x="123478" y="34067"/>
                      <a:pt x="211677" y="4670"/>
                    </a:cubicBezTo>
                    <a:cubicBezTo>
                      <a:pt x="299876" y="-24727"/>
                      <a:pt x="452753" y="92861"/>
                      <a:pt x="529192" y="128138"/>
                    </a:cubicBezTo>
                    <a:lnTo>
                      <a:pt x="670310" y="216329"/>
                    </a:lnTo>
                    <a:lnTo>
                      <a:pt x="970185" y="39946"/>
                    </a:lnTo>
                    <a:lnTo>
                      <a:pt x="1049564" y="225149"/>
                    </a:lnTo>
                    <a:lnTo>
                      <a:pt x="1173042" y="189872"/>
                    </a:lnTo>
                    <a:lnTo>
                      <a:pt x="1287701" y="295702"/>
                    </a:lnTo>
                  </a:path>
                </a:pathLst>
              </a:cu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4845874" y="4178088"/>
              <a:ext cx="1601702" cy="1061484"/>
              <a:chOff x="835173" y="4178088"/>
              <a:chExt cx="1601702" cy="1061484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835173" y="4495848"/>
                <a:ext cx="1601702" cy="74372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Block Arc 47"/>
              <p:cNvSpPr/>
              <p:nvPr/>
            </p:nvSpPr>
            <p:spPr>
              <a:xfrm rot="10800000">
                <a:off x="1355727" y="4695510"/>
                <a:ext cx="560595" cy="344401"/>
              </a:xfrm>
              <a:prstGeom prst="blockArc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Trapezoid 48"/>
              <p:cNvSpPr/>
              <p:nvPr/>
            </p:nvSpPr>
            <p:spPr>
              <a:xfrm>
                <a:off x="835173" y="4367960"/>
                <a:ext cx="1601702" cy="127888"/>
              </a:xfrm>
              <a:prstGeom prst="trapezoid">
                <a:avLst>
                  <a:gd name="adj" fmla="val 88677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Freeform 49"/>
              <p:cNvSpPr/>
              <p:nvPr/>
            </p:nvSpPr>
            <p:spPr>
              <a:xfrm>
                <a:off x="970186" y="4178088"/>
                <a:ext cx="1287701" cy="304521"/>
              </a:xfrm>
              <a:custGeom>
                <a:avLst/>
                <a:gdLst>
                  <a:gd name="connsiteX0" fmla="*/ 0 w 1287701"/>
                  <a:gd name="connsiteY0" fmla="*/ 299851 h 299851"/>
                  <a:gd name="connsiteX1" fmla="*/ 211677 w 1287701"/>
                  <a:gd name="connsiteY1" fmla="*/ 0 h 299851"/>
                  <a:gd name="connsiteX2" fmla="*/ 529192 w 1287701"/>
                  <a:gd name="connsiteY2" fmla="*/ 123468 h 299851"/>
                  <a:gd name="connsiteX3" fmla="*/ 670310 w 1287701"/>
                  <a:gd name="connsiteY3" fmla="*/ 211659 h 299851"/>
                  <a:gd name="connsiteX4" fmla="*/ 970185 w 1287701"/>
                  <a:gd name="connsiteY4" fmla="*/ 35276 h 299851"/>
                  <a:gd name="connsiteX5" fmla="*/ 1049564 w 1287701"/>
                  <a:gd name="connsiteY5" fmla="*/ 220479 h 299851"/>
                  <a:gd name="connsiteX6" fmla="*/ 1173042 w 1287701"/>
                  <a:gd name="connsiteY6" fmla="*/ 185202 h 299851"/>
                  <a:gd name="connsiteX7" fmla="*/ 1287701 w 1287701"/>
                  <a:gd name="connsiteY7" fmla="*/ 291032 h 299851"/>
                  <a:gd name="connsiteX0" fmla="*/ 0 w 1287701"/>
                  <a:gd name="connsiteY0" fmla="*/ 304521 h 304521"/>
                  <a:gd name="connsiteX1" fmla="*/ 211677 w 1287701"/>
                  <a:gd name="connsiteY1" fmla="*/ 4670 h 304521"/>
                  <a:gd name="connsiteX2" fmla="*/ 529192 w 1287701"/>
                  <a:gd name="connsiteY2" fmla="*/ 128138 h 304521"/>
                  <a:gd name="connsiteX3" fmla="*/ 670310 w 1287701"/>
                  <a:gd name="connsiteY3" fmla="*/ 216329 h 304521"/>
                  <a:gd name="connsiteX4" fmla="*/ 970185 w 1287701"/>
                  <a:gd name="connsiteY4" fmla="*/ 39946 h 304521"/>
                  <a:gd name="connsiteX5" fmla="*/ 1049564 w 1287701"/>
                  <a:gd name="connsiteY5" fmla="*/ 225149 h 304521"/>
                  <a:gd name="connsiteX6" fmla="*/ 1173042 w 1287701"/>
                  <a:gd name="connsiteY6" fmla="*/ 189872 h 304521"/>
                  <a:gd name="connsiteX7" fmla="*/ 1287701 w 1287701"/>
                  <a:gd name="connsiteY7" fmla="*/ 295702 h 304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7701" h="304521">
                    <a:moveTo>
                      <a:pt x="0" y="304521"/>
                    </a:moveTo>
                    <a:cubicBezTo>
                      <a:pt x="70559" y="204571"/>
                      <a:pt x="123478" y="34067"/>
                      <a:pt x="211677" y="4670"/>
                    </a:cubicBezTo>
                    <a:cubicBezTo>
                      <a:pt x="299876" y="-24727"/>
                      <a:pt x="452753" y="92861"/>
                      <a:pt x="529192" y="128138"/>
                    </a:cubicBezTo>
                    <a:lnTo>
                      <a:pt x="670310" y="216329"/>
                    </a:lnTo>
                    <a:lnTo>
                      <a:pt x="970185" y="39946"/>
                    </a:lnTo>
                    <a:lnTo>
                      <a:pt x="1049564" y="225149"/>
                    </a:lnTo>
                    <a:lnTo>
                      <a:pt x="1173042" y="189872"/>
                    </a:lnTo>
                    <a:lnTo>
                      <a:pt x="1287701" y="295702"/>
                    </a:lnTo>
                  </a:path>
                </a:pathLst>
              </a:cu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0" name="Group 69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71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4" name="Rectangle 73"/>
          <p:cNvSpPr/>
          <p:nvPr/>
        </p:nvSpPr>
        <p:spPr>
          <a:xfrm>
            <a:off x="9126" y="2253950"/>
            <a:ext cx="9144000" cy="44395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Callout 62"/>
          <p:cNvSpPr/>
          <p:nvPr/>
        </p:nvSpPr>
        <p:spPr>
          <a:xfrm>
            <a:off x="5276890" y="3243844"/>
            <a:ext cx="3012415" cy="1651416"/>
          </a:xfrm>
          <a:prstGeom prst="wedgeEllipseCallout">
            <a:avLst>
              <a:gd name="adj1" fmla="val 25651"/>
              <a:gd name="adj2" fmla="val 68924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I’m never going to find all the pieces I need in this! 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64" name="Group 63"/>
          <p:cNvGrpSpPr/>
          <p:nvPr/>
        </p:nvGrpSpPr>
        <p:grpSpPr>
          <a:xfrm rot="20261768">
            <a:off x="7680332" y="5732834"/>
            <a:ext cx="110687" cy="41716"/>
            <a:chOff x="4399839" y="4307371"/>
            <a:chExt cx="110687" cy="41716"/>
          </a:xfrm>
        </p:grpSpPr>
        <p:cxnSp>
          <p:nvCxnSpPr>
            <p:cNvPr id="65" name="Straight Connector 64"/>
            <p:cNvCxnSpPr/>
            <p:nvPr/>
          </p:nvCxnSpPr>
          <p:spPr>
            <a:xfrm>
              <a:off x="4399839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399839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 rot="985139">
            <a:off x="7874446" y="5732834"/>
            <a:ext cx="110687" cy="41716"/>
            <a:chOff x="4593953" y="4307371"/>
            <a:chExt cx="110687" cy="41716"/>
          </a:xfrm>
        </p:grpSpPr>
        <p:cxnSp>
          <p:nvCxnSpPr>
            <p:cNvPr id="75" name="Straight Connector 74"/>
            <p:cNvCxnSpPr/>
            <p:nvPr/>
          </p:nvCxnSpPr>
          <p:spPr>
            <a:xfrm>
              <a:off x="4593953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4593953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4342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2924649" y="1475800"/>
            <a:ext cx="2924649" cy="3899691"/>
            <a:chOff x="2924649" y="1475800"/>
            <a:chExt cx="2924649" cy="3899691"/>
          </a:xfrm>
        </p:grpSpPr>
        <p:sp>
          <p:nvSpPr>
            <p:cNvPr id="2" name="Rectangle 1"/>
            <p:cNvSpPr/>
            <p:nvPr/>
          </p:nvSpPr>
          <p:spPr>
            <a:xfrm>
              <a:off x="2924649" y="1475800"/>
              <a:ext cx="2924649" cy="3899691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63457" y="3381273"/>
              <a:ext cx="27722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rPr>
                <a:t>“                ”</a:t>
              </a:r>
              <a:endPara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3077049" y="1628200"/>
              <a:ext cx="1403835" cy="22325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587452" y="4813289"/>
              <a:ext cx="1887158" cy="4110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077050" y="4812354"/>
              <a:ext cx="321626" cy="412022"/>
              <a:chOff x="7448115" y="5495527"/>
              <a:chExt cx="791321" cy="1013728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5" name="Chord 3"/>
              <p:cNvSpPr/>
              <p:nvPr/>
            </p:nvSpPr>
            <p:spPr>
              <a:xfrm>
                <a:off x="7448115" y="5992483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7621670" y="5495527"/>
                <a:ext cx="510522" cy="496957"/>
              </a:xfrm>
              <a:prstGeom prst="ellipse">
                <a:avLst/>
              </a:pr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3050219" y="4029942"/>
              <a:ext cx="1099742" cy="9604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462483" y="3579690"/>
              <a:ext cx="1848980" cy="3395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latin typeface="American Typewriter"/>
                <a:cs typeface="American Typewriter"/>
              </a:endParaRPr>
            </a:p>
          </p:txBody>
        </p:sp>
        <p:sp>
          <p:nvSpPr>
            <p:cNvPr id="12" name="L-Shape 11"/>
            <p:cNvSpPr/>
            <p:nvPr/>
          </p:nvSpPr>
          <p:spPr>
            <a:xfrm rot="2700000">
              <a:off x="3085446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L-Shape 12"/>
            <p:cNvSpPr/>
            <p:nvPr/>
          </p:nvSpPr>
          <p:spPr>
            <a:xfrm rot="18900000" flipH="1">
              <a:off x="5509835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054512" y="4194851"/>
              <a:ext cx="2664922" cy="45849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3418330" y="2041978"/>
              <a:ext cx="1937286" cy="661527"/>
              <a:chOff x="3405660" y="2041978"/>
              <a:chExt cx="1937286" cy="661527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3405660" y="2128120"/>
                <a:ext cx="1937286" cy="48924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649849" y="2087870"/>
                <a:ext cx="1448908" cy="56974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882745" y="2041978"/>
                <a:ext cx="983117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3054512" y="2801892"/>
              <a:ext cx="2664922" cy="66152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5540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2924649" y="1475800"/>
            <a:ext cx="2924649" cy="3899691"/>
            <a:chOff x="2924649" y="1475800"/>
            <a:chExt cx="2924649" cy="3899691"/>
          </a:xfrm>
        </p:grpSpPr>
        <p:sp>
          <p:nvSpPr>
            <p:cNvPr id="2" name="Rectangle 1"/>
            <p:cNvSpPr/>
            <p:nvPr/>
          </p:nvSpPr>
          <p:spPr>
            <a:xfrm>
              <a:off x="2924649" y="1475800"/>
              <a:ext cx="2924649" cy="3899691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63457" y="3381273"/>
              <a:ext cx="27722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rPr>
                <a:t>“                ”</a:t>
              </a:r>
              <a:endPara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3077049" y="1628200"/>
              <a:ext cx="1403835" cy="22325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587452" y="4813289"/>
              <a:ext cx="1887158" cy="4110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077050" y="4812354"/>
              <a:ext cx="321626" cy="412022"/>
              <a:chOff x="7448115" y="5495527"/>
              <a:chExt cx="791321" cy="1013728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5" name="Chord 3"/>
              <p:cNvSpPr/>
              <p:nvPr/>
            </p:nvSpPr>
            <p:spPr>
              <a:xfrm>
                <a:off x="7448115" y="5992483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7621670" y="5495527"/>
                <a:ext cx="510522" cy="496957"/>
              </a:xfrm>
              <a:prstGeom prst="ellipse">
                <a:avLst/>
              </a:pr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3050219" y="4029942"/>
              <a:ext cx="1099742" cy="9604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462483" y="3579690"/>
              <a:ext cx="1848980" cy="3395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latin typeface="American Typewriter"/>
                <a:cs typeface="American Typewriter"/>
              </a:endParaRPr>
            </a:p>
          </p:txBody>
        </p:sp>
        <p:sp>
          <p:nvSpPr>
            <p:cNvPr id="12" name="L-Shape 11"/>
            <p:cNvSpPr/>
            <p:nvPr/>
          </p:nvSpPr>
          <p:spPr>
            <a:xfrm rot="2700000">
              <a:off x="3085446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L-Shape 12"/>
            <p:cNvSpPr/>
            <p:nvPr/>
          </p:nvSpPr>
          <p:spPr>
            <a:xfrm rot="18900000" flipH="1">
              <a:off x="5509835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054512" y="4194851"/>
              <a:ext cx="2664922" cy="45849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3418330" y="2041978"/>
              <a:ext cx="1937286" cy="661527"/>
              <a:chOff x="3405660" y="2041978"/>
              <a:chExt cx="1937286" cy="661527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3405660" y="2128120"/>
                <a:ext cx="1937286" cy="48924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649849" y="2087870"/>
                <a:ext cx="1448908" cy="56974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882745" y="2041978"/>
                <a:ext cx="983117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3054512" y="2801892"/>
              <a:ext cx="2664922" cy="66152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135872" y="890717"/>
            <a:ext cx="1350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title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5" name="Elbow Connector 25"/>
          <p:cNvCxnSpPr>
            <a:stCxn id="24" idx="2"/>
          </p:cNvCxnSpPr>
          <p:nvPr/>
        </p:nvCxnSpPr>
        <p:spPr>
          <a:xfrm rot="16200000" flipH="1">
            <a:off x="2204202" y="866982"/>
            <a:ext cx="479781" cy="1265914"/>
          </a:xfrm>
          <a:prstGeom prst="curvedConnector2">
            <a:avLst/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88272" y="3498693"/>
            <a:ext cx="1350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Body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1" name="Left Brace 10"/>
          <p:cNvSpPr/>
          <p:nvPr/>
        </p:nvSpPr>
        <p:spPr>
          <a:xfrm>
            <a:off x="2486398" y="2087870"/>
            <a:ext cx="347492" cy="3136506"/>
          </a:xfrm>
          <a:prstGeom prst="leftBrace">
            <a:avLst>
              <a:gd name="adj1" fmla="val 103078"/>
              <a:gd name="adj2" fmla="val 50000"/>
            </a:avLst>
          </a:prstGeom>
          <a:ln>
            <a:solidFill>
              <a:srgbClr val="FB959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71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435523" y="1780208"/>
            <a:ext cx="2272954" cy="3297585"/>
            <a:chOff x="3640946" y="1953190"/>
            <a:chExt cx="2272954" cy="3297585"/>
          </a:xfrm>
        </p:grpSpPr>
        <p:sp>
          <p:nvSpPr>
            <p:cNvPr id="8" name="Round Same Side Corner Rectangle 7"/>
            <p:cNvSpPr/>
            <p:nvPr/>
          </p:nvSpPr>
          <p:spPr>
            <a:xfrm>
              <a:off x="4344597" y="1953190"/>
              <a:ext cx="1569303" cy="1492354"/>
            </a:xfrm>
            <a:custGeom>
              <a:avLst/>
              <a:gdLst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0 w 2002127"/>
                <a:gd name="connsiteY5" fmla="*/ 995447 h 995447"/>
                <a:gd name="connsiteX6" fmla="*/ 0 w 2002127"/>
                <a:gd name="connsiteY6" fmla="*/ 995447 h 995447"/>
                <a:gd name="connsiteX7" fmla="*/ 0 w 2002127"/>
                <a:gd name="connsiteY7" fmla="*/ 417610 h 995447"/>
                <a:gd name="connsiteX8" fmla="*/ 417610 w 2002127"/>
                <a:gd name="connsiteY8" fmla="*/ 0 h 995447"/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320340 w 2002127"/>
                <a:gd name="connsiteY5" fmla="*/ 984005 h 995447"/>
                <a:gd name="connsiteX6" fmla="*/ 0 w 2002127"/>
                <a:gd name="connsiteY6" fmla="*/ 995447 h 995447"/>
                <a:gd name="connsiteX7" fmla="*/ 0 w 2002127"/>
                <a:gd name="connsiteY7" fmla="*/ 995447 h 995447"/>
                <a:gd name="connsiteX8" fmla="*/ 0 w 2002127"/>
                <a:gd name="connsiteY8" fmla="*/ 417610 h 995447"/>
                <a:gd name="connsiteX9" fmla="*/ 417610 w 2002127"/>
                <a:gd name="connsiteY9" fmla="*/ 0 h 995447"/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1636023 w 2002127"/>
                <a:gd name="connsiteY5" fmla="*/ 984005 h 995447"/>
                <a:gd name="connsiteX6" fmla="*/ 320340 w 2002127"/>
                <a:gd name="connsiteY6" fmla="*/ 984005 h 995447"/>
                <a:gd name="connsiteX7" fmla="*/ 0 w 2002127"/>
                <a:gd name="connsiteY7" fmla="*/ 995447 h 995447"/>
                <a:gd name="connsiteX8" fmla="*/ 0 w 2002127"/>
                <a:gd name="connsiteY8" fmla="*/ 995447 h 995447"/>
                <a:gd name="connsiteX9" fmla="*/ 0 w 2002127"/>
                <a:gd name="connsiteY9" fmla="*/ 417610 h 995447"/>
                <a:gd name="connsiteX10" fmla="*/ 417610 w 2002127"/>
                <a:gd name="connsiteY10" fmla="*/ 0 h 995447"/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1636023 w 2002127"/>
                <a:gd name="connsiteY5" fmla="*/ 984005 h 995447"/>
                <a:gd name="connsiteX6" fmla="*/ 320340 w 2002127"/>
                <a:gd name="connsiteY6" fmla="*/ 984005 h 995447"/>
                <a:gd name="connsiteX7" fmla="*/ 114407 w 2002127"/>
                <a:gd name="connsiteY7" fmla="*/ 972563 h 995447"/>
                <a:gd name="connsiteX8" fmla="*/ 0 w 2002127"/>
                <a:gd name="connsiteY8" fmla="*/ 995447 h 995447"/>
                <a:gd name="connsiteX9" fmla="*/ 0 w 2002127"/>
                <a:gd name="connsiteY9" fmla="*/ 995447 h 995447"/>
                <a:gd name="connsiteX10" fmla="*/ 0 w 2002127"/>
                <a:gd name="connsiteY10" fmla="*/ 417610 h 995447"/>
                <a:gd name="connsiteX11" fmla="*/ 417610 w 2002127"/>
                <a:gd name="connsiteY11" fmla="*/ 0 h 995447"/>
                <a:gd name="connsiteX0" fmla="*/ 417610 w 2002127"/>
                <a:gd name="connsiteY0" fmla="*/ 0 h 2162522"/>
                <a:gd name="connsiteX1" fmla="*/ 1584517 w 2002127"/>
                <a:gd name="connsiteY1" fmla="*/ 0 h 2162522"/>
                <a:gd name="connsiteX2" fmla="*/ 2002127 w 2002127"/>
                <a:gd name="connsiteY2" fmla="*/ 417610 h 2162522"/>
                <a:gd name="connsiteX3" fmla="*/ 2002127 w 2002127"/>
                <a:gd name="connsiteY3" fmla="*/ 995447 h 2162522"/>
                <a:gd name="connsiteX4" fmla="*/ 2002127 w 2002127"/>
                <a:gd name="connsiteY4" fmla="*/ 995447 h 2162522"/>
                <a:gd name="connsiteX5" fmla="*/ 1636023 w 2002127"/>
                <a:gd name="connsiteY5" fmla="*/ 984005 h 2162522"/>
                <a:gd name="connsiteX6" fmla="*/ 320340 w 2002127"/>
                <a:gd name="connsiteY6" fmla="*/ 984005 h 2162522"/>
                <a:gd name="connsiteX7" fmla="*/ 22882 w 2002127"/>
                <a:gd name="connsiteY7" fmla="*/ 2162522 h 2162522"/>
                <a:gd name="connsiteX8" fmla="*/ 0 w 2002127"/>
                <a:gd name="connsiteY8" fmla="*/ 995447 h 2162522"/>
                <a:gd name="connsiteX9" fmla="*/ 0 w 2002127"/>
                <a:gd name="connsiteY9" fmla="*/ 995447 h 2162522"/>
                <a:gd name="connsiteX10" fmla="*/ 0 w 2002127"/>
                <a:gd name="connsiteY10" fmla="*/ 417610 h 2162522"/>
                <a:gd name="connsiteX11" fmla="*/ 417610 w 2002127"/>
                <a:gd name="connsiteY11" fmla="*/ 0 h 2162522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308901 w 2002127"/>
                <a:gd name="connsiteY7" fmla="*/ 2128197 h 2128197"/>
                <a:gd name="connsiteX8" fmla="*/ 0 w 2002127"/>
                <a:gd name="connsiteY8" fmla="*/ 995447 h 2128197"/>
                <a:gd name="connsiteX9" fmla="*/ 0 w 2002127"/>
                <a:gd name="connsiteY9" fmla="*/ 995447 h 2128197"/>
                <a:gd name="connsiteX10" fmla="*/ 0 w 2002127"/>
                <a:gd name="connsiteY10" fmla="*/ 417610 h 2128197"/>
                <a:gd name="connsiteX11" fmla="*/ 417610 w 2002127"/>
                <a:gd name="connsiteY11" fmla="*/ 0 h 2128197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297460 w 2002127"/>
                <a:gd name="connsiteY7" fmla="*/ 2128197 h 2128197"/>
                <a:gd name="connsiteX8" fmla="*/ 0 w 2002127"/>
                <a:gd name="connsiteY8" fmla="*/ 995447 h 2128197"/>
                <a:gd name="connsiteX9" fmla="*/ 0 w 2002127"/>
                <a:gd name="connsiteY9" fmla="*/ 995447 h 2128197"/>
                <a:gd name="connsiteX10" fmla="*/ 0 w 2002127"/>
                <a:gd name="connsiteY10" fmla="*/ 417610 h 2128197"/>
                <a:gd name="connsiteX11" fmla="*/ 417610 w 2002127"/>
                <a:gd name="connsiteY11" fmla="*/ 0 h 2128197"/>
                <a:gd name="connsiteX0" fmla="*/ 429051 w 2013568"/>
                <a:gd name="connsiteY0" fmla="*/ 0 h 2128197"/>
                <a:gd name="connsiteX1" fmla="*/ 1595958 w 2013568"/>
                <a:gd name="connsiteY1" fmla="*/ 0 h 2128197"/>
                <a:gd name="connsiteX2" fmla="*/ 2013568 w 2013568"/>
                <a:gd name="connsiteY2" fmla="*/ 417610 h 2128197"/>
                <a:gd name="connsiteX3" fmla="*/ 2013568 w 2013568"/>
                <a:gd name="connsiteY3" fmla="*/ 995447 h 2128197"/>
                <a:gd name="connsiteX4" fmla="*/ 2013568 w 2013568"/>
                <a:gd name="connsiteY4" fmla="*/ 995447 h 2128197"/>
                <a:gd name="connsiteX5" fmla="*/ 1647464 w 2013568"/>
                <a:gd name="connsiteY5" fmla="*/ 984005 h 2128197"/>
                <a:gd name="connsiteX6" fmla="*/ 331781 w 2013568"/>
                <a:gd name="connsiteY6" fmla="*/ 984005 h 2128197"/>
                <a:gd name="connsiteX7" fmla="*/ 308901 w 2013568"/>
                <a:gd name="connsiteY7" fmla="*/ 2128197 h 2128197"/>
                <a:gd name="connsiteX8" fmla="*/ 11441 w 2013568"/>
                <a:gd name="connsiteY8" fmla="*/ 995447 h 2128197"/>
                <a:gd name="connsiteX9" fmla="*/ 0 w 2013568"/>
                <a:gd name="connsiteY9" fmla="*/ 1693404 h 2128197"/>
                <a:gd name="connsiteX10" fmla="*/ 11441 w 2013568"/>
                <a:gd name="connsiteY10" fmla="*/ 417610 h 2128197"/>
                <a:gd name="connsiteX11" fmla="*/ 429051 w 2013568"/>
                <a:gd name="connsiteY11" fmla="*/ 0 h 2128197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297460 w 2002127"/>
                <a:gd name="connsiteY7" fmla="*/ 2128197 h 2128197"/>
                <a:gd name="connsiteX8" fmla="*/ 0 w 2002127"/>
                <a:gd name="connsiteY8" fmla="*/ 995447 h 2128197"/>
                <a:gd name="connsiteX9" fmla="*/ 0 w 2002127"/>
                <a:gd name="connsiteY9" fmla="*/ 417610 h 2128197"/>
                <a:gd name="connsiteX10" fmla="*/ 417610 w 2002127"/>
                <a:gd name="connsiteY10" fmla="*/ 0 h 2128197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297460 w 2002127"/>
                <a:gd name="connsiteY7" fmla="*/ 2128197 h 2128197"/>
                <a:gd name="connsiteX8" fmla="*/ 0 w 2002127"/>
                <a:gd name="connsiteY8" fmla="*/ 1887917 h 2128197"/>
                <a:gd name="connsiteX9" fmla="*/ 0 w 2002127"/>
                <a:gd name="connsiteY9" fmla="*/ 417610 h 2128197"/>
                <a:gd name="connsiteX10" fmla="*/ 417610 w 2002127"/>
                <a:gd name="connsiteY10" fmla="*/ 0 h 2128197"/>
                <a:gd name="connsiteX0" fmla="*/ 417610 w 2002127"/>
                <a:gd name="connsiteY0" fmla="*/ 0 h 2139639"/>
                <a:gd name="connsiteX1" fmla="*/ 1584517 w 2002127"/>
                <a:gd name="connsiteY1" fmla="*/ 0 h 2139639"/>
                <a:gd name="connsiteX2" fmla="*/ 2002127 w 2002127"/>
                <a:gd name="connsiteY2" fmla="*/ 417610 h 2139639"/>
                <a:gd name="connsiteX3" fmla="*/ 2002127 w 2002127"/>
                <a:gd name="connsiteY3" fmla="*/ 995447 h 2139639"/>
                <a:gd name="connsiteX4" fmla="*/ 2002127 w 2002127"/>
                <a:gd name="connsiteY4" fmla="*/ 995447 h 2139639"/>
                <a:gd name="connsiteX5" fmla="*/ 1636023 w 2002127"/>
                <a:gd name="connsiteY5" fmla="*/ 984005 h 2139639"/>
                <a:gd name="connsiteX6" fmla="*/ 320340 w 2002127"/>
                <a:gd name="connsiteY6" fmla="*/ 984005 h 2139639"/>
                <a:gd name="connsiteX7" fmla="*/ 297460 w 2002127"/>
                <a:gd name="connsiteY7" fmla="*/ 2128197 h 2139639"/>
                <a:gd name="connsiteX8" fmla="*/ 0 w 2002127"/>
                <a:gd name="connsiteY8" fmla="*/ 2139639 h 2139639"/>
                <a:gd name="connsiteX9" fmla="*/ 0 w 2002127"/>
                <a:gd name="connsiteY9" fmla="*/ 417610 h 2139639"/>
                <a:gd name="connsiteX10" fmla="*/ 417610 w 2002127"/>
                <a:gd name="connsiteY10" fmla="*/ 0 h 2139639"/>
                <a:gd name="connsiteX0" fmla="*/ 417610 w 2002127"/>
                <a:gd name="connsiteY0" fmla="*/ 0 h 2148932"/>
                <a:gd name="connsiteX1" fmla="*/ 1584517 w 2002127"/>
                <a:gd name="connsiteY1" fmla="*/ 0 h 2148932"/>
                <a:gd name="connsiteX2" fmla="*/ 2002127 w 2002127"/>
                <a:gd name="connsiteY2" fmla="*/ 417610 h 2148932"/>
                <a:gd name="connsiteX3" fmla="*/ 2002127 w 2002127"/>
                <a:gd name="connsiteY3" fmla="*/ 995447 h 2148932"/>
                <a:gd name="connsiteX4" fmla="*/ 2002127 w 2002127"/>
                <a:gd name="connsiteY4" fmla="*/ 995447 h 2148932"/>
                <a:gd name="connsiteX5" fmla="*/ 1636023 w 2002127"/>
                <a:gd name="connsiteY5" fmla="*/ 984005 h 2148932"/>
                <a:gd name="connsiteX6" fmla="*/ 320340 w 2002127"/>
                <a:gd name="connsiteY6" fmla="*/ 984005 h 2148932"/>
                <a:gd name="connsiteX7" fmla="*/ 313011 w 2002127"/>
                <a:gd name="connsiteY7" fmla="*/ 2148932 h 2148932"/>
                <a:gd name="connsiteX8" fmla="*/ 0 w 2002127"/>
                <a:gd name="connsiteY8" fmla="*/ 2139639 h 2148932"/>
                <a:gd name="connsiteX9" fmla="*/ 0 w 2002127"/>
                <a:gd name="connsiteY9" fmla="*/ 417610 h 2148932"/>
                <a:gd name="connsiteX10" fmla="*/ 417610 w 2002127"/>
                <a:gd name="connsiteY10" fmla="*/ 0 h 2148932"/>
                <a:gd name="connsiteX0" fmla="*/ 417610 w 2002127"/>
                <a:gd name="connsiteY0" fmla="*/ 0 h 2139639"/>
                <a:gd name="connsiteX1" fmla="*/ 1584517 w 2002127"/>
                <a:gd name="connsiteY1" fmla="*/ 0 h 2139639"/>
                <a:gd name="connsiteX2" fmla="*/ 2002127 w 2002127"/>
                <a:gd name="connsiteY2" fmla="*/ 417610 h 2139639"/>
                <a:gd name="connsiteX3" fmla="*/ 2002127 w 2002127"/>
                <a:gd name="connsiteY3" fmla="*/ 995447 h 2139639"/>
                <a:gd name="connsiteX4" fmla="*/ 2002127 w 2002127"/>
                <a:gd name="connsiteY4" fmla="*/ 995447 h 2139639"/>
                <a:gd name="connsiteX5" fmla="*/ 1636023 w 2002127"/>
                <a:gd name="connsiteY5" fmla="*/ 984005 h 2139639"/>
                <a:gd name="connsiteX6" fmla="*/ 320340 w 2002127"/>
                <a:gd name="connsiteY6" fmla="*/ 984005 h 2139639"/>
                <a:gd name="connsiteX7" fmla="*/ 313011 w 2002127"/>
                <a:gd name="connsiteY7" fmla="*/ 2128197 h 2139639"/>
                <a:gd name="connsiteX8" fmla="*/ 0 w 2002127"/>
                <a:gd name="connsiteY8" fmla="*/ 2139639 h 2139639"/>
                <a:gd name="connsiteX9" fmla="*/ 0 w 2002127"/>
                <a:gd name="connsiteY9" fmla="*/ 417610 h 2139639"/>
                <a:gd name="connsiteX10" fmla="*/ 417610 w 2002127"/>
                <a:gd name="connsiteY10" fmla="*/ 0 h 2139639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36023 w 2002127"/>
                <a:gd name="connsiteY5" fmla="*/ 984005 h 2143748"/>
                <a:gd name="connsiteX6" fmla="*/ 320340 w 2002127"/>
                <a:gd name="connsiteY6" fmla="*/ 984005 h 2143748"/>
                <a:gd name="connsiteX7" fmla="*/ 313011 w 2002127"/>
                <a:gd name="connsiteY7" fmla="*/ 2143748 h 2143748"/>
                <a:gd name="connsiteX8" fmla="*/ 0 w 2002127"/>
                <a:gd name="connsiteY8" fmla="*/ 2139639 h 2143748"/>
                <a:gd name="connsiteX9" fmla="*/ 0 w 2002127"/>
                <a:gd name="connsiteY9" fmla="*/ 417610 h 2143748"/>
                <a:gd name="connsiteX10" fmla="*/ 417610 w 2002127"/>
                <a:gd name="connsiteY10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733236 w 2002127"/>
                <a:gd name="connsiteY5" fmla="*/ 98603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14012 w 2002127"/>
                <a:gd name="connsiteY5" fmla="*/ 214199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39930 w 2002127"/>
                <a:gd name="connsiteY5" fmla="*/ 214199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34746 w 2002127"/>
                <a:gd name="connsiteY5" fmla="*/ 214199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12494"/>
                <a:gd name="connsiteY0" fmla="*/ 0 h 2143748"/>
                <a:gd name="connsiteX1" fmla="*/ 1584517 w 2012494"/>
                <a:gd name="connsiteY1" fmla="*/ 0 h 2143748"/>
                <a:gd name="connsiteX2" fmla="*/ 2002127 w 2012494"/>
                <a:gd name="connsiteY2" fmla="*/ 417610 h 2143748"/>
                <a:gd name="connsiteX3" fmla="*/ 2002127 w 2012494"/>
                <a:gd name="connsiteY3" fmla="*/ 995447 h 2143748"/>
                <a:gd name="connsiteX4" fmla="*/ 2012494 w 2012494"/>
                <a:gd name="connsiteY4" fmla="*/ 1576019 h 2143748"/>
                <a:gd name="connsiteX5" fmla="*/ 1634746 w 2012494"/>
                <a:gd name="connsiteY5" fmla="*/ 2141999 h 2143748"/>
                <a:gd name="connsiteX6" fmla="*/ 1636023 w 2012494"/>
                <a:gd name="connsiteY6" fmla="*/ 984005 h 2143748"/>
                <a:gd name="connsiteX7" fmla="*/ 320340 w 2012494"/>
                <a:gd name="connsiteY7" fmla="*/ 984005 h 2143748"/>
                <a:gd name="connsiteX8" fmla="*/ 313011 w 2012494"/>
                <a:gd name="connsiteY8" fmla="*/ 2143748 h 2143748"/>
                <a:gd name="connsiteX9" fmla="*/ 0 w 2012494"/>
                <a:gd name="connsiteY9" fmla="*/ 2139639 h 2143748"/>
                <a:gd name="connsiteX10" fmla="*/ 0 w 2012494"/>
                <a:gd name="connsiteY10" fmla="*/ 417610 h 2143748"/>
                <a:gd name="connsiteX11" fmla="*/ 417610 w 2012494"/>
                <a:gd name="connsiteY11" fmla="*/ 0 h 2143748"/>
                <a:gd name="connsiteX0" fmla="*/ 417610 w 2012494"/>
                <a:gd name="connsiteY0" fmla="*/ 0 h 2143748"/>
                <a:gd name="connsiteX1" fmla="*/ 1584517 w 2012494"/>
                <a:gd name="connsiteY1" fmla="*/ 0 h 2143748"/>
                <a:gd name="connsiteX2" fmla="*/ 2002127 w 2012494"/>
                <a:gd name="connsiteY2" fmla="*/ 417610 h 2143748"/>
                <a:gd name="connsiteX3" fmla="*/ 2012494 w 2012494"/>
                <a:gd name="connsiteY3" fmla="*/ 1576019 h 2143748"/>
                <a:gd name="connsiteX4" fmla="*/ 1634746 w 2012494"/>
                <a:gd name="connsiteY4" fmla="*/ 2141999 h 2143748"/>
                <a:gd name="connsiteX5" fmla="*/ 1636023 w 2012494"/>
                <a:gd name="connsiteY5" fmla="*/ 984005 h 2143748"/>
                <a:gd name="connsiteX6" fmla="*/ 320340 w 2012494"/>
                <a:gd name="connsiteY6" fmla="*/ 984005 h 2143748"/>
                <a:gd name="connsiteX7" fmla="*/ 313011 w 2012494"/>
                <a:gd name="connsiteY7" fmla="*/ 2143748 h 2143748"/>
                <a:gd name="connsiteX8" fmla="*/ 0 w 2012494"/>
                <a:gd name="connsiteY8" fmla="*/ 2139639 h 2143748"/>
                <a:gd name="connsiteX9" fmla="*/ 0 w 2012494"/>
                <a:gd name="connsiteY9" fmla="*/ 417610 h 2143748"/>
                <a:gd name="connsiteX10" fmla="*/ 417610 w 2012494"/>
                <a:gd name="connsiteY10" fmla="*/ 0 h 2143748"/>
                <a:gd name="connsiteX0" fmla="*/ 417610 w 2012494"/>
                <a:gd name="connsiteY0" fmla="*/ 0 h 2143748"/>
                <a:gd name="connsiteX1" fmla="*/ 1584517 w 2012494"/>
                <a:gd name="connsiteY1" fmla="*/ 0 h 2143748"/>
                <a:gd name="connsiteX2" fmla="*/ 2002127 w 2012494"/>
                <a:gd name="connsiteY2" fmla="*/ 417610 h 2143748"/>
                <a:gd name="connsiteX3" fmla="*/ 2012494 w 2012494"/>
                <a:gd name="connsiteY3" fmla="*/ 2135856 h 2143748"/>
                <a:gd name="connsiteX4" fmla="*/ 1634746 w 2012494"/>
                <a:gd name="connsiteY4" fmla="*/ 2141999 h 2143748"/>
                <a:gd name="connsiteX5" fmla="*/ 1636023 w 2012494"/>
                <a:gd name="connsiteY5" fmla="*/ 984005 h 2143748"/>
                <a:gd name="connsiteX6" fmla="*/ 320340 w 2012494"/>
                <a:gd name="connsiteY6" fmla="*/ 984005 h 2143748"/>
                <a:gd name="connsiteX7" fmla="*/ 313011 w 2012494"/>
                <a:gd name="connsiteY7" fmla="*/ 2143748 h 2143748"/>
                <a:gd name="connsiteX8" fmla="*/ 0 w 2012494"/>
                <a:gd name="connsiteY8" fmla="*/ 2139639 h 2143748"/>
                <a:gd name="connsiteX9" fmla="*/ 0 w 2012494"/>
                <a:gd name="connsiteY9" fmla="*/ 417610 h 2143748"/>
                <a:gd name="connsiteX10" fmla="*/ 417610 w 2012494"/>
                <a:gd name="connsiteY10" fmla="*/ 0 h 2143748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34746 w 2002586"/>
                <a:gd name="connsiteY4" fmla="*/ 2141999 h 2146223"/>
                <a:gd name="connsiteX5" fmla="*/ 1636023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34746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60665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81400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55481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76216 w 2002586"/>
                <a:gd name="connsiteY4" fmla="*/ 2136816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65848 w 2002586"/>
                <a:gd name="connsiteY4" fmla="*/ 2131632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65848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754"/>
                <a:gd name="connsiteY0" fmla="*/ 0 h 2143748"/>
                <a:gd name="connsiteX1" fmla="*/ 1584517 w 2002754"/>
                <a:gd name="connsiteY1" fmla="*/ 0 h 2143748"/>
                <a:gd name="connsiteX2" fmla="*/ 2002127 w 2002754"/>
                <a:gd name="connsiteY2" fmla="*/ 417610 h 2143748"/>
                <a:gd name="connsiteX3" fmla="*/ 1996943 w 2002754"/>
                <a:gd name="connsiteY3" fmla="*/ 2141039 h 2143748"/>
                <a:gd name="connsiteX4" fmla="*/ 1665848 w 2002754"/>
                <a:gd name="connsiteY4" fmla="*/ 2141999 h 2143748"/>
                <a:gd name="connsiteX5" fmla="*/ 1667125 w 2002754"/>
                <a:gd name="connsiteY5" fmla="*/ 984005 h 2143748"/>
                <a:gd name="connsiteX6" fmla="*/ 320340 w 2002754"/>
                <a:gd name="connsiteY6" fmla="*/ 984005 h 2143748"/>
                <a:gd name="connsiteX7" fmla="*/ 313011 w 2002754"/>
                <a:gd name="connsiteY7" fmla="*/ 2143748 h 2143748"/>
                <a:gd name="connsiteX8" fmla="*/ 0 w 2002754"/>
                <a:gd name="connsiteY8" fmla="*/ 2139639 h 2143748"/>
                <a:gd name="connsiteX9" fmla="*/ 0 w 2002754"/>
                <a:gd name="connsiteY9" fmla="*/ 417610 h 2143748"/>
                <a:gd name="connsiteX10" fmla="*/ 417610 w 2002754"/>
                <a:gd name="connsiteY10" fmla="*/ 0 h 2143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02754" h="2143748">
                  <a:moveTo>
                    <a:pt x="417610" y="0"/>
                  </a:moveTo>
                  <a:lnTo>
                    <a:pt x="1584517" y="0"/>
                  </a:lnTo>
                  <a:cubicBezTo>
                    <a:pt x="1815157" y="0"/>
                    <a:pt x="2002127" y="186970"/>
                    <a:pt x="2002127" y="417610"/>
                  </a:cubicBezTo>
                  <a:cubicBezTo>
                    <a:pt x="2005583" y="803746"/>
                    <a:pt x="1993487" y="1754903"/>
                    <a:pt x="1996943" y="2141039"/>
                  </a:cubicBezTo>
                  <a:lnTo>
                    <a:pt x="1665848" y="2141999"/>
                  </a:lnTo>
                  <a:cubicBezTo>
                    <a:pt x="1664546" y="1756001"/>
                    <a:pt x="1668427" y="1370003"/>
                    <a:pt x="1667125" y="984005"/>
                  </a:cubicBezTo>
                  <a:lnTo>
                    <a:pt x="320340" y="984005"/>
                  </a:lnTo>
                  <a:lnTo>
                    <a:pt x="313011" y="2143748"/>
                  </a:lnTo>
                  <a:lnTo>
                    <a:pt x="0" y="2139639"/>
                  </a:lnTo>
                  <a:lnTo>
                    <a:pt x="0" y="417610"/>
                  </a:lnTo>
                  <a:cubicBezTo>
                    <a:pt x="0" y="186970"/>
                    <a:pt x="186970" y="0"/>
                    <a:pt x="417610" y="0"/>
                  </a:cubicBezTo>
                  <a:close/>
                </a:path>
              </a:pathLst>
            </a:custGeom>
            <a:ln w="28575" cmpd="sng"/>
            <a:scene3d>
              <a:camera prst="isometricOffAxis2Left">
                <a:rot lat="1756351" lon="2658000" rev="21325911"/>
              </a:camera>
              <a:lightRig rig="threePt" dir="t"/>
            </a:scene3d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 rot="308156">
              <a:off x="4488698" y="4026488"/>
              <a:ext cx="194493" cy="1224287"/>
            </a:xfrm>
            <a:prstGeom prst="roundRect">
              <a:avLst>
                <a:gd name="adj" fmla="val 50000"/>
              </a:avLst>
            </a:prstGeom>
            <a:ln w="28575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 rot="21291844" flipH="1">
              <a:off x="5392941" y="3630531"/>
              <a:ext cx="194493" cy="1224287"/>
            </a:xfrm>
            <a:prstGeom prst="roundRect">
              <a:avLst>
                <a:gd name="adj" fmla="val 50000"/>
              </a:avLst>
            </a:prstGeom>
            <a:ln w="28575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 rot="308156">
              <a:off x="3640946" y="3569877"/>
              <a:ext cx="194493" cy="1224287"/>
            </a:xfrm>
            <a:prstGeom prst="roundRect">
              <a:avLst>
                <a:gd name="adj" fmla="val 50000"/>
              </a:avLst>
            </a:prstGeom>
            <a:ln w="28575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889846" y="2791828"/>
              <a:ext cx="1448686" cy="1670520"/>
            </a:xfrm>
            <a:prstGeom prst="roundRect">
              <a:avLst/>
            </a:prstGeom>
            <a:ln w="28575" cmpd="sng"/>
            <a:scene3d>
              <a:camera prst="isometricTopUp"/>
              <a:lightRig rig="threePt" dir="t"/>
            </a:scene3d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1535" y="642031"/>
            <a:ext cx="1626271" cy="2009423"/>
            <a:chOff x="2109086" y="172756"/>
            <a:chExt cx="5117409" cy="6323078"/>
          </a:xfrm>
        </p:grpSpPr>
        <p:sp>
          <p:nvSpPr>
            <p:cNvPr id="13" name="Freeform 12"/>
            <p:cNvSpPr/>
            <p:nvPr/>
          </p:nvSpPr>
          <p:spPr>
            <a:xfrm>
              <a:off x="3115525" y="5470524"/>
              <a:ext cx="2996461" cy="1025310"/>
            </a:xfrm>
            <a:custGeom>
              <a:avLst/>
              <a:gdLst>
                <a:gd name="connsiteX0" fmla="*/ 13229 w 2996461"/>
                <a:gd name="connsiteY0" fmla="*/ 826863 h 1025310"/>
                <a:gd name="connsiteX1" fmla="*/ 1091426 w 2996461"/>
                <a:gd name="connsiteY1" fmla="*/ 456428 h 1025310"/>
                <a:gd name="connsiteX2" fmla="*/ 449800 w 2996461"/>
                <a:gd name="connsiteY2" fmla="*/ 238137 h 1025310"/>
                <a:gd name="connsiteX3" fmla="*/ 469644 w 2996461"/>
                <a:gd name="connsiteY3" fmla="*/ 138913 h 1025310"/>
                <a:gd name="connsiteX4" fmla="*/ 1455235 w 2996461"/>
                <a:gd name="connsiteY4" fmla="*/ 291056 h 1025310"/>
                <a:gd name="connsiteX5" fmla="*/ 1448620 w 2996461"/>
                <a:gd name="connsiteY5" fmla="*/ 0 h 1025310"/>
                <a:gd name="connsiteX6" fmla="*/ 1666905 w 2996461"/>
                <a:gd name="connsiteY6" fmla="*/ 13230 h 1025310"/>
                <a:gd name="connsiteX7" fmla="*/ 1666905 w 2996461"/>
                <a:gd name="connsiteY7" fmla="*/ 297671 h 1025310"/>
                <a:gd name="connsiteX8" fmla="*/ 2804634 w 2996461"/>
                <a:gd name="connsiteY8" fmla="*/ 165373 h 1025310"/>
                <a:gd name="connsiteX9" fmla="*/ 2831093 w 2996461"/>
                <a:gd name="connsiteY9" fmla="*/ 271211 h 1025310"/>
                <a:gd name="connsiteX10" fmla="*/ 2030714 w 2996461"/>
                <a:gd name="connsiteY10" fmla="*/ 469658 h 1025310"/>
                <a:gd name="connsiteX11" fmla="*/ 2970002 w 2996461"/>
                <a:gd name="connsiteY11" fmla="*/ 859938 h 1025310"/>
                <a:gd name="connsiteX12" fmla="*/ 2996461 w 2996461"/>
                <a:gd name="connsiteY12" fmla="*/ 1025310 h 1025310"/>
                <a:gd name="connsiteX13" fmla="*/ 1633832 w 2996461"/>
                <a:gd name="connsiteY13" fmla="*/ 615186 h 1025310"/>
                <a:gd name="connsiteX14" fmla="*/ 1494923 w 2996461"/>
                <a:gd name="connsiteY14" fmla="*/ 615186 h 1025310"/>
                <a:gd name="connsiteX15" fmla="*/ 0 w 2996461"/>
                <a:gd name="connsiteY15" fmla="*/ 998850 h 1025310"/>
                <a:gd name="connsiteX16" fmla="*/ 13229 w 2996461"/>
                <a:gd name="connsiteY16" fmla="*/ 826863 h 102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996461" h="1025310">
                  <a:moveTo>
                    <a:pt x="13229" y="826863"/>
                  </a:moveTo>
                  <a:lnTo>
                    <a:pt x="1091426" y="456428"/>
                  </a:lnTo>
                  <a:lnTo>
                    <a:pt x="449800" y="238137"/>
                  </a:lnTo>
                  <a:lnTo>
                    <a:pt x="469644" y="138913"/>
                  </a:lnTo>
                  <a:lnTo>
                    <a:pt x="1455235" y="291056"/>
                  </a:lnTo>
                  <a:lnTo>
                    <a:pt x="1448620" y="0"/>
                  </a:lnTo>
                  <a:lnTo>
                    <a:pt x="1666905" y="13230"/>
                  </a:lnTo>
                  <a:lnTo>
                    <a:pt x="1666905" y="297671"/>
                  </a:lnTo>
                  <a:lnTo>
                    <a:pt x="2804634" y="165373"/>
                  </a:lnTo>
                  <a:lnTo>
                    <a:pt x="2831093" y="271211"/>
                  </a:lnTo>
                  <a:lnTo>
                    <a:pt x="2030714" y="469658"/>
                  </a:lnTo>
                  <a:lnTo>
                    <a:pt x="2970002" y="859938"/>
                  </a:lnTo>
                  <a:lnTo>
                    <a:pt x="2996461" y="1025310"/>
                  </a:lnTo>
                  <a:lnTo>
                    <a:pt x="1633832" y="615186"/>
                  </a:lnTo>
                  <a:lnTo>
                    <a:pt x="1494923" y="615186"/>
                  </a:lnTo>
                  <a:lnTo>
                    <a:pt x="0" y="998850"/>
                  </a:lnTo>
                  <a:lnTo>
                    <a:pt x="13229" y="826863"/>
                  </a:lnTo>
                  <a:close/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2109086" y="172756"/>
              <a:ext cx="5117409" cy="5321097"/>
            </a:xfrm>
            <a:custGeom>
              <a:avLst/>
              <a:gdLst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6437"/>
                <a:gd name="connsiteY0" fmla="*/ 0 h 5137421"/>
                <a:gd name="connsiteX1" fmla="*/ 3809762 w 5146437"/>
                <a:gd name="connsiteY1" fmla="*/ 45768 h 5137421"/>
                <a:gd name="connsiteX2" fmla="*/ 4278832 w 5146437"/>
                <a:gd name="connsiteY2" fmla="*/ 572096 h 5137421"/>
                <a:gd name="connsiteX3" fmla="*/ 3695355 w 5146437"/>
                <a:gd name="connsiteY3" fmla="*/ 2734618 h 5137421"/>
                <a:gd name="connsiteX4" fmla="*/ 4118662 w 5146437"/>
                <a:gd name="connsiteY4" fmla="*/ 2883363 h 5137421"/>
                <a:gd name="connsiteX5" fmla="*/ 4896631 w 5146437"/>
                <a:gd name="connsiteY5" fmla="*/ 2700293 h 5137421"/>
                <a:gd name="connsiteX6" fmla="*/ 5136886 w 5146437"/>
                <a:gd name="connsiteY6" fmla="*/ 2917689 h 5137421"/>
                <a:gd name="connsiteX7" fmla="*/ 4955084 w 5146437"/>
                <a:gd name="connsiteY7" fmla="*/ 4133571 h 5137421"/>
                <a:gd name="connsiteX8" fmla="*/ 3569507 w 5146437"/>
                <a:gd name="connsiteY8" fmla="*/ 5137421 h 5137421"/>
                <a:gd name="connsiteX9" fmla="*/ 1636024 w 5146437"/>
                <a:gd name="connsiteY9" fmla="*/ 5034444 h 5137421"/>
                <a:gd name="connsiteX10" fmla="*/ 755088 w 5146437"/>
                <a:gd name="connsiteY10" fmla="*/ 4130532 h 5137421"/>
                <a:gd name="connsiteX11" fmla="*/ 0 w 5146437"/>
                <a:gd name="connsiteY11" fmla="*/ 263164 h 5137421"/>
                <a:gd name="connsiteX12" fmla="*/ 160171 w 5146437"/>
                <a:gd name="connsiteY12" fmla="*/ 0 h 5137421"/>
                <a:gd name="connsiteX0" fmla="*/ 160171 w 5155724"/>
                <a:gd name="connsiteY0" fmla="*/ 0 h 5137421"/>
                <a:gd name="connsiteX1" fmla="*/ 3809762 w 5155724"/>
                <a:gd name="connsiteY1" fmla="*/ 45768 h 5137421"/>
                <a:gd name="connsiteX2" fmla="*/ 4278832 w 5155724"/>
                <a:gd name="connsiteY2" fmla="*/ 572096 h 5137421"/>
                <a:gd name="connsiteX3" fmla="*/ 3695355 w 5155724"/>
                <a:gd name="connsiteY3" fmla="*/ 2734618 h 5137421"/>
                <a:gd name="connsiteX4" fmla="*/ 4118662 w 5155724"/>
                <a:gd name="connsiteY4" fmla="*/ 2883363 h 5137421"/>
                <a:gd name="connsiteX5" fmla="*/ 4896631 w 5155724"/>
                <a:gd name="connsiteY5" fmla="*/ 2700293 h 5137421"/>
                <a:gd name="connsiteX6" fmla="*/ 5136886 w 5155724"/>
                <a:gd name="connsiteY6" fmla="*/ 2917689 h 5137421"/>
                <a:gd name="connsiteX7" fmla="*/ 4955084 w 5155724"/>
                <a:gd name="connsiteY7" fmla="*/ 4133571 h 5137421"/>
                <a:gd name="connsiteX8" fmla="*/ 3569507 w 5155724"/>
                <a:gd name="connsiteY8" fmla="*/ 5137421 h 5137421"/>
                <a:gd name="connsiteX9" fmla="*/ 1636024 w 5155724"/>
                <a:gd name="connsiteY9" fmla="*/ 5034444 h 5137421"/>
                <a:gd name="connsiteX10" fmla="*/ 755088 w 5155724"/>
                <a:gd name="connsiteY10" fmla="*/ 4130532 h 5137421"/>
                <a:gd name="connsiteX11" fmla="*/ 0 w 5155724"/>
                <a:gd name="connsiteY11" fmla="*/ 263164 h 5137421"/>
                <a:gd name="connsiteX12" fmla="*/ 160171 w 5155724"/>
                <a:gd name="connsiteY12" fmla="*/ 0 h 5137421"/>
                <a:gd name="connsiteX0" fmla="*/ 160171 w 5155724"/>
                <a:gd name="connsiteY0" fmla="*/ 0 h 5137421"/>
                <a:gd name="connsiteX1" fmla="*/ 3809762 w 5155724"/>
                <a:gd name="connsiteY1" fmla="*/ 45768 h 5137421"/>
                <a:gd name="connsiteX2" fmla="*/ 4278832 w 5155724"/>
                <a:gd name="connsiteY2" fmla="*/ 572096 h 5137421"/>
                <a:gd name="connsiteX3" fmla="*/ 3695355 w 5155724"/>
                <a:gd name="connsiteY3" fmla="*/ 2734618 h 5137421"/>
                <a:gd name="connsiteX4" fmla="*/ 4118662 w 5155724"/>
                <a:gd name="connsiteY4" fmla="*/ 2883363 h 5137421"/>
                <a:gd name="connsiteX5" fmla="*/ 4896631 w 5155724"/>
                <a:gd name="connsiteY5" fmla="*/ 2700293 h 5137421"/>
                <a:gd name="connsiteX6" fmla="*/ 5136886 w 5155724"/>
                <a:gd name="connsiteY6" fmla="*/ 2917689 h 5137421"/>
                <a:gd name="connsiteX7" fmla="*/ 4955084 w 5155724"/>
                <a:gd name="connsiteY7" fmla="*/ 4133571 h 5137421"/>
                <a:gd name="connsiteX8" fmla="*/ 3569507 w 5155724"/>
                <a:gd name="connsiteY8" fmla="*/ 5137421 h 5137421"/>
                <a:gd name="connsiteX9" fmla="*/ 1636024 w 5155724"/>
                <a:gd name="connsiteY9" fmla="*/ 5034444 h 5137421"/>
                <a:gd name="connsiteX10" fmla="*/ 755088 w 5155724"/>
                <a:gd name="connsiteY10" fmla="*/ 4130532 h 5137421"/>
                <a:gd name="connsiteX11" fmla="*/ 0 w 5155724"/>
                <a:gd name="connsiteY11" fmla="*/ 263164 h 5137421"/>
                <a:gd name="connsiteX12" fmla="*/ 160171 w 5155724"/>
                <a:gd name="connsiteY12" fmla="*/ 0 h 5137421"/>
                <a:gd name="connsiteX0" fmla="*/ 160171 w 5155724"/>
                <a:gd name="connsiteY0" fmla="*/ 0 h 5190340"/>
                <a:gd name="connsiteX1" fmla="*/ 3809762 w 5155724"/>
                <a:gd name="connsiteY1" fmla="*/ 45768 h 5190340"/>
                <a:gd name="connsiteX2" fmla="*/ 4278832 w 5155724"/>
                <a:gd name="connsiteY2" fmla="*/ 572096 h 5190340"/>
                <a:gd name="connsiteX3" fmla="*/ 3695355 w 5155724"/>
                <a:gd name="connsiteY3" fmla="*/ 2734618 h 5190340"/>
                <a:gd name="connsiteX4" fmla="*/ 4118662 w 5155724"/>
                <a:gd name="connsiteY4" fmla="*/ 2883363 h 5190340"/>
                <a:gd name="connsiteX5" fmla="*/ 4896631 w 5155724"/>
                <a:gd name="connsiteY5" fmla="*/ 2700293 h 5190340"/>
                <a:gd name="connsiteX6" fmla="*/ 5136886 w 5155724"/>
                <a:gd name="connsiteY6" fmla="*/ 2917689 h 5190340"/>
                <a:gd name="connsiteX7" fmla="*/ 4955084 w 5155724"/>
                <a:gd name="connsiteY7" fmla="*/ 4133571 h 5190340"/>
                <a:gd name="connsiteX8" fmla="*/ 3576122 w 5155724"/>
                <a:gd name="connsiteY8" fmla="*/ 5190340 h 5190340"/>
                <a:gd name="connsiteX9" fmla="*/ 1636024 w 5155724"/>
                <a:gd name="connsiteY9" fmla="*/ 5034444 h 5190340"/>
                <a:gd name="connsiteX10" fmla="*/ 755088 w 5155724"/>
                <a:gd name="connsiteY10" fmla="*/ 4130532 h 5190340"/>
                <a:gd name="connsiteX11" fmla="*/ 0 w 5155724"/>
                <a:gd name="connsiteY11" fmla="*/ 263164 h 5190340"/>
                <a:gd name="connsiteX12" fmla="*/ 160171 w 5155724"/>
                <a:gd name="connsiteY12" fmla="*/ 0 h 5190340"/>
                <a:gd name="connsiteX0" fmla="*/ 160171 w 5155724"/>
                <a:gd name="connsiteY0" fmla="*/ 0 h 5190340"/>
                <a:gd name="connsiteX1" fmla="*/ 3809762 w 5155724"/>
                <a:gd name="connsiteY1" fmla="*/ 45768 h 5190340"/>
                <a:gd name="connsiteX2" fmla="*/ 4278832 w 5155724"/>
                <a:gd name="connsiteY2" fmla="*/ 572096 h 5190340"/>
                <a:gd name="connsiteX3" fmla="*/ 3695355 w 5155724"/>
                <a:gd name="connsiteY3" fmla="*/ 2734618 h 5190340"/>
                <a:gd name="connsiteX4" fmla="*/ 4118662 w 5155724"/>
                <a:gd name="connsiteY4" fmla="*/ 2883363 h 5190340"/>
                <a:gd name="connsiteX5" fmla="*/ 4896631 w 5155724"/>
                <a:gd name="connsiteY5" fmla="*/ 2700293 h 5190340"/>
                <a:gd name="connsiteX6" fmla="*/ 5136886 w 5155724"/>
                <a:gd name="connsiteY6" fmla="*/ 2917689 h 5190340"/>
                <a:gd name="connsiteX7" fmla="*/ 4955084 w 5155724"/>
                <a:gd name="connsiteY7" fmla="*/ 4133571 h 5190340"/>
                <a:gd name="connsiteX8" fmla="*/ 3576122 w 5155724"/>
                <a:gd name="connsiteY8" fmla="*/ 5190340 h 5190340"/>
                <a:gd name="connsiteX9" fmla="*/ 1636024 w 5155724"/>
                <a:gd name="connsiteY9" fmla="*/ 5034444 h 5190340"/>
                <a:gd name="connsiteX10" fmla="*/ 755088 w 5155724"/>
                <a:gd name="connsiteY10" fmla="*/ 4130532 h 5190340"/>
                <a:gd name="connsiteX11" fmla="*/ 0 w 5155724"/>
                <a:gd name="connsiteY11" fmla="*/ 263164 h 5190340"/>
                <a:gd name="connsiteX12" fmla="*/ 160171 w 5155724"/>
                <a:gd name="connsiteY12" fmla="*/ 0 h 5190340"/>
                <a:gd name="connsiteX0" fmla="*/ 160171 w 5155724"/>
                <a:gd name="connsiteY0" fmla="*/ 0 h 5233075"/>
                <a:gd name="connsiteX1" fmla="*/ 3809762 w 5155724"/>
                <a:gd name="connsiteY1" fmla="*/ 45768 h 5233075"/>
                <a:gd name="connsiteX2" fmla="*/ 4278832 w 5155724"/>
                <a:gd name="connsiteY2" fmla="*/ 572096 h 5233075"/>
                <a:gd name="connsiteX3" fmla="*/ 3695355 w 5155724"/>
                <a:gd name="connsiteY3" fmla="*/ 2734618 h 5233075"/>
                <a:gd name="connsiteX4" fmla="*/ 4118662 w 5155724"/>
                <a:gd name="connsiteY4" fmla="*/ 2883363 h 5233075"/>
                <a:gd name="connsiteX5" fmla="*/ 4896631 w 5155724"/>
                <a:gd name="connsiteY5" fmla="*/ 2700293 h 5233075"/>
                <a:gd name="connsiteX6" fmla="*/ 5136886 w 5155724"/>
                <a:gd name="connsiteY6" fmla="*/ 2917689 h 5233075"/>
                <a:gd name="connsiteX7" fmla="*/ 4955084 w 5155724"/>
                <a:gd name="connsiteY7" fmla="*/ 4133571 h 5233075"/>
                <a:gd name="connsiteX8" fmla="*/ 3576122 w 5155724"/>
                <a:gd name="connsiteY8" fmla="*/ 5190340 h 5233075"/>
                <a:gd name="connsiteX9" fmla="*/ 1636024 w 5155724"/>
                <a:gd name="connsiteY9" fmla="*/ 5034444 h 5233075"/>
                <a:gd name="connsiteX10" fmla="*/ 755088 w 5155724"/>
                <a:gd name="connsiteY10" fmla="*/ 4130532 h 5233075"/>
                <a:gd name="connsiteX11" fmla="*/ 0 w 5155724"/>
                <a:gd name="connsiteY11" fmla="*/ 263164 h 5233075"/>
                <a:gd name="connsiteX12" fmla="*/ 160171 w 5155724"/>
                <a:gd name="connsiteY12" fmla="*/ 0 h 5233075"/>
                <a:gd name="connsiteX0" fmla="*/ 160171 w 5155724"/>
                <a:gd name="connsiteY0" fmla="*/ 0 h 5265166"/>
                <a:gd name="connsiteX1" fmla="*/ 3809762 w 5155724"/>
                <a:gd name="connsiteY1" fmla="*/ 45768 h 5265166"/>
                <a:gd name="connsiteX2" fmla="*/ 4278832 w 5155724"/>
                <a:gd name="connsiteY2" fmla="*/ 572096 h 5265166"/>
                <a:gd name="connsiteX3" fmla="*/ 3695355 w 5155724"/>
                <a:gd name="connsiteY3" fmla="*/ 2734618 h 5265166"/>
                <a:gd name="connsiteX4" fmla="*/ 4118662 w 5155724"/>
                <a:gd name="connsiteY4" fmla="*/ 2883363 h 5265166"/>
                <a:gd name="connsiteX5" fmla="*/ 4896631 w 5155724"/>
                <a:gd name="connsiteY5" fmla="*/ 2700293 h 5265166"/>
                <a:gd name="connsiteX6" fmla="*/ 5136886 w 5155724"/>
                <a:gd name="connsiteY6" fmla="*/ 2917689 h 5265166"/>
                <a:gd name="connsiteX7" fmla="*/ 4955084 w 5155724"/>
                <a:gd name="connsiteY7" fmla="*/ 4133571 h 5265166"/>
                <a:gd name="connsiteX8" fmla="*/ 3576122 w 5155724"/>
                <a:gd name="connsiteY8" fmla="*/ 5190340 h 5265166"/>
                <a:gd name="connsiteX9" fmla="*/ 1636024 w 5155724"/>
                <a:gd name="connsiteY9" fmla="*/ 5034444 h 5265166"/>
                <a:gd name="connsiteX10" fmla="*/ 755088 w 5155724"/>
                <a:gd name="connsiteY10" fmla="*/ 4130532 h 5265166"/>
                <a:gd name="connsiteX11" fmla="*/ 0 w 5155724"/>
                <a:gd name="connsiteY11" fmla="*/ 263164 h 5265166"/>
                <a:gd name="connsiteX12" fmla="*/ 160171 w 5155724"/>
                <a:gd name="connsiteY12" fmla="*/ 0 h 5265166"/>
                <a:gd name="connsiteX0" fmla="*/ 160171 w 5155724"/>
                <a:gd name="connsiteY0" fmla="*/ 0 h 5323386"/>
                <a:gd name="connsiteX1" fmla="*/ 3809762 w 5155724"/>
                <a:gd name="connsiteY1" fmla="*/ 45768 h 5323386"/>
                <a:gd name="connsiteX2" fmla="*/ 4278832 w 5155724"/>
                <a:gd name="connsiteY2" fmla="*/ 572096 h 5323386"/>
                <a:gd name="connsiteX3" fmla="*/ 3695355 w 5155724"/>
                <a:gd name="connsiteY3" fmla="*/ 2734618 h 5323386"/>
                <a:gd name="connsiteX4" fmla="*/ 4118662 w 5155724"/>
                <a:gd name="connsiteY4" fmla="*/ 2883363 h 5323386"/>
                <a:gd name="connsiteX5" fmla="*/ 4896631 w 5155724"/>
                <a:gd name="connsiteY5" fmla="*/ 2700293 h 5323386"/>
                <a:gd name="connsiteX6" fmla="*/ 5136886 w 5155724"/>
                <a:gd name="connsiteY6" fmla="*/ 2917689 h 5323386"/>
                <a:gd name="connsiteX7" fmla="*/ 4955084 w 5155724"/>
                <a:gd name="connsiteY7" fmla="*/ 4133571 h 5323386"/>
                <a:gd name="connsiteX8" fmla="*/ 3576122 w 5155724"/>
                <a:gd name="connsiteY8" fmla="*/ 5190340 h 5323386"/>
                <a:gd name="connsiteX9" fmla="*/ 1636024 w 5155724"/>
                <a:gd name="connsiteY9" fmla="*/ 5034444 h 5323386"/>
                <a:gd name="connsiteX10" fmla="*/ 755088 w 5155724"/>
                <a:gd name="connsiteY10" fmla="*/ 4130532 h 5323386"/>
                <a:gd name="connsiteX11" fmla="*/ 0 w 5155724"/>
                <a:gd name="connsiteY11" fmla="*/ 263164 h 5323386"/>
                <a:gd name="connsiteX12" fmla="*/ 160171 w 5155724"/>
                <a:gd name="connsiteY12" fmla="*/ 0 h 5323386"/>
                <a:gd name="connsiteX0" fmla="*/ 160171 w 5155724"/>
                <a:gd name="connsiteY0" fmla="*/ 0 h 5310841"/>
                <a:gd name="connsiteX1" fmla="*/ 3809762 w 5155724"/>
                <a:gd name="connsiteY1" fmla="*/ 45768 h 5310841"/>
                <a:gd name="connsiteX2" fmla="*/ 4278832 w 5155724"/>
                <a:gd name="connsiteY2" fmla="*/ 572096 h 5310841"/>
                <a:gd name="connsiteX3" fmla="*/ 3695355 w 5155724"/>
                <a:gd name="connsiteY3" fmla="*/ 2734618 h 5310841"/>
                <a:gd name="connsiteX4" fmla="*/ 4118662 w 5155724"/>
                <a:gd name="connsiteY4" fmla="*/ 2883363 h 5310841"/>
                <a:gd name="connsiteX5" fmla="*/ 4896631 w 5155724"/>
                <a:gd name="connsiteY5" fmla="*/ 2700293 h 5310841"/>
                <a:gd name="connsiteX6" fmla="*/ 5136886 w 5155724"/>
                <a:gd name="connsiteY6" fmla="*/ 2917689 h 5310841"/>
                <a:gd name="connsiteX7" fmla="*/ 4955084 w 5155724"/>
                <a:gd name="connsiteY7" fmla="*/ 4133571 h 5310841"/>
                <a:gd name="connsiteX8" fmla="*/ 3576122 w 5155724"/>
                <a:gd name="connsiteY8" fmla="*/ 5190340 h 5310841"/>
                <a:gd name="connsiteX9" fmla="*/ 1636024 w 5155724"/>
                <a:gd name="connsiteY9" fmla="*/ 5034444 h 5310841"/>
                <a:gd name="connsiteX10" fmla="*/ 755088 w 5155724"/>
                <a:gd name="connsiteY10" fmla="*/ 4130532 h 5310841"/>
                <a:gd name="connsiteX11" fmla="*/ 0 w 5155724"/>
                <a:gd name="connsiteY11" fmla="*/ 263164 h 5310841"/>
                <a:gd name="connsiteX12" fmla="*/ 160171 w 5155724"/>
                <a:gd name="connsiteY12" fmla="*/ 0 h 5310841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755088 w 5155724"/>
                <a:gd name="connsiteY10" fmla="*/ 4130532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755088 w 5155724"/>
                <a:gd name="connsiteY10" fmla="*/ 4130532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20483 w 5116036"/>
                <a:gd name="connsiteY0" fmla="*/ 0 h 5333665"/>
                <a:gd name="connsiteX1" fmla="*/ 3770074 w 5116036"/>
                <a:gd name="connsiteY1" fmla="*/ 45768 h 5333665"/>
                <a:gd name="connsiteX2" fmla="*/ 4239144 w 5116036"/>
                <a:gd name="connsiteY2" fmla="*/ 572096 h 5333665"/>
                <a:gd name="connsiteX3" fmla="*/ 3655667 w 5116036"/>
                <a:gd name="connsiteY3" fmla="*/ 2734618 h 5333665"/>
                <a:gd name="connsiteX4" fmla="*/ 4078974 w 5116036"/>
                <a:gd name="connsiteY4" fmla="*/ 2883363 h 5333665"/>
                <a:gd name="connsiteX5" fmla="*/ 4856943 w 5116036"/>
                <a:gd name="connsiteY5" fmla="*/ 2700293 h 5333665"/>
                <a:gd name="connsiteX6" fmla="*/ 5097198 w 5116036"/>
                <a:gd name="connsiteY6" fmla="*/ 2917689 h 5333665"/>
                <a:gd name="connsiteX7" fmla="*/ 4915396 w 5116036"/>
                <a:gd name="connsiteY7" fmla="*/ 4133571 h 5333665"/>
                <a:gd name="connsiteX8" fmla="*/ 3536434 w 5116036"/>
                <a:gd name="connsiteY8" fmla="*/ 5190340 h 5333665"/>
                <a:gd name="connsiteX9" fmla="*/ 1596336 w 5116036"/>
                <a:gd name="connsiteY9" fmla="*/ 5034444 h 5333665"/>
                <a:gd name="connsiteX10" fmla="*/ 761703 w 5116036"/>
                <a:gd name="connsiteY10" fmla="*/ 4123917 h 5333665"/>
                <a:gd name="connsiteX11" fmla="*/ 0 w 5116036"/>
                <a:gd name="connsiteY11" fmla="*/ 283008 h 5333665"/>
                <a:gd name="connsiteX12" fmla="*/ 120483 w 511603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2064 w 5117617"/>
                <a:gd name="connsiteY0" fmla="*/ 0 h 5333665"/>
                <a:gd name="connsiteX1" fmla="*/ 3771655 w 5117617"/>
                <a:gd name="connsiteY1" fmla="*/ 45768 h 5333665"/>
                <a:gd name="connsiteX2" fmla="*/ 4240725 w 5117617"/>
                <a:gd name="connsiteY2" fmla="*/ 572096 h 5333665"/>
                <a:gd name="connsiteX3" fmla="*/ 3657248 w 5117617"/>
                <a:gd name="connsiteY3" fmla="*/ 2734618 h 5333665"/>
                <a:gd name="connsiteX4" fmla="*/ 4080555 w 5117617"/>
                <a:gd name="connsiteY4" fmla="*/ 2883363 h 5333665"/>
                <a:gd name="connsiteX5" fmla="*/ 4858524 w 5117617"/>
                <a:gd name="connsiteY5" fmla="*/ 2700293 h 5333665"/>
                <a:gd name="connsiteX6" fmla="*/ 5098779 w 5117617"/>
                <a:gd name="connsiteY6" fmla="*/ 2917689 h 5333665"/>
                <a:gd name="connsiteX7" fmla="*/ 4916977 w 5117617"/>
                <a:gd name="connsiteY7" fmla="*/ 4133571 h 5333665"/>
                <a:gd name="connsiteX8" fmla="*/ 3538015 w 5117617"/>
                <a:gd name="connsiteY8" fmla="*/ 5190340 h 5333665"/>
                <a:gd name="connsiteX9" fmla="*/ 1597917 w 5117617"/>
                <a:gd name="connsiteY9" fmla="*/ 5034444 h 5333665"/>
                <a:gd name="connsiteX10" fmla="*/ 763284 w 5117617"/>
                <a:gd name="connsiteY10" fmla="*/ 4123917 h 5333665"/>
                <a:gd name="connsiteX11" fmla="*/ 1581 w 5117617"/>
                <a:gd name="connsiteY11" fmla="*/ 283008 h 5333665"/>
                <a:gd name="connsiteX12" fmla="*/ 122064 w 5117617"/>
                <a:gd name="connsiteY12" fmla="*/ 0 h 5333665"/>
                <a:gd name="connsiteX0" fmla="*/ 122064 w 5117617"/>
                <a:gd name="connsiteY0" fmla="*/ 52158 h 5385823"/>
                <a:gd name="connsiteX1" fmla="*/ 3771655 w 5117617"/>
                <a:gd name="connsiteY1" fmla="*/ 97926 h 5385823"/>
                <a:gd name="connsiteX2" fmla="*/ 4240725 w 5117617"/>
                <a:gd name="connsiteY2" fmla="*/ 624254 h 5385823"/>
                <a:gd name="connsiteX3" fmla="*/ 3657248 w 5117617"/>
                <a:gd name="connsiteY3" fmla="*/ 2786776 h 5385823"/>
                <a:gd name="connsiteX4" fmla="*/ 4080555 w 5117617"/>
                <a:gd name="connsiteY4" fmla="*/ 2935521 h 5385823"/>
                <a:gd name="connsiteX5" fmla="*/ 4858524 w 5117617"/>
                <a:gd name="connsiteY5" fmla="*/ 2752451 h 5385823"/>
                <a:gd name="connsiteX6" fmla="*/ 5098779 w 5117617"/>
                <a:gd name="connsiteY6" fmla="*/ 2969847 h 5385823"/>
                <a:gd name="connsiteX7" fmla="*/ 4916977 w 5117617"/>
                <a:gd name="connsiteY7" fmla="*/ 4185729 h 5385823"/>
                <a:gd name="connsiteX8" fmla="*/ 3538015 w 5117617"/>
                <a:gd name="connsiteY8" fmla="*/ 5242498 h 5385823"/>
                <a:gd name="connsiteX9" fmla="*/ 1597917 w 5117617"/>
                <a:gd name="connsiteY9" fmla="*/ 5086602 h 5385823"/>
                <a:gd name="connsiteX10" fmla="*/ 763284 w 5117617"/>
                <a:gd name="connsiteY10" fmla="*/ 4176075 h 5385823"/>
                <a:gd name="connsiteX11" fmla="*/ 1581 w 5117617"/>
                <a:gd name="connsiteY11" fmla="*/ 335166 h 5385823"/>
                <a:gd name="connsiteX12" fmla="*/ 122064 w 5117617"/>
                <a:gd name="connsiteY12" fmla="*/ 52158 h 5385823"/>
                <a:gd name="connsiteX0" fmla="*/ 122064 w 5117617"/>
                <a:gd name="connsiteY0" fmla="*/ 57046 h 5390711"/>
                <a:gd name="connsiteX1" fmla="*/ 953729 w 5117617"/>
                <a:gd name="connsiteY1" fmla="*/ 2696 h 5390711"/>
                <a:gd name="connsiteX2" fmla="*/ 3771655 w 5117617"/>
                <a:gd name="connsiteY2" fmla="*/ 102814 h 5390711"/>
                <a:gd name="connsiteX3" fmla="*/ 4240725 w 5117617"/>
                <a:gd name="connsiteY3" fmla="*/ 629142 h 5390711"/>
                <a:gd name="connsiteX4" fmla="*/ 3657248 w 5117617"/>
                <a:gd name="connsiteY4" fmla="*/ 2791664 h 5390711"/>
                <a:gd name="connsiteX5" fmla="*/ 4080555 w 5117617"/>
                <a:gd name="connsiteY5" fmla="*/ 2940409 h 5390711"/>
                <a:gd name="connsiteX6" fmla="*/ 4858524 w 5117617"/>
                <a:gd name="connsiteY6" fmla="*/ 2757339 h 5390711"/>
                <a:gd name="connsiteX7" fmla="*/ 5098779 w 5117617"/>
                <a:gd name="connsiteY7" fmla="*/ 2974735 h 5390711"/>
                <a:gd name="connsiteX8" fmla="*/ 4916977 w 5117617"/>
                <a:gd name="connsiteY8" fmla="*/ 4190617 h 5390711"/>
                <a:gd name="connsiteX9" fmla="*/ 3538015 w 5117617"/>
                <a:gd name="connsiteY9" fmla="*/ 5247386 h 5390711"/>
                <a:gd name="connsiteX10" fmla="*/ 1597917 w 5117617"/>
                <a:gd name="connsiteY10" fmla="*/ 5091490 h 5390711"/>
                <a:gd name="connsiteX11" fmla="*/ 763284 w 5117617"/>
                <a:gd name="connsiteY11" fmla="*/ 4180963 h 5390711"/>
                <a:gd name="connsiteX12" fmla="*/ 1581 w 5117617"/>
                <a:gd name="connsiteY12" fmla="*/ 340054 h 5390711"/>
                <a:gd name="connsiteX13" fmla="*/ 122064 w 5117617"/>
                <a:gd name="connsiteY13" fmla="*/ 57046 h 5390711"/>
                <a:gd name="connsiteX0" fmla="*/ 163001 w 5158554"/>
                <a:gd name="connsiteY0" fmla="*/ 1657 h 5335322"/>
                <a:gd name="connsiteX1" fmla="*/ 1609834 w 5158554"/>
                <a:gd name="connsiteY1" fmla="*/ 403736 h 5335322"/>
                <a:gd name="connsiteX2" fmla="*/ 3812592 w 5158554"/>
                <a:gd name="connsiteY2" fmla="*/ 47425 h 5335322"/>
                <a:gd name="connsiteX3" fmla="*/ 4281662 w 5158554"/>
                <a:gd name="connsiteY3" fmla="*/ 573753 h 5335322"/>
                <a:gd name="connsiteX4" fmla="*/ 3698185 w 5158554"/>
                <a:gd name="connsiteY4" fmla="*/ 2736275 h 5335322"/>
                <a:gd name="connsiteX5" fmla="*/ 4121492 w 5158554"/>
                <a:gd name="connsiteY5" fmla="*/ 2885020 h 5335322"/>
                <a:gd name="connsiteX6" fmla="*/ 4899461 w 5158554"/>
                <a:gd name="connsiteY6" fmla="*/ 2701950 h 5335322"/>
                <a:gd name="connsiteX7" fmla="*/ 5139716 w 5158554"/>
                <a:gd name="connsiteY7" fmla="*/ 2919346 h 5335322"/>
                <a:gd name="connsiteX8" fmla="*/ 4957914 w 5158554"/>
                <a:gd name="connsiteY8" fmla="*/ 4135228 h 5335322"/>
                <a:gd name="connsiteX9" fmla="*/ 3578952 w 5158554"/>
                <a:gd name="connsiteY9" fmla="*/ 5191997 h 5335322"/>
                <a:gd name="connsiteX10" fmla="*/ 1638854 w 5158554"/>
                <a:gd name="connsiteY10" fmla="*/ 5036101 h 5335322"/>
                <a:gd name="connsiteX11" fmla="*/ 804221 w 5158554"/>
                <a:gd name="connsiteY11" fmla="*/ 4125574 h 5335322"/>
                <a:gd name="connsiteX12" fmla="*/ 42518 w 5158554"/>
                <a:gd name="connsiteY12" fmla="*/ 284665 h 5335322"/>
                <a:gd name="connsiteX13" fmla="*/ 163001 w 5158554"/>
                <a:gd name="connsiteY13" fmla="*/ 1657 h 5335322"/>
                <a:gd name="connsiteX0" fmla="*/ 121994 w 5117547"/>
                <a:gd name="connsiteY0" fmla="*/ 5380 h 5339045"/>
                <a:gd name="connsiteX1" fmla="*/ 1568827 w 5117547"/>
                <a:gd name="connsiteY1" fmla="*/ 407459 h 5339045"/>
                <a:gd name="connsiteX2" fmla="*/ 3771585 w 5117547"/>
                <a:gd name="connsiteY2" fmla="*/ 51148 h 5339045"/>
                <a:gd name="connsiteX3" fmla="*/ 4240655 w 5117547"/>
                <a:gd name="connsiteY3" fmla="*/ 577476 h 5339045"/>
                <a:gd name="connsiteX4" fmla="*/ 3657178 w 5117547"/>
                <a:gd name="connsiteY4" fmla="*/ 2739998 h 5339045"/>
                <a:gd name="connsiteX5" fmla="*/ 4080485 w 5117547"/>
                <a:gd name="connsiteY5" fmla="*/ 2888743 h 5339045"/>
                <a:gd name="connsiteX6" fmla="*/ 4858454 w 5117547"/>
                <a:gd name="connsiteY6" fmla="*/ 2705673 h 5339045"/>
                <a:gd name="connsiteX7" fmla="*/ 5098709 w 5117547"/>
                <a:gd name="connsiteY7" fmla="*/ 2923069 h 5339045"/>
                <a:gd name="connsiteX8" fmla="*/ 4916907 w 5117547"/>
                <a:gd name="connsiteY8" fmla="*/ 4138951 h 5339045"/>
                <a:gd name="connsiteX9" fmla="*/ 3537945 w 5117547"/>
                <a:gd name="connsiteY9" fmla="*/ 5195720 h 5339045"/>
                <a:gd name="connsiteX10" fmla="*/ 1597847 w 5117547"/>
                <a:gd name="connsiteY10" fmla="*/ 5039824 h 5339045"/>
                <a:gd name="connsiteX11" fmla="*/ 763214 w 5117547"/>
                <a:gd name="connsiteY11" fmla="*/ 4129297 h 5339045"/>
                <a:gd name="connsiteX12" fmla="*/ 1511 w 5117547"/>
                <a:gd name="connsiteY12" fmla="*/ 288388 h 5339045"/>
                <a:gd name="connsiteX13" fmla="*/ 121994 w 5117547"/>
                <a:gd name="connsiteY13" fmla="*/ 5380 h 533904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5278 w 5120831"/>
                <a:gd name="connsiteY0" fmla="*/ 642 h 5334307"/>
                <a:gd name="connsiteX1" fmla="*/ 1572111 w 5120831"/>
                <a:gd name="connsiteY1" fmla="*/ 402721 h 5334307"/>
                <a:gd name="connsiteX2" fmla="*/ 3774869 w 5120831"/>
                <a:gd name="connsiteY2" fmla="*/ 46410 h 5334307"/>
                <a:gd name="connsiteX3" fmla="*/ 4243939 w 5120831"/>
                <a:gd name="connsiteY3" fmla="*/ 572738 h 5334307"/>
                <a:gd name="connsiteX4" fmla="*/ 3660462 w 5120831"/>
                <a:gd name="connsiteY4" fmla="*/ 2735260 h 5334307"/>
                <a:gd name="connsiteX5" fmla="*/ 4083769 w 5120831"/>
                <a:gd name="connsiteY5" fmla="*/ 2884005 h 5334307"/>
                <a:gd name="connsiteX6" fmla="*/ 4861738 w 5120831"/>
                <a:gd name="connsiteY6" fmla="*/ 2700935 h 5334307"/>
                <a:gd name="connsiteX7" fmla="*/ 5101993 w 5120831"/>
                <a:gd name="connsiteY7" fmla="*/ 2918331 h 5334307"/>
                <a:gd name="connsiteX8" fmla="*/ 4920191 w 5120831"/>
                <a:gd name="connsiteY8" fmla="*/ 4134213 h 5334307"/>
                <a:gd name="connsiteX9" fmla="*/ 3541229 w 5120831"/>
                <a:gd name="connsiteY9" fmla="*/ 5190982 h 5334307"/>
                <a:gd name="connsiteX10" fmla="*/ 1601131 w 5120831"/>
                <a:gd name="connsiteY10" fmla="*/ 5035086 h 5334307"/>
                <a:gd name="connsiteX11" fmla="*/ 766498 w 5120831"/>
                <a:gd name="connsiteY11" fmla="*/ 4124559 h 5334307"/>
                <a:gd name="connsiteX12" fmla="*/ 4795 w 5120831"/>
                <a:gd name="connsiteY12" fmla="*/ 283650 h 5334307"/>
                <a:gd name="connsiteX13" fmla="*/ 125278 w 5120831"/>
                <a:gd name="connsiteY13" fmla="*/ 642 h 5334307"/>
                <a:gd name="connsiteX0" fmla="*/ 194618 w 5117409"/>
                <a:gd name="connsiteY0" fmla="*/ 661 h 5321097"/>
                <a:gd name="connsiteX1" fmla="*/ 1568689 w 5117409"/>
                <a:gd name="connsiteY1" fmla="*/ 389511 h 5321097"/>
                <a:gd name="connsiteX2" fmla="*/ 3771447 w 5117409"/>
                <a:gd name="connsiteY2" fmla="*/ 33200 h 5321097"/>
                <a:gd name="connsiteX3" fmla="*/ 4240517 w 5117409"/>
                <a:gd name="connsiteY3" fmla="*/ 559528 h 5321097"/>
                <a:gd name="connsiteX4" fmla="*/ 3657040 w 5117409"/>
                <a:gd name="connsiteY4" fmla="*/ 2722050 h 5321097"/>
                <a:gd name="connsiteX5" fmla="*/ 4080347 w 5117409"/>
                <a:gd name="connsiteY5" fmla="*/ 2870795 h 5321097"/>
                <a:gd name="connsiteX6" fmla="*/ 4858316 w 5117409"/>
                <a:gd name="connsiteY6" fmla="*/ 2687725 h 5321097"/>
                <a:gd name="connsiteX7" fmla="*/ 5098571 w 5117409"/>
                <a:gd name="connsiteY7" fmla="*/ 2905121 h 5321097"/>
                <a:gd name="connsiteX8" fmla="*/ 4916769 w 5117409"/>
                <a:gd name="connsiteY8" fmla="*/ 4121003 h 5321097"/>
                <a:gd name="connsiteX9" fmla="*/ 3537807 w 5117409"/>
                <a:gd name="connsiteY9" fmla="*/ 5177772 h 5321097"/>
                <a:gd name="connsiteX10" fmla="*/ 1597709 w 5117409"/>
                <a:gd name="connsiteY10" fmla="*/ 5021876 h 5321097"/>
                <a:gd name="connsiteX11" fmla="*/ 763076 w 5117409"/>
                <a:gd name="connsiteY11" fmla="*/ 4111349 h 5321097"/>
                <a:gd name="connsiteX12" fmla="*/ 1373 w 5117409"/>
                <a:gd name="connsiteY12" fmla="*/ 270440 h 5321097"/>
                <a:gd name="connsiteX13" fmla="*/ 194618 w 5117409"/>
                <a:gd name="connsiteY13" fmla="*/ 661 h 532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17409" h="5321097">
                  <a:moveTo>
                    <a:pt x="194618" y="661"/>
                  </a:moveTo>
                  <a:cubicBezTo>
                    <a:pt x="323542" y="-19184"/>
                    <a:pt x="649533" y="414957"/>
                    <a:pt x="1568689" y="389511"/>
                  </a:cubicBezTo>
                  <a:cubicBezTo>
                    <a:pt x="2653213" y="383909"/>
                    <a:pt x="3124394" y="100779"/>
                    <a:pt x="3771447" y="33200"/>
                  </a:cubicBezTo>
                  <a:cubicBezTo>
                    <a:pt x="4076533" y="82782"/>
                    <a:pt x="4255771" y="361201"/>
                    <a:pt x="4240517" y="559528"/>
                  </a:cubicBezTo>
                  <a:cubicBezTo>
                    <a:pt x="4134885" y="1040444"/>
                    <a:pt x="3441454" y="1770402"/>
                    <a:pt x="3657040" y="2722050"/>
                  </a:cubicBezTo>
                  <a:cubicBezTo>
                    <a:pt x="3855346" y="2897493"/>
                    <a:pt x="3912786" y="2867517"/>
                    <a:pt x="4080347" y="2870795"/>
                  </a:cubicBezTo>
                  <a:cubicBezTo>
                    <a:pt x="4469095" y="2685699"/>
                    <a:pt x="4713400" y="2680097"/>
                    <a:pt x="4858316" y="2687725"/>
                  </a:cubicBezTo>
                  <a:cubicBezTo>
                    <a:pt x="4979879" y="2714423"/>
                    <a:pt x="5029926" y="2809772"/>
                    <a:pt x="5098571" y="2905121"/>
                  </a:cubicBezTo>
                  <a:cubicBezTo>
                    <a:pt x="5151961" y="3420007"/>
                    <a:pt x="5092025" y="3861236"/>
                    <a:pt x="4916769" y="4121003"/>
                  </a:cubicBezTo>
                  <a:cubicBezTo>
                    <a:pt x="4626892" y="4601147"/>
                    <a:pt x="4012895" y="4982068"/>
                    <a:pt x="3537807" y="5177772"/>
                  </a:cubicBezTo>
                  <a:cubicBezTo>
                    <a:pt x="2666208" y="5344099"/>
                    <a:pt x="2707437" y="5444276"/>
                    <a:pt x="1597709" y="5021876"/>
                  </a:cubicBezTo>
                  <a:cubicBezTo>
                    <a:pt x="1132082" y="4766876"/>
                    <a:pt x="931042" y="4412653"/>
                    <a:pt x="763076" y="4111349"/>
                  </a:cubicBezTo>
                  <a:cubicBezTo>
                    <a:pt x="343808" y="2917039"/>
                    <a:pt x="129594" y="1504439"/>
                    <a:pt x="1373" y="270440"/>
                  </a:cubicBezTo>
                  <a:cubicBezTo>
                    <a:pt x="-11383" y="129800"/>
                    <a:pt x="65694" y="20506"/>
                    <a:pt x="194618" y="661"/>
                  </a:cubicBezTo>
                  <a:close/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2831093" y="3153931"/>
              <a:ext cx="4173877" cy="1332480"/>
            </a:xfrm>
            <a:custGeom>
              <a:avLst/>
              <a:gdLst>
                <a:gd name="connsiteX0" fmla="*/ 0 w 4173877"/>
                <a:gd name="connsiteY0" fmla="*/ 238137 h 1309751"/>
                <a:gd name="connsiteX1" fmla="*/ 383653 w 4173877"/>
                <a:gd name="connsiteY1" fmla="*/ 0 h 1309751"/>
                <a:gd name="connsiteX2" fmla="*/ 879755 w 4173877"/>
                <a:gd name="connsiteY2" fmla="*/ 244752 h 1309751"/>
                <a:gd name="connsiteX3" fmla="*/ 1931493 w 4173877"/>
                <a:gd name="connsiteY3" fmla="*/ 1256832 h 1309751"/>
                <a:gd name="connsiteX4" fmla="*/ 3069222 w 4173877"/>
                <a:gd name="connsiteY4" fmla="*/ 1309751 h 1309751"/>
                <a:gd name="connsiteX5" fmla="*/ 3856372 w 4173877"/>
                <a:gd name="connsiteY5" fmla="*/ 1065000 h 1309751"/>
                <a:gd name="connsiteX6" fmla="*/ 4140804 w 4173877"/>
                <a:gd name="connsiteY6" fmla="*/ 456429 h 1309751"/>
                <a:gd name="connsiteX7" fmla="*/ 4173877 w 4173877"/>
                <a:gd name="connsiteY7" fmla="*/ 119069 h 1309751"/>
                <a:gd name="connsiteX0" fmla="*/ 0 w 4173877"/>
                <a:gd name="connsiteY0" fmla="*/ 238142 h 1309756"/>
                <a:gd name="connsiteX1" fmla="*/ 383653 w 4173877"/>
                <a:gd name="connsiteY1" fmla="*/ 5 h 1309756"/>
                <a:gd name="connsiteX2" fmla="*/ 879755 w 4173877"/>
                <a:gd name="connsiteY2" fmla="*/ 244757 h 1309756"/>
                <a:gd name="connsiteX3" fmla="*/ 1931493 w 4173877"/>
                <a:gd name="connsiteY3" fmla="*/ 1256837 h 1309756"/>
                <a:gd name="connsiteX4" fmla="*/ 3069222 w 4173877"/>
                <a:gd name="connsiteY4" fmla="*/ 1309756 h 1309756"/>
                <a:gd name="connsiteX5" fmla="*/ 3856372 w 4173877"/>
                <a:gd name="connsiteY5" fmla="*/ 1065005 h 1309756"/>
                <a:gd name="connsiteX6" fmla="*/ 4140804 w 4173877"/>
                <a:gd name="connsiteY6" fmla="*/ 456434 h 1309756"/>
                <a:gd name="connsiteX7" fmla="*/ 4173877 w 4173877"/>
                <a:gd name="connsiteY7" fmla="*/ 119074 h 1309756"/>
                <a:gd name="connsiteX0" fmla="*/ 0 w 4173877"/>
                <a:gd name="connsiteY0" fmla="*/ 249281 h 1320895"/>
                <a:gd name="connsiteX1" fmla="*/ 383653 w 4173877"/>
                <a:gd name="connsiteY1" fmla="*/ 11144 h 1320895"/>
                <a:gd name="connsiteX2" fmla="*/ 879755 w 4173877"/>
                <a:gd name="connsiteY2" fmla="*/ 255896 h 1320895"/>
                <a:gd name="connsiteX3" fmla="*/ 1931493 w 4173877"/>
                <a:gd name="connsiteY3" fmla="*/ 1267976 h 1320895"/>
                <a:gd name="connsiteX4" fmla="*/ 3069222 w 4173877"/>
                <a:gd name="connsiteY4" fmla="*/ 1320895 h 1320895"/>
                <a:gd name="connsiteX5" fmla="*/ 3856372 w 4173877"/>
                <a:gd name="connsiteY5" fmla="*/ 1076144 h 1320895"/>
                <a:gd name="connsiteX6" fmla="*/ 4140804 w 4173877"/>
                <a:gd name="connsiteY6" fmla="*/ 467573 h 1320895"/>
                <a:gd name="connsiteX7" fmla="*/ 4173877 w 4173877"/>
                <a:gd name="connsiteY7" fmla="*/ 130213 h 1320895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44037"/>
                <a:gd name="connsiteX1" fmla="*/ 383653 w 4173877"/>
                <a:gd name="connsiteY1" fmla="*/ 1377 h 1344037"/>
                <a:gd name="connsiteX2" fmla="*/ 978976 w 4173877"/>
                <a:gd name="connsiteY2" fmla="*/ 351967 h 1344037"/>
                <a:gd name="connsiteX3" fmla="*/ 1931493 w 4173877"/>
                <a:gd name="connsiteY3" fmla="*/ 1258209 h 1344037"/>
                <a:gd name="connsiteX4" fmla="*/ 3069222 w 4173877"/>
                <a:gd name="connsiteY4" fmla="*/ 1311128 h 1344037"/>
                <a:gd name="connsiteX5" fmla="*/ 3856372 w 4173877"/>
                <a:gd name="connsiteY5" fmla="*/ 1066377 h 1344037"/>
                <a:gd name="connsiteX6" fmla="*/ 4140804 w 4173877"/>
                <a:gd name="connsiteY6" fmla="*/ 457806 h 1344037"/>
                <a:gd name="connsiteX7" fmla="*/ 4173877 w 4173877"/>
                <a:gd name="connsiteY7" fmla="*/ 120446 h 1344037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73877" h="1332480">
                  <a:moveTo>
                    <a:pt x="0" y="239514"/>
                  </a:moveTo>
                  <a:cubicBezTo>
                    <a:pt x="127884" y="160135"/>
                    <a:pt x="220490" y="-17365"/>
                    <a:pt x="383653" y="1377"/>
                  </a:cubicBezTo>
                  <a:cubicBezTo>
                    <a:pt x="546816" y="20119"/>
                    <a:pt x="628397" y="14607"/>
                    <a:pt x="978976" y="351967"/>
                  </a:cubicBezTo>
                  <a:cubicBezTo>
                    <a:pt x="1296482" y="654048"/>
                    <a:pt x="1790379" y="1214110"/>
                    <a:pt x="1931493" y="1258209"/>
                  </a:cubicBezTo>
                  <a:cubicBezTo>
                    <a:pt x="2072607" y="1302308"/>
                    <a:pt x="2760536" y="1366252"/>
                    <a:pt x="3069222" y="1311128"/>
                  </a:cubicBezTo>
                  <a:cubicBezTo>
                    <a:pt x="3377908" y="1256004"/>
                    <a:pt x="3748332" y="1183241"/>
                    <a:pt x="3856372" y="1066377"/>
                  </a:cubicBezTo>
                  <a:cubicBezTo>
                    <a:pt x="3964412" y="949513"/>
                    <a:pt x="4085681" y="660663"/>
                    <a:pt x="4140804" y="457806"/>
                  </a:cubicBezTo>
                  <a:cubicBezTo>
                    <a:pt x="4178287" y="345353"/>
                    <a:pt x="4162853" y="232899"/>
                    <a:pt x="4173877" y="120446"/>
                  </a:cubicBezTo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638084" y="319527"/>
            <a:ext cx="2083485" cy="2662968"/>
            <a:chOff x="2794000" y="1054570"/>
            <a:chExt cx="3404655" cy="4351598"/>
          </a:xfrm>
        </p:grpSpPr>
        <p:sp>
          <p:nvSpPr>
            <p:cNvPr id="17" name="Freeform 16"/>
            <p:cNvSpPr/>
            <p:nvPr/>
          </p:nvSpPr>
          <p:spPr>
            <a:xfrm>
              <a:off x="2804973" y="1759285"/>
              <a:ext cx="1468339" cy="2871794"/>
            </a:xfrm>
            <a:custGeom>
              <a:avLst/>
              <a:gdLst>
                <a:gd name="connsiteX0" fmla="*/ 1429608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0" fmla="*/ 1429608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21" fmla="*/ 1429608 w 1469469"/>
                <a:gd name="connsiteY21" fmla="*/ 87026 h 2873890"/>
                <a:gd name="connsiteX0" fmla="*/ 1460211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21" fmla="*/ 1460211 w 1469469"/>
                <a:gd name="connsiteY21" fmla="*/ 87026 h 2873890"/>
                <a:gd name="connsiteX0" fmla="*/ 1459081 w 1468339"/>
                <a:gd name="connsiteY0" fmla="*/ 87026 h 2873771"/>
                <a:gd name="connsiteX1" fmla="*/ 678698 w 1468339"/>
                <a:gd name="connsiteY1" fmla="*/ 117628 h 2873771"/>
                <a:gd name="connsiteX2" fmla="*/ 393068 w 1468339"/>
                <a:gd name="connsiteY2" fmla="*/ 347142 h 2873771"/>
                <a:gd name="connsiteX3" fmla="*/ 224750 w 1468339"/>
                <a:gd name="connsiteY3" fmla="*/ 678662 h 2873771"/>
                <a:gd name="connsiteX4" fmla="*/ 183946 w 1468339"/>
                <a:gd name="connsiteY4" fmla="*/ 979580 h 2873771"/>
                <a:gd name="connsiteX5" fmla="*/ 143141 w 1468339"/>
                <a:gd name="connsiteY5" fmla="*/ 1657921 h 2873771"/>
                <a:gd name="connsiteX6" fmla="*/ 199247 w 1468339"/>
                <a:gd name="connsiteY6" fmla="*/ 2565775 h 2873771"/>
                <a:gd name="connsiteX7" fmla="*/ 219650 w 1468339"/>
                <a:gd name="connsiteY7" fmla="*/ 2744286 h 2873771"/>
                <a:gd name="connsiteX8" fmla="*/ 382867 w 1468339"/>
                <a:gd name="connsiteY8" fmla="*/ 2703483 h 2873771"/>
                <a:gd name="connsiteX9" fmla="*/ 984731 w 1468339"/>
                <a:gd name="connsiteY9" fmla="*/ 2509672 h 2873771"/>
                <a:gd name="connsiteX10" fmla="*/ 1336669 w 1468339"/>
                <a:gd name="connsiteY10" fmla="*/ 2371963 h 2873771"/>
                <a:gd name="connsiteX11" fmla="*/ 1438679 w 1468339"/>
                <a:gd name="connsiteY11" fmla="*/ 2371963 h 2873771"/>
                <a:gd name="connsiteX12" fmla="*/ 1453981 w 1468339"/>
                <a:gd name="connsiteY12" fmla="*/ 2448468 h 2873771"/>
                <a:gd name="connsiteX13" fmla="*/ 1249959 w 1468339"/>
                <a:gd name="connsiteY13" fmla="*/ 2535173 h 2873771"/>
                <a:gd name="connsiteX14" fmla="*/ 306359 w 1468339"/>
                <a:gd name="connsiteY14" fmla="*/ 2871794 h 2873771"/>
                <a:gd name="connsiteX15" fmla="*/ 46231 w 1468339"/>
                <a:gd name="connsiteY15" fmla="*/ 2621879 h 2873771"/>
                <a:gd name="connsiteX16" fmla="*/ 326 w 1468339"/>
                <a:gd name="connsiteY16" fmla="*/ 1632419 h 2873771"/>
                <a:gd name="connsiteX17" fmla="*/ 66633 w 1468339"/>
                <a:gd name="connsiteY17" fmla="*/ 663361 h 2873771"/>
                <a:gd name="connsiteX18" fmla="*/ 352264 w 1468339"/>
                <a:gd name="connsiteY18" fmla="*/ 173731 h 2873771"/>
                <a:gd name="connsiteX19" fmla="*/ 714402 w 1468339"/>
                <a:gd name="connsiteY19" fmla="*/ 10521 h 2873771"/>
                <a:gd name="connsiteX20" fmla="*/ 1464182 w 1468339"/>
                <a:gd name="connsiteY20" fmla="*/ 15622 h 2873771"/>
                <a:gd name="connsiteX21" fmla="*/ 1459081 w 1468339"/>
                <a:gd name="connsiteY21" fmla="*/ 87026 h 2873771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382867 w 1468339"/>
                <a:gd name="connsiteY8" fmla="*/ 2703483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382867 w 1468339"/>
                <a:gd name="connsiteY8" fmla="*/ 2703483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010234 w 1468339"/>
                <a:gd name="connsiteY10" fmla="*/ 2489271 h 2871794"/>
                <a:gd name="connsiteX11" fmla="*/ 1336669 w 1468339"/>
                <a:gd name="connsiteY11" fmla="*/ 2371963 h 2871794"/>
                <a:gd name="connsiteX12" fmla="*/ 1438679 w 1468339"/>
                <a:gd name="connsiteY12" fmla="*/ 2371963 h 2871794"/>
                <a:gd name="connsiteX13" fmla="*/ 1453981 w 1468339"/>
                <a:gd name="connsiteY13" fmla="*/ 2448468 h 2871794"/>
                <a:gd name="connsiteX14" fmla="*/ 1249959 w 1468339"/>
                <a:gd name="connsiteY14" fmla="*/ 2535173 h 2871794"/>
                <a:gd name="connsiteX15" fmla="*/ 306359 w 1468339"/>
                <a:gd name="connsiteY15" fmla="*/ 2871794 h 2871794"/>
                <a:gd name="connsiteX16" fmla="*/ 46231 w 1468339"/>
                <a:gd name="connsiteY16" fmla="*/ 2621879 h 2871794"/>
                <a:gd name="connsiteX17" fmla="*/ 326 w 1468339"/>
                <a:gd name="connsiteY17" fmla="*/ 1632419 h 2871794"/>
                <a:gd name="connsiteX18" fmla="*/ 66633 w 1468339"/>
                <a:gd name="connsiteY18" fmla="*/ 663361 h 2871794"/>
                <a:gd name="connsiteX19" fmla="*/ 352264 w 1468339"/>
                <a:gd name="connsiteY19" fmla="*/ 173731 h 2871794"/>
                <a:gd name="connsiteX20" fmla="*/ 714402 w 1468339"/>
                <a:gd name="connsiteY20" fmla="*/ 10521 h 2871794"/>
                <a:gd name="connsiteX21" fmla="*/ 1464182 w 1468339"/>
                <a:gd name="connsiteY21" fmla="*/ 15622 h 2871794"/>
                <a:gd name="connsiteX22" fmla="*/ 1459081 w 1468339"/>
                <a:gd name="connsiteY22" fmla="*/ 87026 h 2871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468339" h="2871794">
                  <a:moveTo>
                    <a:pt x="1459081" y="87026"/>
                  </a:moveTo>
                  <a:cubicBezTo>
                    <a:pt x="1170475" y="80650"/>
                    <a:pt x="856367" y="74275"/>
                    <a:pt x="678698" y="117628"/>
                  </a:cubicBezTo>
                  <a:cubicBezTo>
                    <a:pt x="501029" y="160981"/>
                    <a:pt x="468726" y="253636"/>
                    <a:pt x="393068" y="347142"/>
                  </a:cubicBezTo>
                  <a:cubicBezTo>
                    <a:pt x="317410" y="440648"/>
                    <a:pt x="259604" y="573256"/>
                    <a:pt x="224750" y="678662"/>
                  </a:cubicBezTo>
                  <a:cubicBezTo>
                    <a:pt x="189896" y="784068"/>
                    <a:pt x="197548" y="816370"/>
                    <a:pt x="183946" y="979580"/>
                  </a:cubicBezTo>
                  <a:cubicBezTo>
                    <a:pt x="170344" y="1142790"/>
                    <a:pt x="140591" y="1393555"/>
                    <a:pt x="143141" y="1657921"/>
                  </a:cubicBezTo>
                  <a:cubicBezTo>
                    <a:pt x="145691" y="1922287"/>
                    <a:pt x="186496" y="2384714"/>
                    <a:pt x="199247" y="2565775"/>
                  </a:cubicBezTo>
                  <a:cubicBezTo>
                    <a:pt x="211998" y="2746836"/>
                    <a:pt x="209449" y="2712835"/>
                    <a:pt x="219650" y="2744286"/>
                  </a:cubicBezTo>
                  <a:cubicBezTo>
                    <a:pt x="260454" y="2765537"/>
                    <a:pt x="316561" y="2732384"/>
                    <a:pt x="444074" y="2693282"/>
                  </a:cubicBezTo>
                  <a:cubicBezTo>
                    <a:pt x="571587" y="2654180"/>
                    <a:pt x="890371" y="2543674"/>
                    <a:pt x="984731" y="2509672"/>
                  </a:cubicBezTo>
                  <a:cubicBezTo>
                    <a:pt x="1079091" y="2475670"/>
                    <a:pt x="951578" y="2512223"/>
                    <a:pt x="1010234" y="2489271"/>
                  </a:cubicBezTo>
                  <a:cubicBezTo>
                    <a:pt x="1068890" y="2466320"/>
                    <a:pt x="1265262" y="2391514"/>
                    <a:pt x="1336669" y="2371963"/>
                  </a:cubicBezTo>
                  <a:cubicBezTo>
                    <a:pt x="1408076" y="2352412"/>
                    <a:pt x="1419127" y="2359212"/>
                    <a:pt x="1438679" y="2371963"/>
                  </a:cubicBezTo>
                  <a:cubicBezTo>
                    <a:pt x="1458231" y="2384714"/>
                    <a:pt x="1485434" y="2421266"/>
                    <a:pt x="1453981" y="2448468"/>
                  </a:cubicBezTo>
                  <a:cubicBezTo>
                    <a:pt x="1422528" y="2475670"/>
                    <a:pt x="1441229" y="2464619"/>
                    <a:pt x="1249959" y="2535173"/>
                  </a:cubicBezTo>
                  <a:cubicBezTo>
                    <a:pt x="1058689" y="2605727"/>
                    <a:pt x="532482" y="2791039"/>
                    <a:pt x="306359" y="2871794"/>
                  </a:cubicBezTo>
                  <a:cubicBezTo>
                    <a:pt x="197547" y="2870945"/>
                    <a:pt x="71734" y="2823341"/>
                    <a:pt x="46231" y="2621879"/>
                  </a:cubicBezTo>
                  <a:cubicBezTo>
                    <a:pt x="20728" y="2420417"/>
                    <a:pt x="-3074" y="1958839"/>
                    <a:pt x="326" y="1632419"/>
                  </a:cubicBezTo>
                  <a:cubicBezTo>
                    <a:pt x="3726" y="1305999"/>
                    <a:pt x="7977" y="906476"/>
                    <a:pt x="66633" y="663361"/>
                  </a:cubicBezTo>
                  <a:cubicBezTo>
                    <a:pt x="125289" y="420246"/>
                    <a:pt x="244302" y="282538"/>
                    <a:pt x="352264" y="173731"/>
                  </a:cubicBezTo>
                  <a:cubicBezTo>
                    <a:pt x="460226" y="64924"/>
                    <a:pt x="529082" y="36872"/>
                    <a:pt x="714402" y="10521"/>
                  </a:cubicBezTo>
                  <a:cubicBezTo>
                    <a:pt x="899722" y="-15830"/>
                    <a:pt x="1464182" y="15622"/>
                    <a:pt x="1464182" y="15622"/>
                  </a:cubicBezTo>
                  <a:lnTo>
                    <a:pt x="1459081" y="87026"/>
                  </a:ln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2794000" y="1054570"/>
              <a:ext cx="3378262" cy="2572428"/>
            </a:xfrm>
            <a:custGeom>
              <a:avLst/>
              <a:gdLst>
                <a:gd name="connsiteX0" fmla="*/ 1483360 w 3383280"/>
                <a:gd name="connsiteY0" fmla="*/ 690880 h 2600960"/>
                <a:gd name="connsiteX1" fmla="*/ 1625600 w 3383280"/>
                <a:gd name="connsiteY1" fmla="*/ 30480 h 2600960"/>
                <a:gd name="connsiteX2" fmla="*/ 1706880 w 3383280"/>
                <a:gd name="connsiteY2" fmla="*/ 0 h 2600960"/>
                <a:gd name="connsiteX3" fmla="*/ 3373120 w 3383280"/>
                <a:gd name="connsiteY3" fmla="*/ 264160 h 2600960"/>
                <a:gd name="connsiteX4" fmla="*/ 3383280 w 3383280"/>
                <a:gd name="connsiteY4" fmla="*/ 365760 h 2600960"/>
                <a:gd name="connsiteX5" fmla="*/ 3210560 w 3383280"/>
                <a:gd name="connsiteY5" fmla="*/ 1402080 h 2600960"/>
                <a:gd name="connsiteX6" fmla="*/ 3098800 w 3383280"/>
                <a:gd name="connsiteY6" fmla="*/ 2184400 h 2600960"/>
                <a:gd name="connsiteX7" fmla="*/ 1676400 w 3383280"/>
                <a:gd name="connsiteY7" fmla="*/ 2600960 h 2600960"/>
                <a:gd name="connsiteX8" fmla="*/ 0 w 3383280"/>
                <a:gd name="connsiteY8" fmla="*/ 2021840 h 2600960"/>
                <a:gd name="connsiteX9" fmla="*/ 20320 w 3383280"/>
                <a:gd name="connsiteY9" fmla="*/ 1767840 h 2600960"/>
                <a:gd name="connsiteX10" fmla="*/ 1391920 w 3383280"/>
                <a:gd name="connsiteY10" fmla="*/ 1432560 h 2600960"/>
                <a:gd name="connsiteX0" fmla="*/ 1483360 w 3383280"/>
                <a:gd name="connsiteY0" fmla="*/ 690880 h 2600960"/>
                <a:gd name="connsiteX1" fmla="*/ 1625600 w 3383280"/>
                <a:gd name="connsiteY1" fmla="*/ 30480 h 2600960"/>
                <a:gd name="connsiteX2" fmla="*/ 1706880 w 3383280"/>
                <a:gd name="connsiteY2" fmla="*/ 0 h 2600960"/>
                <a:gd name="connsiteX3" fmla="*/ 3373120 w 3383280"/>
                <a:gd name="connsiteY3" fmla="*/ 264160 h 2600960"/>
                <a:gd name="connsiteX4" fmla="*/ 3383280 w 3383280"/>
                <a:gd name="connsiteY4" fmla="*/ 365760 h 2600960"/>
                <a:gd name="connsiteX5" fmla="*/ 3210560 w 3383280"/>
                <a:gd name="connsiteY5" fmla="*/ 1402080 h 2600960"/>
                <a:gd name="connsiteX6" fmla="*/ 3098800 w 3383280"/>
                <a:gd name="connsiteY6" fmla="*/ 2184400 h 2600960"/>
                <a:gd name="connsiteX7" fmla="*/ 1676400 w 3383280"/>
                <a:gd name="connsiteY7" fmla="*/ 2600960 h 2600960"/>
                <a:gd name="connsiteX8" fmla="*/ 0 w 3383280"/>
                <a:gd name="connsiteY8" fmla="*/ 2021840 h 2600960"/>
                <a:gd name="connsiteX9" fmla="*/ 20320 w 3383280"/>
                <a:gd name="connsiteY9" fmla="*/ 1767840 h 2600960"/>
                <a:gd name="connsiteX10" fmla="*/ 1391920 w 3383280"/>
                <a:gd name="connsiteY10" fmla="*/ 1432560 h 2600960"/>
                <a:gd name="connsiteX11" fmla="*/ 1483360 w 3383280"/>
                <a:gd name="connsiteY11" fmla="*/ 690880 h 2600960"/>
                <a:gd name="connsiteX0" fmla="*/ 1463040 w 3362960"/>
                <a:gd name="connsiteY0" fmla="*/ 690880 h 2600960"/>
                <a:gd name="connsiteX1" fmla="*/ 1605280 w 3362960"/>
                <a:gd name="connsiteY1" fmla="*/ 30480 h 2600960"/>
                <a:gd name="connsiteX2" fmla="*/ 1686560 w 3362960"/>
                <a:gd name="connsiteY2" fmla="*/ 0 h 2600960"/>
                <a:gd name="connsiteX3" fmla="*/ 3352800 w 3362960"/>
                <a:gd name="connsiteY3" fmla="*/ 264160 h 2600960"/>
                <a:gd name="connsiteX4" fmla="*/ 3362960 w 3362960"/>
                <a:gd name="connsiteY4" fmla="*/ 365760 h 2600960"/>
                <a:gd name="connsiteX5" fmla="*/ 3190240 w 3362960"/>
                <a:gd name="connsiteY5" fmla="*/ 1402080 h 2600960"/>
                <a:gd name="connsiteX6" fmla="*/ 3078480 w 3362960"/>
                <a:gd name="connsiteY6" fmla="*/ 2184400 h 2600960"/>
                <a:gd name="connsiteX7" fmla="*/ 1656080 w 3362960"/>
                <a:gd name="connsiteY7" fmla="*/ 2600960 h 2600960"/>
                <a:gd name="connsiteX8" fmla="*/ 15384 w 3362960"/>
                <a:gd name="connsiteY8" fmla="*/ 2037141 h 2600960"/>
                <a:gd name="connsiteX9" fmla="*/ 0 w 3362960"/>
                <a:gd name="connsiteY9" fmla="*/ 1767840 h 2600960"/>
                <a:gd name="connsiteX10" fmla="*/ 1371600 w 3362960"/>
                <a:gd name="connsiteY10" fmla="*/ 1432560 h 2600960"/>
                <a:gd name="connsiteX11" fmla="*/ 1463040 w 3362960"/>
                <a:gd name="connsiteY11" fmla="*/ 690880 h 2600960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1640778 w 3362960"/>
                <a:gd name="connsiteY7" fmla="*/ 2570358 h 2570358"/>
                <a:gd name="connsiteX8" fmla="*/ 15384 w 3362960"/>
                <a:gd name="connsiteY8" fmla="*/ 2037141 h 2570358"/>
                <a:gd name="connsiteX9" fmla="*/ 0 w 3362960"/>
                <a:gd name="connsiteY9" fmla="*/ 1767840 h 2570358"/>
                <a:gd name="connsiteX10" fmla="*/ 1371600 w 3362960"/>
                <a:gd name="connsiteY10" fmla="*/ 1432560 h 2570358"/>
                <a:gd name="connsiteX11" fmla="*/ 1463040 w 3362960"/>
                <a:gd name="connsiteY11" fmla="*/ 690880 h 2570358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1640778 w 3362960"/>
                <a:gd name="connsiteY7" fmla="*/ 2570358 h 2570358"/>
                <a:gd name="connsiteX8" fmla="*/ 1051810 w 3362960"/>
                <a:gd name="connsiteY8" fmla="*/ 2360566 h 2570358"/>
                <a:gd name="connsiteX9" fmla="*/ 15384 w 3362960"/>
                <a:gd name="connsiteY9" fmla="*/ 2037141 h 2570358"/>
                <a:gd name="connsiteX10" fmla="*/ 0 w 3362960"/>
                <a:gd name="connsiteY10" fmla="*/ 1767840 h 2570358"/>
                <a:gd name="connsiteX11" fmla="*/ 1371600 w 3362960"/>
                <a:gd name="connsiteY11" fmla="*/ 1432560 h 2570358"/>
                <a:gd name="connsiteX12" fmla="*/ 1463040 w 3362960"/>
                <a:gd name="connsiteY12" fmla="*/ 690880 h 2570358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2367750 w 3362960"/>
                <a:gd name="connsiteY7" fmla="*/ 2350365 h 2570358"/>
                <a:gd name="connsiteX8" fmla="*/ 1640778 w 3362960"/>
                <a:gd name="connsiteY8" fmla="*/ 2570358 h 2570358"/>
                <a:gd name="connsiteX9" fmla="*/ 1051810 w 3362960"/>
                <a:gd name="connsiteY9" fmla="*/ 2360566 h 2570358"/>
                <a:gd name="connsiteX10" fmla="*/ 15384 w 3362960"/>
                <a:gd name="connsiteY10" fmla="*/ 2037141 h 2570358"/>
                <a:gd name="connsiteX11" fmla="*/ 0 w 3362960"/>
                <a:gd name="connsiteY11" fmla="*/ 1767840 h 2570358"/>
                <a:gd name="connsiteX12" fmla="*/ 1371600 w 3362960"/>
                <a:gd name="connsiteY12" fmla="*/ 1432560 h 2570358"/>
                <a:gd name="connsiteX13" fmla="*/ 1463040 w 3362960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81801 w 3378262"/>
                <a:gd name="connsiteY12" fmla="*/ 1455031 h 2572428"/>
                <a:gd name="connsiteX13" fmla="*/ 1463040 w 3378262"/>
                <a:gd name="connsiteY13" fmla="*/ 692950 h 257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78262" h="2572428">
                  <a:moveTo>
                    <a:pt x="1463040" y="692950"/>
                  </a:moveTo>
                  <a:cubicBezTo>
                    <a:pt x="1500287" y="455870"/>
                    <a:pt x="1568027" y="147697"/>
                    <a:pt x="1605280" y="32550"/>
                  </a:cubicBezTo>
                  <a:cubicBezTo>
                    <a:pt x="1632373" y="22390"/>
                    <a:pt x="1639065" y="-8171"/>
                    <a:pt x="1686560" y="2070"/>
                  </a:cubicBezTo>
                  <a:lnTo>
                    <a:pt x="3352800" y="266230"/>
                  </a:lnTo>
                  <a:cubicBezTo>
                    <a:pt x="3381689" y="300097"/>
                    <a:pt x="3369775" y="333963"/>
                    <a:pt x="3378262" y="367830"/>
                  </a:cubicBezTo>
                  <a:cubicBezTo>
                    <a:pt x="3351169" y="557483"/>
                    <a:pt x="3240204" y="1101043"/>
                    <a:pt x="3190240" y="1404150"/>
                  </a:cubicBezTo>
                  <a:cubicBezTo>
                    <a:pt x="3140276" y="1707257"/>
                    <a:pt x="3103350" y="1855012"/>
                    <a:pt x="3078480" y="2186470"/>
                  </a:cubicBezTo>
                  <a:cubicBezTo>
                    <a:pt x="2841570" y="2248592"/>
                    <a:pt x="2604660" y="2290313"/>
                    <a:pt x="2367750" y="2352435"/>
                  </a:cubicBezTo>
                  <a:lnTo>
                    <a:pt x="1640778" y="2572428"/>
                  </a:lnTo>
                  <a:cubicBezTo>
                    <a:pt x="1451256" y="2510998"/>
                    <a:pt x="1241332" y="2424066"/>
                    <a:pt x="1051810" y="2362636"/>
                  </a:cubicBezTo>
                  <a:lnTo>
                    <a:pt x="15384" y="2039211"/>
                  </a:lnTo>
                  <a:lnTo>
                    <a:pt x="0" y="1769910"/>
                  </a:lnTo>
                  <a:lnTo>
                    <a:pt x="1381801" y="1455031"/>
                  </a:lnTo>
                  <a:cubicBezTo>
                    <a:pt x="1401217" y="1316340"/>
                    <a:pt x="1425794" y="930030"/>
                    <a:pt x="1463040" y="692950"/>
                  </a:cubicBez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4182446" y="2514451"/>
              <a:ext cx="1671690" cy="708943"/>
            </a:xfrm>
            <a:custGeom>
              <a:avLst/>
              <a:gdLst>
                <a:gd name="connsiteX0" fmla="*/ 0 w 1667878"/>
                <a:gd name="connsiteY0" fmla="*/ 0 h 708943"/>
                <a:gd name="connsiteX1" fmla="*/ 362139 w 1667878"/>
                <a:gd name="connsiteY1" fmla="*/ 35702 h 708943"/>
                <a:gd name="connsiteX2" fmla="*/ 1045611 w 1667878"/>
                <a:gd name="connsiteY2" fmla="*/ 224414 h 708943"/>
                <a:gd name="connsiteX3" fmla="*/ 1509761 w 1667878"/>
                <a:gd name="connsiteY3" fmla="*/ 387624 h 708943"/>
                <a:gd name="connsiteX4" fmla="*/ 1657677 w 1667878"/>
                <a:gd name="connsiteY4" fmla="*/ 520232 h 708943"/>
                <a:gd name="connsiteX5" fmla="*/ 1667878 w 1667878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1690" h="708943">
                  <a:moveTo>
                    <a:pt x="0" y="0"/>
                  </a:moveTo>
                  <a:cubicBezTo>
                    <a:pt x="120713" y="11901"/>
                    <a:pt x="187870" y="-1700"/>
                    <a:pt x="362139" y="35702"/>
                  </a:cubicBezTo>
                  <a:cubicBezTo>
                    <a:pt x="536408" y="73104"/>
                    <a:pt x="854341" y="165760"/>
                    <a:pt x="1045611" y="224414"/>
                  </a:cubicBezTo>
                  <a:cubicBezTo>
                    <a:pt x="1236881" y="283068"/>
                    <a:pt x="1407750" y="338321"/>
                    <a:pt x="1509761" y="387624"/>
                  </a:cubicBezTo>
                  <a:cubicBezTo>
                    <a:pt x="1611772" y="436927"/>
                    <a:pt x="1631324" y="466679"/>
                    <a:pt x="1657677" y="520232"/>
                  </a:cubicBezTo>
                  <a:cubicBezTo>
                    <a:pt x="1684030" y="573785"/>
                    <a:pt x="1664478" y="646039"/>
                    <a:pt x="1667878" y="708943"/>
                  </a:cubicBezTo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4537700" y="2101395"/>
              <a:ext cx="1660955" cy="3304773"/>
            </a:xfrm>
            <a:custGeom>
              <a:avLst/>
              <a:gdLst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45249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73007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73007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60955" h="3304773">
                  <a:moveTo>
                    <a:pt x="1506829" y="1284"/>
                  </a:moveTo>
                  <a:cubicBezTo>
                    <a:pt x="1337961" y="2441"/>
                    <a:pt x="815166" y="-14908"/>
                    <a:pt x="611600" y="49861"/>
                  </a:cubicBezTo>
                  <a:cubicBezTo>
                    <a:pt x="408034" y="114630"/>
                    <a:pt x="375649" y="215254"/>
                    <a:pt x="285432" y="389899"/>
                  </a:cubicBezTo>
                  <a:cubicBezTo>
                    <a:pt x="195215" y="564544"/>
                    <a:pt x="117721" y="777357"/>
                    <a:pt x="70299" y="1097732"/>
                  </a:cubicBezTo>
                  <a:cubicBezTo>
                    <a:pt x="22877" y="1418107"/>
                    <a:pt x="4371" y="1966331"/>
                    <a:pt x="901" y="2312151"/>
                  </a:cubicBezTo>
                  <a:cubicBezTo>
                    <a:pt x="-2569" y="2657971"/>
                    <a:pt x="2058" y="3007262"/>
                    <a:pt x="49480" y="3172654"/>
                  </a:cubicBezTo>
                  <a:cubicBezTo>
                    <a:pt x="96902" y="3338047"/>
                    <a:pt x="228757" y="3298723"/>
                    <a:pt x="285431" y="3304506"/>
                  </a:cubicBezTo>
                  <a:cubicBezTo>
                    <a:pt x="480901" y="3254773"/>
                    <a:pt x="1032612" y="2965625"/>
                    <a:pt x="1222299" y="2874254"/>
                  </a:cubicBezTo>
                  <a:cubicBezTo>
                    <a:pt x="1411986" y="2782883"/>
                    <a:pt x="1392323" y="2785197"/>
                    <a:pt x="1423552" y="2756282"/>
                  </a:cubicBezTo>
                  <a:cubicBezTo>
                    <a:pt x="1454781" y="2727367"/>
                    <a:pt x="1433961" y="2714644"/>
                    <a:pt x="1409672" y="2700765"/>
                  </a:cubicBezTo>
                  <a:cubicBezTo>
                    <a:pt x="1385383" y="2686886"/>
                    <a:pt x="1335648" y="2685730"/>
                    <a:pt x="1277817" y="2673007"/>
                  </a:cubicBezTo>
                  <a:cubicBezTo>
                    <a:pt x="1081190" y="2750499"/>
                    <a:pt x="337479" y="3119451"/>
                    <a:pt x="229913" y="3165715"/>
                  </a:cubicBezTo>
                  <a:cubicBezTo>
                    <a:pt x="219503" y="3094007"/>
                    <a:pt x="166299" y="2381546"/>
                    <a:pt x="174395" y="2006811"/>
                  </a:cubicBezTo>
                  <a:cubicBezTo>
                    <a:pt x="182491" y="1632076"/>
                    <a:pt x="213721" y="1200668"/>
                    <a:pt x="278492" y="917304"/>
                  </a:cubicBezTo>
                  <a:cubicBezTo>
                    <a:pt x="343263" y="633940"/>
                    <a:pt x="406878" y="437319"/>
                    <a:pt x="563022" y="306624"/>
                  </a:cubicBezTo>
                  <a:cubicBezTo>
                    <a:pt x="719166" y="175929"/>
                    <a:pt x="1038395" y="166677"/>
                    <a:pt x="1215359" y="133136"/>
                  </a:cubicBezTo>
                  <a:cubicBezTo>
                    <a:pt x="1392323" y="99595"/>
                    <a:pt x="1556564" y="120414"/>
                    <a:pt x="1624805" y="105378"/>
                  </a:cubicBezTo>
                  <a:cubicBezTo>
                    <a:pt x="1693046" y="90342"/>
                    <a:pt x="1647938" y="60271"/>
                    <a:pt x="1624805" y="42922"/>
                  </a:cubicBezTo>
                  <a:cubicBezTo>
                    <a:pt x="1601673" y="25573"/>
                    <a:pt x="1675697" y="127"/>
                    <a:pt x="1506829" y="1284"/>
                  </a:cubicBez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83239" y="4021597"/>
            <a:ext cx="1527308" cy="2474409"/>
            <a:chOff x="3892170" y="2167845"/>
            <a:chExt cx="1527308" cy="2474409"/>
          </a:xfrm>
        </p:grpSpPr>
        <p:sp>
          <p:nvSpPr>
            <p:cNvPr id="22" name="Freeform 21"/>
            <p:cNvSpPr/>
            <p:nvPr/>
          </p:nvSpPr>
          <p:spPr>
            <a:xfrm>
              <a:off x="3892170" y="2167845"/>
              <a:ext cx="1527308" cy="2474409"/>
            </a:xfrm>
            <a:custGeom>
              <a:avLst/>
              <a:gdLst>
                <a:gd name="connsiteX0" fmla="*/ 0 w 1527308"/>
                <a:gd name="connsiteY0" fmla="*/ 158756 h 2474409"/>
                <a:gd name="connsiteX1" fmla="*/ 498154 w 1527308"/>
                <a:gd name="connsiteY1" fmla="*/ 0 h 2474409"/>
                <a:gd name="connsiteX2" fmla="*/ 585742 w 1527308"/>
                <a:gd name="connsiteY2" fmla="*/ 848525 h 2474409"/>
                <a:gd name="connsiteX3" fmla="*/ 1527308 w 1527308"/>
                <a:gd name="connsiteY3" fmla="*/ 996333 h 2474409"/>
                <a:gd name="connsiteX4" fmla="*/ 602165 w 1527308"/>
                <a:gd name="connsiteY4" fmla="*/ 1877704 h 2474409"/>
                <a:gd name="connsiteX5" fmla="*/ 651432 w 1527308"/>
                <a:gd name="connsiteY5" fmla="*/ 1948871 h 2474409"/>
                <a:gd name="connsiteX6" fmla="*/ 1363081 w 1527308"/>
                <a:gd name="connsiteY6" fmla="*/ 2118576 h 2474409"/>
                <a:gd name="connsiteX7" fmla="*/ 1368555 w 1527308"/>
                <a:gd name="connsiteY7" fmla="*/ 2178794 h 2474409"/>
                <a:gd name="connsiteX8" fmla="*/ 974411 w 1527308"/>
                <a:gd name="connsiteY8" fmla="*/ 2474409 h 2474409"/>
                <a:gd name="connsiteX9" fmla="*/ 16423 w 1527308"/>
                <a:gd name="connsiteY9" fmla="*/ 2233538 h 2474409"/>
                <a:gd name="connsiteX10" fmla="*/ 886824 w 1527308"/>
                <a:gd name="connsiteY10" fmla="*/ 1374064 h 2474409"/>
                <a:gd name="connsiteX11" fmla="*/ 853979 w 1527308"/>
                <a:gd name="connsiteY11" fmla="*/ 1297423 h 2474409"/>
                <a:gd name="connsiteX12" fmla="*/ 76639 w 1527308"/>
                <a:gd name="connsiteY12" fmla="*/ 1105820 h 2474409"/>
                <a:gd name="connsiteX13" fmla="*/ 0 w 1527308"/>
                <a:gd name="connsiteY13" fmla="*/ 158756 h 247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27308" h="2474409">
                  <a:moveTo>
                    <a:pt x="0" y="158756"/>
                  </a:moveTo>
                  <a:lnTo>
                    <a:pt x="498154" y="0"/>
                  </a:lnTo>
                  <a:lnTo>
                    <a:pt x="585742" y="848525"/>
                  </a:lnTo>
                  <a:lnTo>
                    <a:pt x="1527308" y="996333"/>
                  </a:lnTo>
                  <a:lnTo>
                    <a:pt x="602165" y="1877704"/>
                  </a:lnTo>
                  <a:lnTo>
                    <a:pt x="651432" y="1948871"/>
                  </a:lnTo>
                  <a:lnTo>
                    <a:pt x="1363081" y="2118576"/>
                  </a:lnTo>
                  <a:lnTo>
                    <a:pt x="1368555" y="2178794"/>
                  </a:lnTo>
                  <a:lnTo>
                    <a:pt x="974411" y="2474409"/>
                  </a:lnTo>
                  <a:lnTo>
                    <a:pt x="16423" y="2233538"/>
                  </a:lnTo>
                  <a:lnTo>
                    <a:pt x="886824" y="1374064"/>
                  </a:lnTo>
                  <a:lnTo>
                    <a:pt x="853979" y="1297423"/>
                  </a:lnTo>
                  <a:lnTo>
                    <a:pt x="76639" y="1105820"/>
                  </a:lnTo>
                  <a:lnTo>
                    <a:pt x="0" y="158756"/>
                  </a:lnTo>
                  <a:close/>
                </a:path>
              </a:pathLst>
            </a:custGeom>
            <a:ln w="28575" cmpd="sng">
              <a:solidFill>
                <a:srgbClr val="A5E997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>
              <a:stCxn id="22" idx="12"/>
              <a:endCxn id="22" idx="2"/>
            </p:cNvCxnSpPr>
            <p:nvPr/>
          </p:nvCxnSpPr>
          <p:spPr>
            <a:xfrm flipV="1">
              <a:off x="3968809" y="3016370"/>
              <a:ext cx="509103" cy="257295"/>
            </a:xfrm>
            <a:prstGeom prst="line">
              <a:avLst/>
            </a:prstGeom>
            <a:ln w="28575" cmpd="sng">
              <a:solidFill>
                <a:srgbClr val="A5E997"/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</p:cxnSp>
        <p:cxnSp>
          <p:nvCxnSpPr>
            <p:cNvPr id="24" name="Straight Connector 23"/>
            <p:cNvCxnSpPr>
              <a:stCxn id="22" idx="3"/>
            </p:cNvCxnSpPr>
            <p:nvPr/>
          </p:nvCxnSpPr>
          <p:spPr>
            <a:xfrm flipH="1">
              <a:off x="4883004" y="3164178"/>
              <a:ext cx="536474" cy="322987"/>
            </a:xfrm>
            <a:prstGeom prst="line">
              <a:avLst/>
            </a:prstGeom>
            <a:ln w="28575" cmpd="sng">
              <a:solidFill>
                <a:srgbClr val="A5E997"/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</p:cxnSp>
        <p:cxnSp>
          <p:nvCxnSpPr>
            <p:cNvPr id="25" name="Straight Connector 24"/>
            <p:cNvCxnSpPr>
              <a:stCxn id="22" idx="5"/>
              <a:endCxn id="22" idx="9"/>
            </p:cNvCxnSpPr>
            <p:nvPr/>
          </p:nvCxnSpPr>
          <p:spPr>
            <a:xfrm flipH="1">
              <a:off x="3908593" y="4116716"/>
              <a:ext cx="635009" cy="284667"/>
            </a:xfrm>
            <a:prstGeom prst="line">
              <a:avLst/>
            </a:prstGeom>
            <a:ln w="28575" cmpd="sng">
              <a:solidFill>
                <a:srgbClr val="A5E997"/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</p:cxnSp>
      </p:grpSp>
      <p:grpSp>
        <p:nvGrpSpPr>
          <p:cNvPr id="26" name="Group 25"/>
          <p:cNvGrpSpPr/>
          <p:nvPr/>
        </p:nvGrpSpPr>
        <p:grpSpPr>
          <a:xfrm flipH="1">
            <a:off x="6824890" y="4067821"/>
            <a:ext cx="1760507" cy="2381960"/>
            <a:chOff x="2137710" y="113073"/>
            <a:chExt cx="4887143" cy="6612287"/>
          </a:xfrm>
        </p:grpSpPr>
        <p:sp>
          <p:nvSpPr>
            <p:cNvPr id="27" name="Freeform 26"/>
            <p:cNvSpPr/>
            <p:nvPr/>
          </p:nvSpPr>
          <p:spPr>
            <a:xfrm>
              <a:off x="3102239" y="3966399"/>
              <a:ext cx="3777621" cy="2758961"/>
            </a:xfrm>
            <a:custGeom>
              <a:avLst/>
              <a:gdLst>
                <a:gd name="connsiteX0" fmla="*/ 685948 w 3762529"/>
                <a:gd name="connsiteY0" fmla="*/ 326005 h 2750671"/>
                <a:gd name="connsiteX1" fmla="*/ 685948 w 3762529"/>
                <a:gd name="connsiteY1" fmla="*/ 584093 h 2750671"/>
                <a:gd name="connsiteX2" fmla="*/ 577283 w 3762529"/>
                <a:gd name="connsiteY2" fmla="*/ 808222 h 2750671"/>
                <a:gd name="connsiteX3" fmla="*/ 142623 w 3762529"/>
                <a:gd name="connsiteY3" fmla="*/ 964433 h 2750671"/>
                <a:gd name="connsiteX4" fmla="*/ 0 w 3762529"/>
                <a:gd name="connsiteY4" fmla="*/ 1093477 h 2750671"/>
                <a:gd name="connsiteX5" fmla="*/ 0 w 3762529"/>
                <a:gd name="connsiteY5" fmla="*/ 1439857 h 2750671"/>
                <a:gd name="connsiteX6" fmla="*/ 1039110 w 3762529"/>
                <a:gd name="connsiteY6" fmla="*/ 2580876 h 2750671"/>
                <a:gd name="connsiteX7" fmla="*/ 1514520 w 3762529"/>
                <a:gd name="connsiteY7" fmla="*/ 2750671 h 2750671"/>
                <a:gd name="connsiteX8" fmla="*/ 1826932 w 3762529"/>
                <a:gd name="connsiteY8" fmla="*/ 2730296 h 2750671"/>
                <a:gd name="connsiteX9" fmla="*/ 3572365 w 3762529"/>
                <a:gd name="connsiteY9" fmla="*/ 1854156 h 2750671"/>
                <a:gd name="connsiteX10" fmla="*/ 3762529 w 3762529"/>
                <a:gd name="connsiteY10" fmla="*/ 1602860 h 2750671"/>
                <a:gd name="connsiteX11" fmla="*/ 3748946 w 3762529"/>
                <a:gd name="connsiteY11" fmla="*/ 1283646 h 2750671"/>
                <a:gd name="connsiteX12" fmla="*/ 3667447 w 3762529"/>
                <a:gd name="connsiteY12" fmla="*/ 1168186 h 2750671"/>
                <a:gd name="connsiteX13" fmla="*/ 3022248 w 3762529"/>
                <a:gd name="connsiteY13" fmla="*/ 842181 h 2750671"/>
                <a:gd name="connsiteX14" fmla="*/ 2954333 w 3762529"/>
                <a:gd name="connsiteY14" fmla="*/ 543342 h 2750671"/>
                <a:gd name="connsiteX15" fmla="*/ 3266745 w 3762529"/>
                <a:gd name="connsiteY15" fmla="*/ 0 h 2750671"/>
                <a:gd name="connsiteX0" fmla="*/ 685948 w 3762529"/>
                <a:gd name="connsiteY0" fmla="*/ 326005 h 2750671"/>
                <a:gd name="connsiteX1" fmla="*/ 685948 w 3762529"/>
                <a:gd name="connsiteY1" fmla="*/ 584093 h 2750671"/>
                <a:gd name="connsiteX2" fmla="*/ 577283 w 3762529"/>
                <a:gd name="connsiteY2" fmla="*/ 808222 h 2750671"/>
                <a:gd name="connsiteX3" fmla="*/ 142623 w 3762529"/>
                <a:gd name="connsiteY3" fmla="*/ 964433 h 2750671"/>
                <a:gd name="connsiteX4" fmla="*/ 0 w 3762529"/>
                <a:gd name="connsiteY4" fmla="*/ 1093477 h 2750671"/>
                <a:gd name="connsiteX5" fmla="*/ 0 w 3762529"/>
                <a:gd name="connsiteY5" fmla="*/ 1439857 h 2750671"/>
                <a:gd name="connsiteX6" fmla="*/ 1039110 w 3762529"/>
                <a:gd name="connsiteY6" fmla="*/ 2580876 h 2750671"/>
                <a:gd name="connsiteX7" fmla="*/ 1514520 w 3762529"/>
                <a:gd name="connsiteY7" fmla="*/ 2750671 h 2750671"/>
                <a:gd name="connsiteX8" fmla="*/ 1826932 w 3762529"/>
                <a:gd name="connsiteY8" fmla="*/ 2730296 h 2750671"/>
                <a:gd name="connsiteX9" fmla="*/ 3572365 w 3762529"/>
                <a:gd name="connsiteY9" fmla="*/ 1854156 h 2750671"/>
                <a:gd name="connsiteX10" fmla="*/ 3762529 w 3762529"/>
                <a:gd name="connsiteY10" fmla="*/ 1602860 h 2750671"/>
                <a:gd name="connsiteX11" fmla="*/ 3748946 w 3762529"/>
                <a:gd name="connsiteY11" fmla="*/ 1283646 h 2750671"/>
                <a:gd name="connsiteX12" fmla="*/ 3667447 w 3762529"/>
                <a:gd name="connsiteY12" fmla="*/ 1168186 h 2750671"/>
                <a:gd name="connsiteX13" fmla="*/ 3022248 w 3762529"/>
                <a:gd name="connsiteY13" fmla="*/ 842181 h 2750671"/>
                <a:gd name="connsiteX14" fmla="*/ 2954333 w 3762529"/>
                <a:gd name="connsiteY14" fmla="*/ 543342 h 2750671"/>
                <a:gd name="connsiteX15" fmla="*/ 3266745 w 3762529"/>
                <a:gd name="connsiteY15" fmla="*/ 0 h 2750671"/>
                <a:gd name="connsiteX0" fmla="*/ 685948 w 3762529"/>
                <a:gd name="connsiteY0" fmla="*/ 326005 h 2750671"/>
                <a:gd name="connsiteX1" fmla="*/ 685948 w 3762529"/>
                <a:gd name="connsiteY1" fmla="*/ 584093 h 2750671"/>
                <a:gd name="connsiteX2" fmla="*/ 577283 w 3762529"/>
                <a:gd name="connsiteY2" fmla="*/ 808222 h 2750671"/>
                <a:gd name="connsiteX3" fmla="*/ 142623 w 3762529"/>
                <a:gd name="connsiteY3" fmla="*/ 964433 h 2750671"/>
                <a:gd name="connsiteX4" fmla="*/ 0 w 3762529"/>
                <a:gd name="connsiteY4" fmla="*/ 1093477 h 2750671"/>
                <a:gd name="connsiteX5" fmla="*/ 0 w 3762529"/>
                <a:gd name="connsiteY5" fmla="*/ 1439857 h 2750671"/>
                <a:gd name="connsiteX6" fmla="*/ 1039110 w 3762529"/>
                <a:gd name="connsiteY6" fmla="*/ 2580876 h 2750671"/>
                <a:gd name="connsiteX7" fmla="*/ 1514520 w 3762529"/>
                <a:gd name="connsiteY7" fmla="*/ 2750671 h 2750671"/>
                <a:gd name="connsiteX8" fmla="*/ 1826932 w 3762529"/>
                <a:gd name="connsiteY8" fmla="*/ 2730296 h 2750671"/>
                <a:gd name="connsiteX9" fmla="*/ 3572365 w 3762529"/>
                <a:gd name="connsiteY9" fmla="*/ 1854156 h 2750671"/>
                <a:gd name="connsiteX10" fmla="*/ 3762529 w 3762529"/>
                <a:gd name="connsiteY10" fmla="*/ 1602860 h 2750671"/>
                <a:gd name="connsiteX11" fmla="*/ 3748946 w 3762529"/>
                <a:gd name="connsiteY11" fmla="*/ 1283646 h 2750671"/>
                <a:gd name="connsiteX12" fmla="*/ 3667447 w 3762529"/>
                <a:gd name="connsiteY12" fmla="*/ 1168186 h 2750671"/>
                <a:gd name="connsiteX13" fmla="*/ 3022248 w 3762529"/>
                <a:gd name="connsiteY13" fmla="*/ 842181 h 2750671"/>
                <a:gd name="connsiteX14" fmla="*/ 2954333 w 3762529"/>
                <a:gd name="connsiteY14" fmla="*/ 543342 h 2750671"/>
                <a:gd name="connsiteX15" fmla="*/ 3266745 w 3762529"/>
                <a:gd name="connsiteY15" fmla="*/ 0 h 2750671"/>
                <a:gd name="connsiteX0" fmla="*/ 685948 w 3762529"/>
                <a:gd name="connsiteY0" fmla="*/ 326005 h 2750671"/>
                <a:gd name="connsiteX1" fmla="*/ 685948 w 3762529"/>
                <a:gd name="connsiteY1" fmla="*/ 584093 h 2750671"/>
                <a:gd name="connsiteX2" fmla="*/ 577283 w 3762529"/>
                <a:gd name="connsiteY2" fmla="*/ 808222 h 2750671"/>
                <a:gd name="connsiteX3" fmla="*/ 142623 w 3762529"/>
                <a:gd name="connsiteY3" fmla="*/ 964433 h 2750671"/>
                <a:gd name="connsiteX4" fmla="*/ 0 w 3762529"/>
                <a:gd name="connsiteY4" fmla="*/ 1093477 h 2750671"/>
                <a:gd name="connsiteX5" fmla="*/ 0 w 3762529"/>
                <a:gd name="connsiteY5" fmla="*/ 1439857 h 2750671"/>
                <a:gd name="connsiteX6" fmla="*/ 1039110 w 3762529"/>
                <a:gd name="connsiteY6" fmla="*/ 2580876 h 2750671"/>
                <a:gd name="connsiteX7" fmla="*/ 1514520 w 3762529"/>
                <a:gd name="connsiteY7" fmla="*/ 2750671 h 2750671"/>
                <a:gd name="connsiteX8" fmla="*/ 1826932 w 3762529"/>
                <a:gd name="connsiteY8" fmla="*/ 2730296 h 2750671"/>
                <a:gd name="connsiteX9" fmla="*/ 3572365 w 3762529"/>
                <a:gd name="connsiteY9" fmla="*/ 1854156 h 2750671"/>
                <a:gd name="connsiteX10" fmla="*/ 3762529 w 3762529"/>
                <a:gd name="connsiteY10" fmla="*/ 1602860 h 2750671"/>
                <a:gd name="connsiteX11" fmla="*/ 3748946 w 3762529"/>
                <a:gd name="connsiteY11" fmla="*/ 1283646 h 2750671"/>
                <a:gd name="connsiteX12" fmla="*/ 3667447 w 3762529"/>
                <a:gd name="connsiteY12" fmla="*/ 1168186 h 2750671"/>
                <a:gd name="connsiteX13" fmla="*/ 3022248 w 3762529"/>
                <a:gd name="connsiteY13" fmla="*/ 842181 h 2750671"/>
                <a:gd name="connsiteX14" fmla="*/ 2954333 w 3762529"/>
                <a:gd name="connsiteY14" fmla="*/ 543342 h 2750671"/>
                <a:gd name="connsiteX15" fmla="*/ 3266745 w 3762529"/>
                <a:gd name="connsiteY15" fmla="*/ 0 h 2750671"/>
                <a:gd name="connsiteX0" fmla="*/ 685948 w 3762529"/>
                <a:gd name="connsiteY0" fmla="*/ 326005 h 2809189"/>
                <a:gd name="connsiteX1" fmla="*/ 685948 w 3762529"/>
                <a:gd name="connsiteY1" fmla="*/ 584093 h 2809189"/>
                <a:gd name="connsiteX2" fmla="*/ 577283 w 3762529"/>
                <a:gd name="connsiteY2" fmla="*/ 808222 h 2809189"/>
                <a:gd name="connsiteX3" fmla="*/ 142623 w 3762529"/>
                <a:gd name="connsiteY3" fmla="*/ 964433 h 2809189"/>
                <a:gd name="connsiteX4" fmla="*/ 0 w 3762529"/>
                <a:gd name="connsiteY4" fmla="*/ 1093477 h 2809189"/>
                <a:gd name="connsiteX5" fmla="*/ 0 w 3762529"/>
                <a:gd name="connsiteY5" fmla="*/ 1439857 h 2809189"/>
                <a:gd name="connsiteX6" fmla="*/ 1039110 w 3762529"/>
                <a:gd name="connsiteY6" fmla="*/ 2580876 h 2809189"/>
                <a:gd name="connsiteX7" fmla="*/ 1514520 w 3762529"/>
                <a:gd name="connsiteY7" fmla="*/ 2750671 h 2809189"/>
                <a:gd name="connsiteX8" fmla="*/ 1826932 w 3762529"/>
                <a:gd name="connsiteY8" fmla="*/ 2730296 h 2809189"/>
                <a:gd name="connsiteX9" fmla="*/ 3572365 w 3762529"/>
                <a:gd name="connsiteY9" fmla="*/ 1854156 h 2809189"/>
                <a:gd name="connsiteX10" fmla="*/ 3762529 w 3762529"/>
                <a:gd name="connsiteY10" fmla="*/ 1602860 h 2809189"/>
                <a:gd name="connsiteX11" fmla="*/ 3748946 w 3762529"/>
                <a:gd name="connsiteY11" fmla="*/ 1283646 h 2809189"/>
                <a:gd name="connsiteX12" fmla="*/ 3667447 w 3762529"/>
                <a:gd name="connsiteY12" fmla="*/ 1168186 h 2809189"/>
                <a:gd name="connsiteX13" fmla="*/ 3022248 w 3762529"/>
                <a:gd name="connsiteY13" fmla="*/ 842181 h 2809189"/>
                <a:gd name="connsiteX14" fmla="*/ 2954333 w 3762529"/>
                <a:gd name="connsiteY14" fmla="*/ 543342 h 2809189"/>
                <a:gd name="connsiteX15" fmla="*/ 3266745 w 3762529"/>
                <a:gd name="connsiteY15" fmla="*/ 0 h 2809189"/>
                <a:gd name="connsiteX0" fmla="*/ 685948 w 3762529"/>
                <a:gd name="connsiteY0" fmla="*/ 326005 h 2758961"/>
                <a:gd name="connsiteX1" fmla="*/ 685948 w 3762529"/>
                <a:gd name="connsiteY1" fmla="*/ 584093 h 2758961"/>
                <a:gd name="connsiteX2" fmla="*/ 577283 w 3762529"/>
                <a:gd name="connsiteY2" fmla="*/ 808222 h 2758961"/>
                <a:gd name="connsiteX3" fmla="*/ 142623 w 3762529"/>
                <a:gd name="connsiteY3" fmla="*/ 964433 h 2758961"/>
                <a:gd name="connsiteX4" fmla="*/ 0 w 3762529"/>
                <a:gd name="connsiteY4" fmla="*/ 1093477 h 2758961"/>
                <a:gd name="connsiteX5" fmla="*/ 0 w 3762529"/>
                <a:gd name="connsiteY5" fmla="*/ 1439857 h 2758961"/>
                <a:gd name="connsiteX6" fmla="*/ 1039110 w 3762529"/>
                <a:gd name="connsiteY6" fmla="*/ 2580876 h 2758961"/>
                <a:gd name="connsiteX7" fmla="*/ 1514520 w 3762529"/>
                <a:gd name="connsiteY7" fmla="*/ 2750671 h 2758961"/>
                <a:gd name="connsiteX8" fmla="*/ 1826932 w 3762529"/>
                <a:gd name="connsiteY8" fmla="*/ 2730296 h 2758961"/>
                <a:gd name="connsiteX9" fmla="*/ 3572365 w 3762529"/>
                <a:gd name="connsiteY9" fmla="*/ 1854156 h 2758961"/>
                <a:gd name="connsiteX10" fmla="*/ 3762529 w 3762529"/>
                <a:gd name="connsiteY10" fmla="*/ 1602860 h 2758961"/>
                <a:gd name="connsiteX11" fmla="*/ 3748946 w 3762529"/>
                <a:gd name="connsiteY11" fmla="*/ 1283646 h 2758961"/>
                <a:gd name="connsiteX12" fmla="*/ 3667447 w 3762529"/>
                <a:gd name="connsiteY12" fmla="*/ 1168186 h 2758961"/>
                <a:gd name="connsiteX13" fmla="*/ 3022248 w 3762529"/>
                <a:gd name="connsiteY13" fmla="*/ 842181 h 2758961"/>
                <a:gd name="connsiteX14" fmla="*/ 2954333 w 3762529"/>
                <a:gd name="connsiteY14" fmla="*/ 543342 h 2758961"/>
                <a:gd name="connsiteX15" fmla="*/ 3266745 w 3762529"/>
                <a:gd name="connsiteY15" fmla="*/ 0 h 2758961"/>
                <a:gd name="connsiteX0" fmla="*/ 701040 w 3777621"/>
                <a:gd name="connsiteY0" fmla="*/ 326005 h 2758961"/>
                <a:gd name="connsiteX1" fmla="*/ 701040 w 3777621"/>
                <a:gd name="connsiteY1" fmla="*/ 584093 h 2758961"/>
                <a:gd name="connsiteX2" fmla="*/ 592375 w 3777621"/>
                <a:gd name="connsiteY2" fmla="*/ 808222 h 2758961"/>
                <a:gd name="connsiteX3" fmla="*/ 157715 w 3777621"/>
                <a:gd name="connsiteY3" fmla="*/ 964433 h 2758961"/>
                <a:gd name="connsiteX4" fmla="*/ 15092 w 3777621"/>
                <a:gd name="connsiteY4" fmla="*/ 1093477 h 2758961"/>
                <a:gd name="connsiteX5" fmla="*/ 15092 w 3777621"/>
                <a:gd name="connsiteY5" fmla="*/ 1439857 h 2758961"/>
                <a:gd name="connsiteX6" fmla="*/ 1054202 w 3777621"/>
                <a:gd name="connsiteY6" fmla="*/ 2580876 h 2758961"/>
                <a:gd name="connsiteX7" fmla="*/ 1529612 w 3777621"/>
                <a:gd name="connsiteY7" fmla="*/ 2750671 h 2758961"/>
                <a:gd name="connsiteX8" fmla="*/ 1842024 w 3777621"/>
                <a:gd name="connsiteY8" fmla="*/ 2730296 h 2758961"/>
                <a:gd name="connsiteX9" fmla="*/ 3587457 w 3777621"/>
                <a:gd name="connsiteY9" fmla="*/ 1854156 h 2758961"/>
                <a:gd name="connsiteX10" fmla="*/ 3777621 w 3777621"/>
                <a:gd name="connsiteY10" fmla="*/ 1602860 h 2758961"/>
                <a:gd name="connsiteX11" fmla="*/ 3764038 w 3777621"/>
                <a:gd name="connsiteY11" fmla="*/ 1283646 h 2758961"/>
                <a:gd name="connsiteX12" fmla="*/ 3682539 w 3777621"/>
                <a:gd name="connsiteY12" fmla="*/ 1168186 h 2758961"/>
                <a:gd name="connsiteX13" fmla="*/ 3037340 w 3777621"/>
                <a:gd name="connsiteY13" fmla="*/ 842181 h 2758961"/>
                <a:gd name="connsiteX14" fmla="*/ 2969425 w 3777621"/>
                <a:gd name="connsiteY14" fmla="*/ 543342 h 2758961"/>
                <a:gd name="connsiteX15" fmla="*/ 3281837 w 3777621"/>
                <a:gd name="connsiteY15" fmla="*/ 0 h 2758961"/>
                <a:gd name="connsiteX0" fmla="*/ 701040 w 3777621"/>
                <a:gd name="connsiteY0" fmla="*/ 326005 h 2758961"/>
                <a:gd name="connsiteX1" fmla="*/ 701040 w 3777621"/>
                <a:gd name="connsiteY1" fmla="*/ 584093 h 2758961"/>
                <a:gd name="connsiteX2" fmla="*/ 592375 w 3777621"/>
                <a:gd name="connsiteY2" fmla="*/ 808222 h 2758961"/>
                <a:gd name="connsiteX3" fmla="*/ 157715 w 3777621"/>
                <a:gd name="connsiteY3" fmla="*/ 964433 h 2758961"/>
                <a:gd name="connsiteX4" fmla="*/ 15092 w 3777621"/>
                <a:gd name="connsiteY4" fmla="*/ 1093477 h 2758961"/>
                <a:gd name="connsiteX5" fmla="*/ 15092 w 3777621"/>
                <a:gd name="connsiteY5" fmla="*/ 1439857 h 2758961"/>
                <a:gd name="connsiteX6" fmla="*/ 1054202 w 3777621"/>
                <a:gd name="connsiteY6" fmla="*/ 2580876 h 2758961"/>
                <a:gd name="connsiteX7" fmla="*/ 1529612 w 3777621"/>
                <a:gd name="connsiteY7" fmla="*/ 2750671 h 2758961"/>
                <a:gd name="connsiteX8" fmla="*/ 1842024 w 3777621"/>
                <a:gd name="connsiteY8" fmla="*/ 2730296 h 2758961"/>
                <a:gd name="connsiteX9" fmla="*/ 3587457 w 3777621"/>
                <a:gd name="connsiteY9" fmla="*/ 1854156 h 2758961"/>
                <a:gd name="connsiteX10" fmla="*/ 3777621 w 3777621"/>
                <a:gd name="connsiteY10" fmla="*/ 1602860 h 2758961"/>
                <a:gd name="connsiteX11" fmla="*/ 3764038 w 3777621"/>
                <a:gd name="connsiteY11" fmla="*/ 1283646 h 2758961"/>
                <a:gd name="connsiteX12" fmla="*/ 3682539 w 3777621"/>
                <a:gd name="connsiteY12" fmla="*/ 1168186 h 2758961"/>
                <a:gd name="connsiteX13" fmla="*/ 3037340 w 3777621"/>
                <a:gd name="connsiteY13" fmla="*/ 842181 h 2758961"/>
                <a:gd name="connsiteX14" fmla="*/ 2969425 w 3777621"/>
                <a:gd name="connsiteY14" fmla="*/ 543342 h 2758961"/>
                <a:gd name="connsiteX15" fmla="*/ 3281837 w 3777621"/>
                <a:gd name="connsiteY15" fmla="*/ 0 h 2758961"/>
                <a:gd name="connsiteX0" fmla="*/ 701040 w 3777621"/>
                <a:gd name="connsiteY0" fmla="*/ 326005 h 2758961"/>
                <a:gd name="connsiteX1" fmla="*/ 701040 w 3777621"/>
                <a:gd name="connsiteY1" fmla="*/ 584093 h 2758961"/>
                <a:gd name="connsiteX2" fmla="*/ 592375 w 3777621"/>
                <a:gd name="connsiteY2" fmla="*/ 808222 h 2758961"/>
                <a:gd name="connsiteX3" fmla="*/ 157715 w 3777621"/>
                <a:gd name="connsiteY3" fmla="*/ 964433 h 2758961"/>
                <a:gd name="connsiteX4" fmla="*/ 15092 w 3777621"/>
                <a:gd name="connsiteY4" fmla="*/ 1093477 h 2758961"/>
                <a:gd name="connsiteX5" fmla="*/ 15092 w 3777621"/>
                <a:gd name="connsiteY5" fmla="*/ 1439857 h 2758961"/>
                <a:gd name="connsiteX6" fmla="*/ 1054202 w 3777621"/>
                <a:gd name="connsiteY6" fmla="*/ 2580876 h 2758961"/>
                <a:gd name="connsiteX7" fmla="*/ 1529612 w 3777621"/>
                <a:gd name="connsiteY7" fmla="*/ 2750671 h 2758961"/>
                <a:gd name="connsiteX8" fmla="*/ 1842024 w 3777621"/>
                <a:gd name="connsiteY8" fmla="*/ 2730296 h 2758961"/>
                <a:gd name="connsiteX9" fmla="*/ 3587457 w 3777621"/>
                <a:gd name="connsiteY9" fmla="*/ 1854156 h 2758961"/>
                <a:gd name="connsiteX10" fmla="*/ 3777621 w 3777621"/>
                <a:gd name="connsiteY10" fmla="*/ 1602860 h 2758961"/>
                <a:gd name="connsiteX11" fmla="*/ 3764038 w 3777621"/>
                <a:gd name="connsiteY11" fmla="*/ 1283646 h 2758961"/>
                <a:gd name="connsiteX12" fmla="*/ 3682539 w 3777621"/>
                <a:gd name="connsiteY12" fmla="*/ 1168186 h 2758961"/>
                <a:gd name="connsiteX13" fmla="*/ 3037340 w 3777621"/>
                <a:gd name="connsiteY13" fmla="*/ 842181 h 2758961"/>
                <a:gd name="connsiteX14" fmla="*/ 2969425 w 3777621"/>
                <a:gd name="connsiteY14" fmla="*/ 543342 h 2758961"/>
                <a:gd name="connsiteX15" fmla="*/ 3281837 w 3777621"/>
                <a:gd name="connsiteY15" fmla="*/ 0 h 2758961"/>
                <a:gd name="connsiteX0" fmla="*/ 701040 w 3777621"/>
                <a:gd name="connsiteY0" fmla="*/ 326005 h 2758961"/>
                <a:gd name="connsiteX1" fmla="*/ 701040 w 3777621"/>
                <a:gd name="connsiteY1" fmla="*/ 584093 h 2758961"/>
                <a:gd name="connsiteX2" fmla="*/ 592375 w 3777621"/>
                <a:gd name="connsiteY2" fmla="*/ 808222 h 2758961"/>
                <a:gd name="connsiteX3" fmla="*/ 157715 w 3777621"/>
                <a:gd name="connsiteY3" fmla="*/ 964433 h 2758961"/>
                <a:gd name="connsiteX4" fmla="*/ 15092 w 3777621"/>
                <a:gd name="connsiteY4" fmla="*/ 1093477 h 2758961"/>
                <a:gd name="connsiteX5" fmla="*/ 15092 w 3777621"/>
                <a:gd name="connsiteY5" fmla="*/ 1439857 h 2758961"/>
                <a:gd name="connsiteX6" fmla="*/ 1054202 w 3777621"/>
                <a:gd name="connsiteY6" fmla="*/ 2580876 h 2758961"/>
                <a:gd name="connsiteX7" fmla="*/ 1529612 w 3777621"/>
                <a:gd name="connsiteY7" fmla="*/ 2750671 h 2758961"/>
                <a:gd name="connsiteX8" fmla="*/ 1842024 w 3777621"/>
                <a:gd name="connsiteY8" fmla="*/ 2730296 h 2758961"/>
                <a:gd name="connsiteX9" fmla="*/ 3587457 w 3777621"/>
                <a:gd name="connsiteY9" fmla="*/ 1854156 h 2758961"/>
                <a:gd name="connsiteX10" fmla="*/ 3777621 w 3777621"/>
                <a:gd name="connsiteY10" fmla="*/ 1602860 h 2758961"/>
                <a:gd name="connsiteX11" fmla="*/ 3764038 w 3777621"/>
                <a:gd name="connsiteY11" fmla="*/ 1283646 h 2758961"/>
                <a:gd name="connsiteX12" fmla="*/ 3682539 w 3777621"/>
                <a:gd name="connsiteY12" fmla="*/ 1168186 h 2758961"/>
                <a:gd name="connsiteX13" fmla="*/ 3037340 w 3777621"/>
                <a:gd name="connsiteY13" fmla="*/ 842181 h 2758961"/>
                <a:gd name="connsiteX14" fmla="*/ 2969425 w 3777621"/>
                <a:gd name="connsiteY14" fmla="*/ 543342 h 2758961"/>
                <a:gd name="connsiteX15" fmla="*/ 3281837 w 3777621"/>
                <a:gd name="connsiteY15" fmla="*/ 0 h 2758961"/>
                <a:gd name="connsiteX0" fmla="*/ 701040 w 3777621"/>
                <a:gd name="connsiteY0" fmla="*/ 326005 h 2758961"/>
                <a:gd name="connsiteX1" fmla="*/ 701040 w 3777621"/>
                <a:gd name="connsiteY1" fmla="*/ 584093 h 2758961"/>
                <a:gd name="connsiteX2" fmla="*/ 592375 w 3777621"/>
                <a:gd name="connsiteY2" fmla="*/ 808222 h 2758961"/>
                <a:gd name="connsiteX3" fmla="*/ 157715 w 3777621"/>
                <a:gd name="connsiteY3" fmla="*/ 964433 h 2758961"/>
                <a:gd name="connsiteX4" fmla="*/ 15092 w 3777621"/>
                <a:gd name="connsiteY4" fmla="*/ 1093477 h 2758961"/>
                <a:gd name="connsiteX5" fmla="*/ 15092 w 3777621"/>
                <a:gd name="connsiteY5" fmla="*/ 1439857 h 2758961"/>
                <a:gd name="connsiteX6" fmla="*/ 1054202 w 3777621"/>
                <a:gd name="connsiteY6" fmla="*/ 2580876 h 2758961"/>
                <a:gd name="connsiteX7" fmla="*/ 1529612 w 3777621"/>
                <a:gd name="connsiteY7" fmla="*/ 2750671 h 2758961"/>
                <a:gd name="connsiteX8" fmla="*/ 1842024 w 3777621"/>
                <a:gd name="connsiteY8" fmla="*/ 2730296 h 2758961"/>
                <a:gd name="connsiteX9" fmla="*/ 3587457 w 3777621"/>
                <a:gd name="connsiteY9" fmla="*/ 1854156 h 2758961"/>
                <a:gd name="connsiteX10" fmla="*/ 3777621 w 3777621"/>
                <a:gd name="connsiteY10" fmla="*/ 1602860 h 2758961"/>
                <a:gd name="connsiteX11" fmla="*/ 3764038 w 3777621"/>
                <a:gd name="connsiteY11" fmla="*/ 1283646 h 2758961"/>
                <a:gd name="connsiteX12" fmla="*/ 3682539 w 3777621"/>
                <a:gd name="connsiteY12" fmla="*/ 1168186 h 2758961"/>
                <a:gd name="connsiteX13" fmla="*/ 3037340 w 3777621"/>
                <a:gd name="connsiteY13" fmla="*/ 842181 h 2758961"/>
                <a:gd name="connsiteX14" fmla="*/ 2969425 w 3777621"/>
                <a:gd name="connsiteY14" fmla="*/ 543342 h 2758961"/>
                <a:gd name="connsiteX15" fmla="*/ 3281837 w 3777621"/>
                <a:gd name="connsiteY15" fmla="*/ 0 h 2758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77621" h="2758961">
                  <a:moveTo>
                    <a:pt x="701040" y="326005"/>
                  </a:moveTo>
                  <a:cubicBezTo>
                    <a:pt x="701040" y="412034"/>
                    <a:pt x="719151" y="503724"/>
                    <a:pt x="701040" y="584093"/>
                  </a:cubicBezTo>
                  <a:cubicBezTo>
                    <a:pt x="682929" y="664463"/>
                    <a:pt x="682929" y="744832"/>
                    <a:pt x="592375" y="808222"/>
                  </a:cubicBezTo>
                  <a:lnTo>
                    <a:pt x="157715" y="964433"/>
                  </a:lnTo>
                  <a:cubicBezTo>
                    <a:pt x="110174" y="1007448"/>
                    <a:pt x="49049" y="1036879"/>
                    <a:pt x="15092" y="1093477"/>
                  </a:cubicBezTo>
                  <a:cubicBezTo>
                    <a:pt x="15092" y="1208937"/>
                    <a:pt x="-18866" y="1324397"/>
                    <a:pt x="15092" y="1439857"/>
                  </a:cubicBezTo>
                  <a:cubicBezTo>
                    <a:pt x="341087" y="1847364"/>
                    <a:pt x="707832" y="2200536"/>
                    <a:pt x="1054202" y="2580876"/>
                  </a:cubicBezTo>
                  <a:cubicBezTo>
                    <a:pt x="1306622" y="2799345"/>
                    <a:pt x="1398308" y="2725768"/>
                    <a:pt x="1529612" y="2750671"/>
                  </a:cubicBezTo>
                  <a:cubicBezTo>
                    <a:pt x="1660916" y="2775574"/>
                    <a:pt x="1668840" y="2737087"/>
                    <a:pt x="1842024" y="2730296"/>
                  </a:cubicBezTo>
                  <a:lnTo>
                    <a:pt x="3587457" y="1854156"/>
                  </a:lnTo>
                  <a:cubicBezTo>
                    <a:pt x="3650845" y="1770391"/>
                    <a:pt x="3754982" y="1747751"/>
                    <a:pt x="3777621" y="1602860"/>
                  </a:cubicBezTo>
                  <a:lnTo>
                    <a:pt x="3764038" y="1283646"/>
                  </a:lnTo>
                  <a:lnTo>
                    <a:pt x="3682539" y="1168186"/>
                  </a:lnTo>
                  <a:lnTo>
                    <a:pt x="3037340" y="842181"/>
                  </a:lnTo>
                  <a:cubicBezTo>
                    <a:pt x="2980744" y="762943"/>
                    <a:pt x="2992063" y="642955"/>
                    <a:pt x="2969425" y="543342"/>
                  </a:cubicBezTo>
                  <a:cubicBezTo>
                    <a:pt x="3026021" y="301101"/>
                    <a:pt x="3177700" y="181114"/>
                    <a:pt x="3281837" y="0"/>
                  </a:cubicBezTo>
                </a:path>
              </a:pathLst>
            </a:custGeom>
            <a:ln w="28575" cmpd="sng">
              <a:solidFill>
                <a:srgbClr val="CAC9F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2137710" y="113073"/>
              <a:ext cx="4887143" cy="4406485"/>
            </a:xfrm>
            <a:custGeom>
              <a:avLst/>
              <a:gdLst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18665 w 4887143"/>
                <a:gd name="connsiteY22" fmla="*/ 962467 h 4406629"/>
                <a:gd name="connsiteX23" fmla="*/ 2507225 w 4887143"/>
                <a:gd name="connsiteY23" fmla="*/ 1282841 h 4406629"/>
                <a:gd name="connsiteX24" fmla="*/ 2701717 w 4887143"/>
                <a:gd name="connsiteY24" fmla="*/ 2118101 h 4406629"/>
                <a:gd name="connsiteX25" fmla="*/ 2850446 w 4887143"/>
                <a:gd name="connsiteY25" fmla="*/ 2163869 h 4406629"/>
                <a:gd name="connsiteX26" fmla="*/ 2747480 w 4887143"/>
                <a:gd name="connsiteY26" fmla="*/ 1054003 h 4406629"/>
                <a:gd name="connsiteX27" fmla="*/ 2736039 w 4887143"/>
                <a:gd name="connsiteY27" fmla="*/ 459023 h 4406629"/>
                <a:gd name="connsiteX28" fmla="*/ 3010617 w 4887143"/>
                <a:gd name="connsiteY28" fmla="*/ 241626 h 4406629"/>
                <a:gd name="connsiteX29" fmla="*/ 3308075 w 4887143"/>
                <a:gd name="connsiteY29" fmla="*/ 344604 h 4406629"/>
                <a:gd name="connsiteX30" fmla="*/ 3353838 w 4887143"/>
                <a:gd name="connsiteY30" fmla="*/ 722187 h 4406629"/>
                <a:gd name="connsiteX31" fmla="*/ 3479686 w 4887143"/>
                <a:gd name="connsiteY31" fmla="*/ 1443028 h 4406629"/>
                <a:gd name="connsiteX32" fmla="*/ 3514008 w 4887143"/>
                <a:gd name="connsiteY32" fmla="*/ 2049450 h 4406629"/>
                <a:gd name="connsiteX33" fmla="*/ 3639856 w 4887143"/>
                <a:gd name="connsiteY33" fmla="*/ 2369823 h 4406629"/>
                <a:gd name="connsiteX34" fmla="*/ 3925875 w 4887143"/>
                <a:gd name="connsiteY34" fmla="*/ 2495684 h 4406629"/>
                <a:gd name="connsiteX35" fmla="*/ 4017400 w 4887143"/>
                <a:gd name="connsiteY35" fmla="*/ 2415591 h 4406629"/>
                <a:gd name="connsiteX36" fmla="*/ 4028841 w 4887143"/>
                <a:gd name="connsiteY36" fmla="*/ 2140985 h 4406629"/>
                <a:gd name="connsiteX37" fmla="*/ 3697060 w 4887143"/>
                <a:gd name="connsiteY37" fmla="*/ 1614657 h 4406629"/>
                <a:gd name="connsiteX38" fmla="*/ 3685619 w 4887143"/>
                <a:gd name="connsiteY38" fmla="*/ 1214190 h 4406629"/>
                <a:gd name="connsiteX39" fmla="*/ 4028841 w 4887143"/>
                <a:gd name="connsiteY39" fmla="*/ 996793 h 4406629"/>
                <a:gd name="connsiteX40" fmla="*/ 4349181 w 4887143"/>
                <a:gd name="connsiteY40" fmla="*/ 1088328 h 4406629"/>
                <a:gd name="connsiteX41" fmla="*/ 4806810 w 4887143"/>
                <a:gd name="connsiteY41" fmla="*/ 2026566 h 4406629"/>
                <a:gd name="connsiteX42" fmla="*/ 4783929 w 4887143"/>
                <a:gd name="connsiteY42" fmla="*/ 2690197 h 4406629"/>
                <a:gd name="connsiteX43" fmla="*/ 4886896 w 4887143"/>
                <a:gd name="connsiteY43" fmla="*/ 3022013 h 4406629"/>
                <a:gd name="connsiteX44" fmla="*/ 4749607 w 4887143"/>
                <a:gd name="connsiteY44" fmla="*/ 3376712 h 4406629"/>
                <a:gd name="connsiteX45" fmla="*/ 4532233 w 4887143"/>
                <a:gd name="connsiteY45" fmla="*/ 3777179 h 4406629"/>
                <a:gd name="connsiteX46" fmla="*/ 4017400 w 4887143"/>
                <a:gd name="connsiteY46" fmla="*/ 3914482 h 4406629"/>
                <a:gd name="connsiteX47" fmla="*/ 3548331 w 4887143"/>
                <a:gd name="connsiteY47" fmla="*/ 3983134 h 4406629"/>
                <a:gd name="connsiteX48" fmla="*/ 2873328 w 4887143"/>
                <a:gd name="connsiteY48" fmla="*/ 4211972 h 4406629"/>
                <a:gd name="connsiteX49" fmla="*/ 2358495 w 4887143"/>
                <a:gd name="connsiteY49" fmla="*/ 4406485 h 4406629"/>
                <a:gd name="connsiteX50" fmla="*/ 1740696 w 4887143"/>
                <a:gd name="connsiteY50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50" fmla="*/ 1649170 w 4887143"/>
                <a:gd name="connsiteY50" fmla="*/ 4166205 h 4406629"/>
                <a:gd name="connsiteX0" fmla="*/ 1649170 w 4887143"/>
                <a:gd name="connsiteY0" fmla="*/ 4166205 h 4406485"/>
                <a:gd name="connsiteX1" fmla="*/ 1019930 w 4887143"/>
                <a:gd name="connsiteY1" fmla="*/ 3765737 h 4406485"/>
                <a:gd name="connsiteX2" fmla="*/ 413572 w 4887143"/>
                <a:gd name="connsiteY2" fmla="*/ 2678755 h 4406485"/>
                <a:gd name="connsiteX3" fmla="*/ 116113 w 4887143"/>
                <a:gd name="connsiteY3" fmla="*/ 1443028 h 4406485"/>
                <a:gd name="connsiteX4" fmla="*/ 36028 w 4887143"/>
                <a:gd name="connsiteY4" fmla="*/ 481907 h 4406485"/>
                <a:gd name="connsiteX5" fmla="*/ 676709 w 4887143"/>
                <a:gd name="connsiteY5" fmla="*/ 459023 h 4406485"/>
                <a:gd name="connsiteX6" fmla="*/ 825438 w 4887143"/>
                <a:gd name="connsiteY6" fmla="*/ 1076887 h 4406485"/>
                <a:gd name="connsiteX7" fmla="*/ 974167 w 4887143"/>
                <a:gd name="connsiteY7" fmla="*/ 1683308 h 4406485"/>
                <a:gd name="connsiteX8" fmla="*/ 1134338 w 4887143"/>
                <a:gd name="connsiteY8" fmla="*/ 2266846 h 4406485"/>
                <a:gd name="connsiteX9" fmla="*/ 1042812 w 4887143"/>
                <a:gd name="connsiteY9" fmla="*/ 1706192 h 4406485"/>
                <a:gd name="connsiteX10" fmla="*/ 951286 w 4887143"/>
                <a:gd name="connsiteY10" fmla="*/ 664977 h 4406485"/>
                <a:gd name="connsiteX11" fmla="*/ 928404 w 4887143"/>
                <a:gd name="connsiteY11" fmla="*/ 275952 h 4406485"/>
                <a:gd name="connsiteX12" fmla="*/ 1168660 w 4887143"/>
                <a:gd name="connsiteY12" fmla="*/ 81440 h 4406485"/>
                <a:gd name="connsiteX13" fmla="*/ 1482209 w 4887143"/>
                <a:gd name="connsiteY13" fmla="*/ 167957 h 4406485"/>
                <a:gd name="connsiteX14" fmla="*/ 1610563 w 4887143"/>
                <a:gd name="connsiteY14" fmla="*/ 860531 h 4406485"/>
                <a:gd name="connsiteX15" fmla="*/ 1729255 w 4887143"/>
                <a:gd name="connsiteY15" fmla="*/ 1465912 h 4406485"/>
                <a:gd name="connsiteX16" fmla="*/ 1980951 w 4887143"/>
                <a:gd name="connsiteY16" fmla="*/ 2243962 h 4406485"/>
                <a:gd name="connsiteX17" fmla="*/ 1866544 w 4887143"/>
                <a:gd name="connsiteY17" fmla="*/ 1191306 h 4406485"/>
                <a:gd name="connsiteX18" fmla="*/ 1763577 w 4887143"/>
                <a:gd name="connsiteY18" fmla="*/ 264510 h 4406485"/>
                <a:gd name="connsiteX19" fmla="*/ 2061036 w 4887143"/>
                <a:gd name="connsiteY19" fmla="*/ 1346 h 4406485"/>
                <a:gd name="connsiteX20" fmla="*/ 2381377 w 4887143"/>
                <a:gd name="connsiteY20" fmla="*/ 184417 h 4406485"/>
                <a:gd name="connsiteX21" fmla="*/ 2415699 w 4887143"/>
                <a:gd name="connsiteY21" fmla="*/ 653536 h 4406485"/>
                <a:gd name="connsiteX22" fmla="*/ 2520808 w 4887143"/>
                <a:gd name="connsiteY22" fmla="*/ 1310008 h 4406485"/>
                <a:gd name="connsiteX23" fmla="*/ 2701717 w 4887143"/>
                <a:gd name="connsiteY23" fmla="*/ 2118101 h 4406485"/>
                <a:gd name="connsiteX24" fmla="*/ 2850446 w 4887143"/>
                <a:gd name="connsiteY24" fmla="*/ 2163869 h 4406485"/>
                <a:gd name="connsiteX25" fmla="*/ 2747480 w 4887143"/>
                <a:gd name="connsiteY25" fmla="*/ 1054003 h 4406485"/>
                <a:gd name="connsiteX26" fmla="*/ 2736039 w 4887143"/>
                <a:gd name="connsiteY26" fmla="*/ 459023 h 4406485"/>
                <a:gd name="connsiteX27" fmla="*/ 3010617 w 4887143"/>
                <a:gd name="connsiteY27" fmla="*/ 241626 h 4406485"/>
                <a:gd name="connsiteX28" fmla="*/ 3308075 w 4887143"/>
                <a:gd name="connsiteY28" fmla="*/ 344604 h 4406485"/>
                <a:gd name="connsiteX29" fmla="*/ 3353838 w 4887143"/>
                <a:gd name="connsiteY29" fmla="*/ 722187 h 4406485"/>
                <a:gd name="connsiteX30" fmla="*/ 3479686 w 4887143"/>
                <a:gd name="connsiteY30" fmla="*/ 1443028 h 4406485"/>
                <a:gd name="connsiteX31" fmla="*/ 3514008 w 4887143"/>
                <a:gd name="connsiteY31" fmla="*/ 2049450 h 4406485"/>
                <a:gd name="connsiteX32" fmla="*/ 3639856 w 4887143"/>
                <a:gd name="connsiteY32" fmla="*/ 2369823 h 4406485"/>
                <a:gd name="connsiteX33" fmla="*/ 3925875 w 4887143"/>
                <a:gd name="connsiteY33" fmla="*/ 2495684 h 4406485"/>
                <a:gd name="connsiteX34" fmla="*/ 4017400 w 4887143"/>
                <a:gd name="connsiteY34" fmla="*/ 2415591 h 4406485"/>
                <a:gd name="connsiteX35" fmla="*/ 4028841 w 4887143"/>
                <a:gd name="connsiteY35" fmla="*/ 2140985 h 4406485"/>
                <a:gd name="connsiteX36" fmla="*/ 3697060 w 4887143"/>
                <a:gd name="connsiteY36" fmla="*/ 1614657 h 4406485"/>
                <a:gd name="connsiteX37" fmla="*/ 3685619 w 4887143"/>
                <a:gd name="connsiteY37" fmla="*/ 1214190 h 4406485"/>
                <a:gd name="connsiteX38" fmla="*/ 4028841 w 4887143"/>
                <a:gd name="connsiteY38" fmla="*/ 996793 h 4406485"/>
                <a:gd name="connsiteX39" fmla="*/ 4349181 w 4887143"/>
                <a:gd name="connsiteY39" fmla="*/ 1163037 h 4406485"/>
                <a:gd name="connsiteX40" fmla="*/ 4806810 w 4887143"/>
                <a:gd name="connsiteY40" fmla="*/ 2026566 h 4406485"/>
                <a:gd name="connsiteX41" fmla="*/ 4783929 w 4887143"/>
                <a:gd name="connsiteY41" fmla="*/ 2690197 h 4406485"/>
                <a:gd name="connsiteX42" fmla="*/ 4886896 w 4887143"/>
                <a:gd name="connsiteY42" fmla="*/ 3022013 h 4406485"/>
                <a:gd name="connsiteX43" fmla="*/ 4749607 w 4887143"/>
                <a:gd name="connsiteY43" fmla="*/ 3376712 h 4406485"/>
                <a:gd name="connsiteX44" fmla="*/ 4532233 w 4887143"/>
                <a:gd name="connsiteY44" fmla="*/ 3777179 h 4406485"/>
                <a:gd name="connsiteX45" fmla="*/ 4017400 w 4887143"/>
                <a:gd name="connsiteY45" fmla="*/ 3914482 h 4406485"/>
                <a:gd name="connsiteX46" fmla="*/ 3548331 w 4887143"/>
                <a:gd name="connsiteY46" fmla="*/ 3983134 h 4406485"/>
                <a:gd name="connsiteX47" fmla="*/ 2873328 w 4887143"/>
                <a:gd name="connsiteY47" fmla="*/ 4211972 h 4406485"/>
                <a:gd name="connsiteX48" fmla="*/ 2358495 w 4887143"/>
                <a:gd name="connsiteY48" fmla="*/ 4406485 h 4406485"/>
                <a:gd name="connsiteX49" fmla="*/ 1649170 w 4887143"/>
                <a:gd name="connsiteY49" fmla="*/ 4166205 h 4406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887143" h="4406485">
                  <a:moveTo>
                    <a:pt x="1649170" y="4166205"/>
                  </a:moveTo>
                  <a:cubicBezTo>
                    <a:pt x="1426076" y="4059414"/>
                    <a:pt x="1225863" y="4013645"/>
                    <a:pt x="1019930" y="3765737"/>
                  </a:cubicBezTo>
                  <a:cubicBezTo>
                    <a:pt x="813997" y="3517829"/>
                    <a:pt x="564208" y="3065873"/>
                    <a:pt x="413572" y="2678755"/>
                  </a:cubicBezTo>
                  <a:cubicBezTo>
                    <a:pt x="262936" y="2291637"/>
                    <a:pt x="179037" y="1809169"/>
                    <a:pt x="116113" y="1443028"/>
                  </a:cubicBezTo>
                  <a:cubicBezTo>
                    <a:pt x="53189" y="1076887"/>
                    <a:pt x="-57405" y="645908"/>
                    <a:pt x="36028" y="481907"/>
                  </a:cubicBezTo>
                  <a:cubicBezTo>
                    <a:pt x="129461" y="317906"/>
                    <a:pt x="545141" y="359860"/>
                    <a:pt x="676709" y="459023"/>
                  </a:cubicBezTo>
                  <a:cubicBezTo>
                    <a:pt x="808277" y="558186"/>
                    <a:pt x="775862" y="872839"/>
                    <a:pt x="825438" y="1076887"/>
                  </a:cubicBezTo>
                  <a:cubicBezTo>
                    <a:pt x="875014" y="1280934"/>
                    <a:pt x="922684" y="1484982"/>
                    <a:pt x="974167" y="1683308"/>
                  </a:cubicBezTo>
                  <a:cubicBezTo>
                    <a:pt x="1025650" y="1881634"/>
                    <a:pt x="1122897" y="2263032"/>
                    <a:pt x="1134338" y="2266846"/>
                  </a:cubicBezTo>
                  <a:cubicBezTo>
                    <a:pt x="1145779" y="2270660"/>
                    <a:pt x="1073321" y="1973170"/>
                    <a:pt x="1042812" y="1706192"/>
                  </a:cubicBezTo>
                  <a:cubicBezTo>
                    <a:pt x="1012303" y="1439214"/>
                    <a:pt x="970354" y="903350"/>
                    <a:pt x="951286" y="664977"/>
                  </a:cubicBezTo>
                  <a:cubicBezTo>
                    <a:pt x="932218" y="426604"/>
                    <a:pt x="892175" y="373208"/>
                    <a:pt x="928404" y="275952"/>
                  </a:cubicBezTo>
                  <a:cubicBezTo>
                    <a:pt x="964633" y="178696"/>
                    <a:pt x="1076359" y="99439"/>
                    <a:pt x="1168660" y="81440"/>
                  </a:cubicBezTo>
                  <a:cubicBezTo>
                    <a:pt x="1260961" y="63441"/>
                    <a:pt x="1361017" y="99235"/>
                    <a:pt x="1482209" y="167957"/>
                  </a:cubicBezTo>
                  <a:cubicBezTo>
                    <a:pt x="1555860" y="297806"/>
                    <a:pt x="1631645" y="644206"/>
                    <a:pt x="1610563" y="860531"/>
                  </a:cubicBezTo>
                  <a:cubicBezTo>
                    <a:pt x="1684562" y="1042897"/>
                    <a:pt x="1715065" y="1316841"/>
                    <a:pt x="1729255" y="1465912"/>
                  </a:cubicBezTo>
                  <a:cubicBezTo>
                    <a:pt x="1790986" y="1696484"/>
                    <a:pt x="1958070" y="2289730"/>
                    <a:pt x="1980951" y="2243962"/>
                  </a:cubicBezTo>
                  <a:cubicBezTo>
                    <a:pt x="2003833" y="2198194"/>
                    <a:pt x="1902773" y="1521215"/>
                    <a:pt x="1866544" y="1191306"/>
                  </a:cubicBezTo>
                  <a:cubicBezTo>
                    <a:pt x="1830315" y="861397"/>
                    <a:pt x="1731162" y="462837"/>
                    <a:pt x="1763577" y="264510"/>
                  </a:cubicBezTo>
                  <a:cubicBezTo>
                    <a:pt x="1795992" y="66183"/>
                    <a:pt x="1958069" y="14695"/>
                    <a:pt x="2061036" y="1346"/>
                  </a:cubicBezTo>
                  <a:cubicBezTo>
                    <a:pt x="2164003" y="-12003"/>
                    <a:pt x="2322267" y="75719"/>
                    <a:pt x="2381377" y="184417"/>
                  </a:cubicBezTo>
                  <a:cubicBezTo>
                    <a:pt x="2440487" y="293115"/>
                    <a:pt x="2374350" y="436506"/>
                    <a:pt x="2415699" y="653536"/>
                  </a:cubicBezTo>
                  <a:cubicBezTo>
                    <a:pt x="2491006" y="890942"/>
                    <a:pt x="2534262" y="1106664"/>
                    <a:pt x="2520808" y="1310008"/>
                  </a:cubicBezTo>
                  <a:cubicBezTo>
                    <a:pt x="2602436" y="1554102"/>
                    <a:pt x="2680735" y="2064084"/>
                    <a:pt x="2701717" y="2118101"/>
                  </a:cubicBezTo>
                  <a:cubicBezTo>
                    <a:pt x="2722699" y="2138159"/>
                    <a:pt x="2747737" y="2212176"/>
                    <a:pt x="2850446" y="2163869"/>
                  </a:cubicBezTo>
                  <a:cubicBezTo>
                    <a:pt x="2858073" y="1986519"/>
                    <a:pt x="2766548" y="1338144"/>
                    <a:pt x="2747480" y="1054003"/>
                  </a:cubicBezTo>
                  <a:cubicBezTo>
                    <a:pt x="2728412" y="769862"/>
                    <a:pt x="2692183" y="594419"/>
                    <a:pt x="2736039" y="459023"/>
                  </a:cubicBezTo>
                  <a:cubicBezTo>
                    <a:pt x="2779895" y="323627"/>
                    <a:pt x="2915278" y="260696"/>
                    <a:pt x="3010617" y="241626"/>
                  </a:cubicBezTo>
                  <a:cubicBezTo>
                    <a:pt x="3105956" y="222556"/>
                    <a:pt x="3250872" y="264511"/>
                    <a:pt x="3308075" y="344604"/>
                  </a:cubicBezTo>
                  <a:cubicBezTo>
                    <a:pt x="3365278" y="424697"/>
                    <a:pt x="3325236" y="539116"/>
                    <a:pt x="3353838" y="722187"/>
                  </a:cubicBezTo>
                  <a:cubicBezTo>
                    <a:pt x="3382440" y="905258"/>
                    <a:pt x="3452991" y="1221817"/>
                    <a:pt x="3479686" y="1443028"/>
                  </a:cubicBezTo>
                  <a:cubicBezTo>
                    <a:pt x="3506381" y="1664238"/>
                    <a:pt x="3487313" y="1894984"/>
                    <a:pt x="3514008" y="2049450"/>
                  </a:cubicBezTo>
                  <a:cubicBezTo>
                    <a:pt x="3540703" y="2203916"/>
                    <a:pt x="3571212" y="2295451"/>
                    <a:pt x="3639856" y="2369823"/>
                  </a:cubicBezTo>
                  <a:cubicBezTo>
                    <a:pt x="3708500" y="2444195"/>
                    <a:pt x="3862951" y="2488056"/>
                    <a:pt x="3925875" y="2495684"/>
                  </a:cubicBezTo>
                  <a:cubicBezTo>
                    <a:pt x="3988799" y="2503312"/>
                    <a:pt x="4000239" y="2474707"/>
                    <a:pt x="4017400" y="2415591"/>
                  </a:cubicBezTo>
                  <a:cubicBezTo>
                    <a:pt x="4034561" y="2356475"/>
                    <a:pt x="4082231" y="2274474"/>
                    <a:pt x="4028841" y="2140985"/>
                  </a:cubicBezTo>
                  <a:cubicBezTo>
                    <a:pt x="3975451" y="2007496"/>
                    <a:pt x="3754264" y="1769123"/>
                    <a:pt x="3697060" y="1614657"/>
                  </a:cubicBezTo>
                  <a:cubicBezTo>
                    <a:pt x="3639856" y="1460191"/>
                    <a:pt x="3630322" y="1317167"/>
                    <a:pt x="3685619" y="1214190"/>
                  </a:cubicBezTo>
                  <a:cubicBezTo>
                    <a:pt x="3740916" y="1111213"/>
                    <a:pt x="3918247" y="1017770"/>
                    <a:pt x="4028841" y="996793"/>
                  </a:cubicBezTo>
                  <a:cubicBezTo>
                    <a:pt x="4180184" y="1023358"/>
                    <a:pt x="4219520" y="991408"/>
                    <a:pt x="4349181" y="1163037"/>
                  </a:cubicBezTo>
                  <a:cubicBezTo>
                    <a:pt x="4553549" y="1660672"/>
                    <a:pt x="4707185" y="1867124"/>
                    <a:pt x="4806810" y="2026566"/>
                  </a:cubicBezTo>
                  <a:cubicBezTo>
                    <a:pt x="4872476" y="2287884"/>
                    <a:pt x="4770581" y="2524289"/>
                    <a:pt x="4783929" y="2690197"/>
                  </a:cubicBezTo>
                  <a:cubicBezTo>
                    <a:pt x="4797277" y="2856105"/>
                    <a:pt x="4892616" y="2907594"/>
                    <a:pt x="4886896" y="3022013"/>
                  </a:cubicBezTo>
                  <a:cubicBezTo>
                    <a:pt x="4881176" y="3136432"/>
                    <a:pt x="4808717" y="3250851"/>
                    <a:pt x="4749607" y="3376712"/>
                  </a:cubicBezTo>
                  <a:cubicBezTo>
                    <a:pt x="4690497" y="3502573"/>
                    <a:pt x="4654268" y="3687551"/>
                    <a:pt x="4532233" y="3777179"/>
                  </a:cubicBezTo>
                  <a:cubicBezTo>
                    <a:pt x="4410199" y="3866807"/>
                    <a:pt x="4181384" y="3880156"/>
                    <a:pt x="4017400" y="3914482"/>
                  </a:cubicBezTo>
                  <a:cubicBezTo>
                    <a:pt x="3853416" y="3948808"/>
                    <a:pt x="3739010" y="3933552"/>
                    <a:pt x="3548331" y="3983134"/>
                  </a:cubicBezTo>
                  <a:cubicBezTo>
                    <a:pt x="3357652" y="4032716"/>
                    <a:pt x="3071634" y="4141413"/>
                    <a:pt x="2873328" y="4211972"/>
                  </a:cubicBezTo>
                  <a:cubicBezTo>
                    <a:pt x="2675022" y="4282531"/>
                    <a:pt x="2547267" y="4400764"/>
                    <a:pt x="2358495" y="4406485"/>
                  </a:cubicBezTo>
                  <a:cubicBezTo>
                    <a:pt x="2154469" y="4398857"/>
                    <a:pt x="1872264" y="4272996"/>
                    <a:pt x="1649170" y="4166205"/>
                  </a:cubicBezTo>
                  <a:close/>
                </a:path>
              </a:pathLst>
            </a:custGeom>
            <a:ln w="28575" cmpd="sng">
              <a:solidFill>
                <a:srgbClr val="CAC9F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>
            <a:grpSpLocks noChangeAspect="1"/>
          </p:cNvGrpSpPr>
          <p:nvPr/>
        </p:nvGrpSpPr>
        <p:grpSpPr>
          <a:xfrm>
            <a:off x="2893104" y="5708584"/>
            <a:ext cx="791321" cy="1013728"/>
            <a:chOff x="5381882" y="3117129"/>
            <a:chExt cx="1231640" cy="1577804"/>
          </a:xfrm>
        </p:grpSpPr>
        <p:sp>
          <p:nvSpPr>
            <p:cNvPr id="38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Freeform 39"/>
          <p:cNvSpPr/>
          <p:nvPr/>
        </p:nvSpPr>
        <p:spPr>
          <a:xfrm>
            <a:off x="3029449" y="5959828"/>
            <a:ext cx="481153" cy="570684"/>
          </a:xfrm>
          <a:custGeom>
            <a:avLst/>
            <a:gdLst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1153" h="570684">
                <a:moveTo>
                  <a:pt x="55948" y="55949"/>
                </a:moveTo>
                <a:lnTo>
                  <a:pt x="0" y="229393"/>
                </a:lnTo>
                <a:lnTo>
                  <a:pt x="78327" y="184633"/>
                </a:lnTo>
                <a:lnTo>
                  <a:pt x="50353" y="352481"/>
                </a:lnTo>
                <a:lnTo>
                  <a:pt x="128680" y="279747"/>
                </a:lnTo>
                <a:lnTo>
                  <a:pt x="117491" y="464380"/>
                </a:lnTo>
                <a:lnTo>
                  <a:pt x="201413" y="335697"/>
                </a:lnTo>
                <a:lnTo>
                  <a:pt x="190223" y="570684"/>
                </a:lnTo>
                <a:lnTo>
                  <a:pt x="285335" y="330102"/>
                </a:lnTo>
                <a:lnTo>
                  <a:pt x="330093" y="492355"/>
                </a:lnTo>
                <a:lnTo>
                  <a:pt x="346877" y="296532"/>
                </a:lnTo>
                <a:lnTo>
                  <a:pt x="419610" y="414026"/>
                </a:lnTo>
                <a:lnTo>
                  <a:pt x="419610" y="201418"/>
                </a:lnTo>
                <a:lnTo>
                  <a:pt x="481153" y="318912"/>
                </a:lnTo>
                <a:lnTo>
                  <a:pt x="469963" y="95114"/>
                </a:lnTo>
                <a:lnTo>
                  <a:pt x="262955" y="0"/>
                </a:lnTo>
                <a:lnTo>
                  <a:pt x="391636" y="128684"/>
                </a:lnTo>
                <a:cubicBezTo>
                  <a:pt x="390704" y="158524"/>
                  <a:pt x="301187" y="184633"/>
                  <a:pt x="257361" y="179038"/>
                </a:cubicBezTo>
                <a:cubicBezTo>
                  <a:pt x="213535" y="173443"/>
                  <a:pt x="131477" y="124021"/>
                  <a:pt x="128680" y="95114"/>
                </a:cubicBezTo>
                <a:lnTo>
                  <a:pt x="240576" y="5595"/>
                </a:lnTo>
                <a:lnTo>
                  <a:pt x="55948" y="55949"/>
                </a:lnTo>
                <a:close/>
              </a:path>
            </a:pathLst>
          </a:custGeom>
          <a:solidFill>
            <a:schemeClr val="tx1"/>
          </a:solidFill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3189204" y="5835816"/>
            <a:ext cx="180259" cy="93570"/>
            <a:chOff x="7733858" y="5684300"/>
            <a:chExt cx="180259" cy="93570"/>
          </a:xfrm>
        </p:grpSpPr>
        <p:sp>
          <p:nvSpPr>
            <p:cNvPr id="42" name="Oval 41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Oval 43"/>
          <p:cNvSpPr/>
          <p:nvPr/>
        </p:nvSpPr>
        <p:spPr>
          <a:xfrm>
            <a:off x="3684425" y="5331910"/>
            <a:ext cx="228814" cy="228814"/>
          </a:xfrm>
          <a:prstGeom prst="ellipse">
            <a:avLst/>
          </a:prstGeom>
          <a:ln>
            <a:solidFill>
              <a:srgbClr val="7F7F7F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644047" y="5648436"/>
            <a:ext cx="141139" cy="141139"/>
          </a:xfrm>
          <a:prstGeom prst="ellipse">
            <a:avLst/>
          </a:prstGeom>
          <a:ln>
            <a:solidFill>
              <a:srgbClr val="7F7F7F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loud 45"/>
          <p:cNvSpPr/>
          <p:nvPr/>
        </p:nvSpPr>
        <p:spPr>
          <a:xfrm rot="5400000" flipH="1">
            <a:off x="2244516" y="1473830"/>
            <a:ext cx="4354648" cy="3512302"/>
          </a:xfrm>
          <a:prstGeom prst="cloud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83462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2924649" y="1475800"/>
            <a:ext cx="2924649" cy="3899691"/>
            <a:chOff x="2924649" y="1475800"/>
            <a:chExt cx="2924649" cy="3899691"/>
          </a:xfrm>
        </p:grpSpPr>
        <p:sp>
          <p:nvSpPr>
            <p:cNvPr id="10" name="TextBox 9"/>
            <p:cNvSpPr txBox="1"/>
            <p:nvPr/>
          </p:nvSpPr>
          <p:spPr>
            <a:xfrm>
              <a:off x="3063457" y="3381273"/>
              <a:ext cx="27722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rPr>
                <a:t>“                ”</a:t>
              </a:r>
              <a:endPara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2924649" y="1475800"/>
              <a:ext cx="2924649" cy="3899691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3077049" y="1628200"/>
              <a:ext cx="1403835" cy="22325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587452" y="4813289"/>
              <a:ext cx="1887158" cy="4110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077050" y="4812354"/>
              <a:ext cx="321626" cy="412022"/>
              <a:chOff x="7448115" y="5495527"/>
              <a:chExt cx="791321" cy="1013728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5" name="Chord 3"/>
              <p:cNvSpPr/>
              <p:nvPr/>
            </p:nvSpPr>
            <p:spPr>
              <a:xfrm>
                <a:off x="7448115" y="5992483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7621670" y="5495527"/>
                <a:ext cx="510522" cy="496957"/>
              </a:xfrm>
              <a:prstGeom prst="ellipse">
                <a:avLst/>
              </a:pr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3050219" y="4029942"/>
              <a:ext cx="1099742" cy="9604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462483" y="3579690"/>
              <a:ext cx="1848980" cy="3395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latin typeface="American Typewriter"/>
                <a:cs typeface="American Typewriter"/>
              </a:endParaRPr>
            </a:p>
          </p:txBody>
        </p:sp>
        <p:sp>
          <p:nvSpPr>
            <p:cNvPr id="12" name="L-Shape 11"/>
            <p:cNvSpPr/>
            <p:nvPr/>
          </p:nvSpPr>
          <p:spPr>
            <a:xfrm rot="2700000">
              <a:off x="3085446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L-Shape 12"/>
            <p:cNvSpPr/>
            <p:nvPr/>
          </p:nvSpPr>
          <p:spPr>
            <a:xfrm rot="18900000" flipH="1">
              <a:off x="5509835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054512" y="4194851"/>
              <a:ext cx="2664922" cy="45849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3418330" y="2041978"/>
              <a:ext cx="1937286" cy="661527"/>
              <a:chOff x="3405660" y="2041978"/>
              <a:chExt cx="1937286" cy="661527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3405660" y="2128120"/>
                <a:ext cx="1937286" cy="48924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649849" y="2087870"/>
                <a:ext cx="1448908" cy="56974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882745" y="2041978"/>
                <a:ext cx="983117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3054512" y="2801892"/>
              <a:ext cx="2664922" cy="66152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135872" y="890717"/>
            <a:ext cx="1350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title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6" name="Elbow Connector 25"/>
          <p:cNvCxnSpPr>
            <a:stCxn id="24" idx="2"/>
            <a:endCxn id="3" idx="1"/>
          </p:cNvCxnSpPr>
          <p:nvPr/>
        </p:nvCxnSpPr>
        <p:spPr>
          <a:xfrm rot="16200000" flipH="1">
            <a:off x="2204202" y="866982"/>
            <a:ext cx="479781" cy="1265914"/>
          </a:xfrm>
          <a:prstGeom prst="curvedConnector2">
            <a:avLst/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072894" y="1761478"/>
            <a:ext cx="193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Gallery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30" name="Elbow Connector 25"/>
          <p:cNvCxnSpPr>
            <a:stCxn id="29" idx="2"/>
            <a:endCxn id="15" idx="0"/>
          </p:cNvCxnSpPr>
          <p:nvPr/>
        </p:nvCxnSpPr>
        <p:spPr>
          <a:xfrm rot="5400000" flipH="1">
            <a:off x="5669169" y="759784"/>
            <a:ext cx="88832" cy="2653221"/>
          </a:xfrm>
          <a:prstGeom prst="curvedConnector5">
            <a:avLst>
              <a:gd name="adj1" fmla="val -257340"/>
              <a:gd name="adj2" fmla="val 58965"/>
              <a:gd name="adj3" fmla="val 357340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23694" y="2906690"/>
            <a:ext cx="894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Bio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0" name="Elbow Connector 25"/>
          <p:cNvCxnSpPr>
            <a:stCxn id="39" idx="3"/>
            <a:endCxn id="22" idx="1"/>
          </p:cNvCxnSpPr>
          <p:nvPr/>
        </p:nvCxnSpPr>
        <p:spPr>
          <a:xfrm>
            <a:off x="2218082" y="3091356"/>
            <a:ext cx="836430" cy="41300"/>
          </a:xfrm>
          <a:prstGeom prst="curvedConnector3">
            <a:avLst>
              <a:gd name="adj1" fmla="val 50000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072894" y="3549891"/>
            <a:ext cx="193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Key quote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7" name="Elbow Connector 25"/>
          <p:cNvCxnSpPr>
            <a:stCxn id="46" idx="2"/>
          </p:cNvCxnSpPr>
          <p:nvPr/>
        </p:nvCxnSpPr>
        <p:spPr>
          <a:xfrm rot="5400000" flipH="1">
            <a:off x="6104150" y="2983178"/>
            <a:ext cx="143360" cy="1728730"/>
          </a:xfrm>
          <a:prstGeom prst="curvedConnector4">
            <a:avLst>
              <a:gd name="adj1" fmla="val -159459"/>
              <a:gd name="adj2" fmla="val 77977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35546" y="4085422"/>
            <a:ext cx="1545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“Biggest lesson” section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58" name="Elbow Connector 25"/>
          <p:cNvCxnSpPr>
            <a:stCxn id="57" idx="3"/>
            <a:endCxn id="14" idx="1"/>
          </p:cNvCxnSpPr>
          <p:nvPr/>
        </p:nvCxnSpPr>
        <p:spPr>
          <a:xfrm flipV="1">
            <a:off x="2280690" y="4424101"/>
            <a:ext cx="773822" cy="122986"/>
          </a:xfrm>
          <a:prstGeom prst="curvedConnector3">
            <a:avLst>
              <a:gd name="adj1" fmla="val 50000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396412" y="4736712"/>
            <a:ext cx="1287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Author Info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60" name="Elbow Connector 25"/>
          <p:cNvCxnSpPr>
            <a:stCxn id="59" idx="1"/>
            <a:endCxn id="4" idx="3"/>
          </p:cNvCxnSpPr>
          <p:nvPr/>
        </p:nvCxnSpPr>
        <p:spPr>
          <a:xfrm rot="10800000">
            <a:off x="5474610" y="5018834"/>
            <a:ext cx="921802" cy="41045"/>
          </a:xfrm>
          <a:prstGeom prst="curvedConnector3">
            <a:avLst>
              <a:gd name="adj1" fmla="val 50000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0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2924649" y="1475800"/>
            <a:ext cx="2924649" cy="3899691"/>
            <a:chOff x="2924649" y="1475800"/>
            <a:chExt cx="2924649" cy="3899691"/>
          </a:xfrm>
        </p:grpSpPr>
        <p:sp>
          <p:nvSpPr>
            <p:cNvPr id="10" name="TextBox 9"/>
            <p:cNvSpPr txBox="1"/>
            <p:nvPr/>
          </p:nvSpPr>
          <p:spPr>
            <a:xfrm>
              <a:off x="3063457" y="3381273"/>
              <a:ext cx="27722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rPr>
                <a:t>“                ”</a:t>
              </a:r>
              <a:endPara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2924649" y="1475800"/>
              <a:ext cx="2924649" cy="3899691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3077049" y="1628200"/>
              <a:ext cx="1403835" cy="22325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587452" y="4813289"/>
              <a:ext cx="1887158" cy="4110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077050" y="4812354"/>
              <a:ext cx="321626" cy="412022"/>
              <a:chOff x="7448115" y="5495527"/>
              <a:chExt cx="791321" cy="1013728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5" name="Chord 3"/>
              <p:cNvSpPr/>
              <p:nvPr/>
            </p:nvSpPr>
            <p:spPr>
              <a:xfrm>
                <a:off x="7448115" y="5992483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7621670" y="5495527"/>
                <a:ext cx="510522" cy="496957"/>
              </a:xfrm>
              <a:prstGeom prst="ellipse">
                <a:avLst/>
              </a:pr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3050219" y="4029942"/>
              <a:ext cx="1099742" cy="9604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462483" y="3579690"/>
              <a:ext cx="1848980" cy="3395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latin typeface="American Typewriter"/>
                <a:cs typeface="American Typewriter"/>
              </a:endParaRPr>
            </a:p>
          </p:txBody>
        </p:sp>
        <p:sp>
          <p:nvSpPr>
            <p:cNvPr id="12" name="L-Shape 11"/>
            <p:cNvSpPr/>
            <p:nvPr/>
          </p:nvSpPr>
          <p:spPr>
            <a:xfrm rot="2700000">
              <a:off x="3085446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L-Shape 12"/>
            <p:cNvSpPr/>
            <p:nvPr/>
          </p:nvSpPr>
          <p:spPr>
            <a:xfrm rot="18900000" flipH="1">
              <a:off x="5509835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054512" y="4194851"/>
              <a:ext cx="2664922" cy="45849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3418330" y="2041978"/>
              <a:ext cx="1937286" cy="661527"/>
              <a:chOff x="3405660" y="2041978"/>
              <a:chExt cx="1937286" cy="661527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3405660" y="2128120"/>
                <a:ext cx="1937286" cy="48924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649849" y="2087870"/>
                <a:ext cx="1448908" cy="56974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882745" y="2041978"/>
                <a:ext cx="983117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3054512" y="2801892"/>
              <a:ext cx="2664922" cy="66152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135872" y="890717"/>
            <a:ext cx="1350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title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6" name="Elbow Connector 25"/>
          <p:cNvCxnSpPr>
            <a:stCxn id="24" idx="2"/>
            <a:endCxn id="3" idx="1"/>
          </p:cNvCxnSpPr>
          <p:nvPr/>
        </p:nvCxnSpPr>
        <p:spPr>
          <a:xfrm rot="16200000" flipH="1">
            <a:off x="2204202" y="866982"/>
            <a:ext cx="479781" cy="1265914"/>
          </a:xfrm>
          <a:prstGeom prst="curvedConnector2">
            <a:avLst/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072894" y="1761478"/>
            <a:ext cx="193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Gallery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30" name="Elbow Connector 25"/>
          <p:cNvCxnSpPr>
            <a:stCxn id="29" idx="2"/>
            <a:endCxn id="15" idx="0"/>
          </p:cNvCxnSpPr>
          <p:nvPr/>
        </p:nvCxnSpPr>
        <p:spPr>
          <a:xfrm rot="5400000" flipH="1">
            <a:off x="5669169" y="759784"/>
            <a:ext cx="88832" cy="2653221"/>
          </a:xfrm>
          <a:prstGeom prst="curvedConnector5">
            <a:avLst>
              <a:gd name="adj1" fmla="val -257340"/>
              <a:gd name="adj2" fmla="val 58965"/>
              <a:gd name="adj3" fmla="val 357340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23694" y="2906690"/>
            <a:ext cx="894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Bio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0" name="Elbow Connector 25"/>
          <p:cNvCxnSpPr>
            <a:stCxn id="39" idx="3"/>
            <a:endCxn id="22" idx="1"/>
          </p:cNvCxnSpPr>
          <p:nvPr/>
        </p:nvCxnSpPr>
        <p:spPr>
          <a:xfrm>
            <a:off x="2218082" y="3091356"/>
            <a:ext cx="836430" cy="41300"/>
          </a:xfrm>
          <a:prstGeom prst="curvedConnector3">
            <a:avLst>
              <a:gd name="adj1" fmla="val 50000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072894" y="3549891"/>
            <a:ext cx="193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Key quote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7" name="Elbow Connector 25"/>
          <p:cNvCxnSpPr>
            <a:stCxn id="46" idx="2"/>
          </p:cNvCxnSpPr>
          <p:nvPr/>
        </p:nvCxnSpPr>
        <p:spPr>
          <a:xfrm rot="5400000" flipH="1">
            <a:off x="6104150" y="2983178"/>
            <a:ext cx="143360" cy="1728730"/>
          </a:xfrm>
          <a:prstGeom prst="curvedConnector4">
            <a:avLst>
              <a:gd name="adj1" fmla="val -159459"/>
              <a:gd name="adj2" fmla="val 77977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35546" y="4085422"/>
            <a:ext cx="1545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“Biggest lesson” section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58" name="Elbow Connector 25"/>
          <p:cNvCxnSpPr>
            <a:stCxn id="57" idx="3"/>
            <a:endCxn id="14" idx="1"/>
          </p:cNvCxnSpPr>
          <p:nvPr/>
        </p:nvCxnSpPr>
        <p:spPr>
          <a:xfrm flipV="1">
            <a:off x="2280690" y="4424101"/>
            <a:ext cx="773822" cy="122986"/>
          </a:xfrm>
          <a:prstGeom prst="curvedConnector3">
            <a:avLst>
              <a:gd name="adj1" fmla="val 50000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396412" y="4736712"/>
            <a:ext cx="1287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Author Info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60" name="Elbow Connector 25"/>
          <p:cNvCxnSpPr>
            <a:stCxn id="59" idx="1"/>
            <a:endCxn id="4" idx="3"/>
          </p:cNvCxnSpPr>
          <p:nvPr/>
        </p:nvCxnSpPr>
        <p:spPr>
          <a:xfrm rot="10800000">
            <a:off x="5474610" y="5018834"/>
            <a:ext cx="921802" cy="41045"/>
          </a:xfrm>
          <a:prstGeom prst="curvedConnector3">
            <a:avLst>
              <a:gd name="adj1" fmla="val 50000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 flipH="1">
            <a:off x="698595" y="5338714"/>
            <a:ext cx="874553" cy="1170541"/>
            <a:chOff x="7448115" y="5338714"/>
            <a:chExt cx="874553" cy="1170541"/>
          </a:xfrm>
        </p:grpSpPr>
        <p:grpSp>
          <p:nvGrpSpPr>
            <p:cNvPr id="32" name="Group 31"/>
            <p:cNvGrpSpPr>
              <a:grpSpLocks noChangeAspect="1"/>
            </p:cNvGrpSpPr>
            <p:nvPr/>
          </p:nvGrpSpPr>
          <p:grpSpPr>
            <a:xfrm>
              <a:off x="7448115" y="5338714"/>
              <a:ext cx="874553" cy="1170541"/>
              <a:chOff x="5381882" y="2873060"/>
              <a:chExt cx="1361186" cy="1821873"/>
            </a:xfrm>
          </p:grpSpPr>
          <p:sp>
            <p:nvSpPr>
              <p:cNvPr id="33" name="Chord 3"/>
              <p:cNvSpPr/>
              <p:nvPr/>
            </p:nvSpPr>
            <p:spPr>
              <a:xfrm>
                <a:off x="5381882" y="3890610"/>
                <a:ext cx="1231640" cy="804323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5652009" y="3117129"/>
                <a:ext cx="794595" cy="773482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5392189" y="2873060"/>
                <a:ext cx="1350879" cy="1151124"/>
              </a:xfrm>
              <a:custGeom>
                <a:avLst/>
                <a:gdLst>
                  <a:gd name="connsiteX0" fmla="*/ 224482 w 1242397"/>
                  <a:gd name="connsiteY0" fmla="*/ 837621 h 1084970"/>
                  <a:gd name="connsiteX1" fmla="*/ 34217 w 1242397"/>
                  <a:gd name="connsiteY1" fmla="*/ 637839 h 1084970"/>
                  <a:gd name="connsiteX2" fmla="*/ 148376 w 1242397"/>
                  <a:gd name="connsiteY2" fmla="*/ 476110 h 1084970"/>
                  <a:gd name="connsiteX3" fmla="*/ 921 w 1242397"/>
                  <a:gd name="connsiteY3" fmla="*/ 309625 h 1084970"/>
                  <a:gd name="connsiteX4" fmla="*/ 233995 w 1242397"/>
                  <a:gd name="connsiteY4" fmla="*/ 276328 h 1084970"/>
                  <a:gd name="connsiteX5" fmla="*/ 124593 w 1242397"/>
                  <a:gd name="connsiteY5" fmla="*/ 90816 h 1084970"/>
                  <a:gd name="connsiteX6" fmla="*/ 371937 w 1242397"/>
                  <a:gd name="connsiteY6" fmla="*/ 152653 h 1084970"/>
                  <a:gd name="connsiteX7" fmla="*/ 390963 w 1242397"/>
                  <a:gd name="connsiteY7" fmla="*/ 5195 h 1084970"/>
                  <a:gd name="connsiteX8" fmla="*/ 533662 w 1242397"/>
                  <a:gd name="connsiteY8" fmla="*/ 100330 h 1084970"/>
                  <a:gd name="connsiteX9" fmla="*/ 609768 w 1242397"/>
                  <a:gd name="connsiteY9" fmla="*/ 5195 h 1084970"/>
                  <a:gd name="connsiteX10" fmla="*/ 681117 w 1242397"/>
                  <a:gd name="connsiteY10" fmla="*/ 95573 h 1084970"/>
                  <a:gd name="connsiteX11" fmla="*/ 814302 w 1242397"/>
                  <a:gd name="connsiteY11" fmla="*/ 438 h 1084970"/>
                  <a:gd name="connsiteX12" fmla="*/ 823815 w 1242397"/>
                  <a:gd name="connsiteY12" fmla="*/ 143140 h 1084970"/>
                  <a:gd name="connsiteX13" fmla="*/ 971270 w 1242397"/>
                  <a:gd name="connsiteY13" fmla="*/ 124113 h 1084970"/>
                  <a:gd name="connsiteX14" fmla="*/ 937974 w 1242397"/>
                  <a:gd name="connsiteY14" fmla="*/ 243031 h 1084970"/>
                  <a:gd name="connsiteX15" fmla="*/ 1109212 w 1242397"/>
                  <a:gd name="connsiteY15" fmla="*/ 295355 h 1084970"/>
                  <a:gd name="connsiteX16" fmla="*/ 1071159 w 1242397"/>
                  <a:gd name="connsiteY16" fmla="*/ 466597 h 1084970"/>
                  <a:gd name="connsiteX17" fmla="*/ 1194831 w 1242397"/>
                  <a:gd name="connsiteY17" fmla="*/ 637839 h 1084970"/>
                  <a:gd name="connsiteX18" fmla="*/ 1056889 w 1242397"/>
                  <a:gd name="connsiteY18" fmla="*/ 804324 h 1084970"/>
                  <a:gd name="connsiteX19" fmla="*/ 1204345 w 1242397"/>
                  <a:gd name="connsiteY19" fmla="*/ 918485 h 1084970"/>
                  <a:gd name="connsiteX20" fmla="*/ 1137752 w 1242397"/>
                  <a:gd name="connsiteY20" fmla="*/ 994593 h 1084970"/>
                  <a:gd name="connsiteX21" fmla="*/ 1242397 w 1242397"/>
                  <a:gd name="connsiteY21" fmla="*/ 1084970 h 1084970"/>
                  <a:gd name="connsiteX22" fmla="*/ 1242397 w 1242397"/>
                  <a:gd name="connsiteY22" fmla="*/ 1084970 h 1084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242397" h="1084970">
                    <a:moveTo>
                      <a:pt x="224482" y="837621"/>
                    </a:moveTo>
                    <a:cubicBezTo>
                      <a:pt x="135691" y="767856"/>
                      <a:pt x="46901" y="698091"/>
                      <a:pt x="34217" y="637839"/>
                    </a:cubicBezTo>
                    <a:cubicBezTo>
                      <a:pt x="21533" y="577587"/>
                      <a:pt x="153925" y="530812"/>
                      <a:pt x="148376" y="476110"/>
                    </a:cubicBezTo>
                    <a:cubicBezTo>
                      <a:pt x="142827" y="421408"/>
                      <a:pt x="-13349" y="342922"/>
                      <a:pt x="921" y="309625"/>
                    </a:cubicBezTo>
                    <a:cubicBezTo>
                      <a:pt x="15191" y="276328"/>
                      <a:pt x="213383" y="312796"/>
                      <a:pt x="233995" y="276328"/>
                    </a:cubicBezTo>
                    <a:cubicBezTo>
                      <a:pt x="254607" y="239860"/>
                      <a:pt x="101603" y="111428"/>
                      <a:pt x="124593" y="90816"/>
                    </a:cubicBezTo>
                    <a:cubicBezTo>
                      <a:pt x="147583" y="70203"/>
                      <a:pt x="327542" y="166923"/>
                      <a:pt x="371937" y="152653"/>
                    </a:cubicBezTo>
                    <a:cubicBezTo>
                      <a:pt x="416332" y="138383"/>
                      <a:pt x="364009" y="13915"/>
                      <a:pt x="390963" y="5195"/>
                    </a:cubicBezTo>
                    <a:cubicBezTo>
                      <a:pt x="417917" y="-3525"/>
                      <a:pt x="497195" y="100330"/>
                      <a:pt x="533662" y="100330"/>
                    </a:cubicBezTo>
                    <a:cubicBezTo>
                      <a:pt x="570129" y="100330"/>
                      <a:pt x="585192" y="5988"/>
                      <a:pt x="609768" y="5195"/>
                    </a:cubicBezTo>
                    <a:cubicBezTo>
                      <a:pt x="634344" y="4402"/>
                      <a:pt x="647028" y="96366"/>
                      <a:pt x="681117" y="95573"/>
                    </a:cubicBezTo>
                    <a:cubicBezTo>
                      <a:pt x="715206" y="94780"/>
                      <a:pt x="790519" y="-7490"/>
                      <a:pt x="814302" y="438"/>
                    </a:cubicBezTo>
                    <a:cubicBezTo>
                      <a:pt x="838085" y="8366"/>
                      <a:pt x="797654" y="122528"/>
                      <a:pt x="823815" y="143140"/>
                    </a:cubicBezTo>
                    <a:cubicBezTo>
                      <a:pt x="849976" y="163752"/>
                      <a:pt x="952244" y="107465"/>
                      <a:pt x="971270" y="124113"/>
                    </a:cubicBezTo>
                    <a:cubicBezTo>
                      <a:pt x="990296" y="140761"/>
                      <a:pt x="914984" y="214491"/>
                      <a:pt x="937974" y="243031"/>
                    </a:cubicBezTo>
                    <a:cubicBezTo>
                      <a:pt x="960964" y="271571"/>
                      <a:pt x="1087015" y="258094"/>
                      <a:pt x="1109212" y="295355"/>
                    </a:cubicBezTo>
                    <a:cubicBezTo>
                      <a:pt x="1131409" y="332616"/>
                      <a:pt x="1056889" y="409516"/>
                      <a:pt x="1071159" y="466597"/>
                    </a:cubicBezTo>
                    <a:cubicBezTo>
                      <a:pt x="1085429" y="523678"/>
                      <a:pt x="1197209" y="581551"/>
                      <a:pt x="1194831" y="637839"/>
                    </a:cubicBezTo>
                    <a:cubicBezTo>
                      <a:pt x="1192453" y="694127"/>
                      <a:pt x="1055303" y="757550"/>
                      <a:pt x="1056889" y="804324"/>
                    </a:cubicBezTo>
                    <a:cubicBezTo>
                      <a:pt x="1058475" y="851098"/>
                      <a:pt x="1190868" y="886774"/>
                      <a:pt x="1204345" y="918485"/>
                    </a:cubicBezTo>
                    <a:cubicBezTo>
                      <a:pt x="1217822" y="950197"/>
                      <a:pt x="1131410" y="966846"/>
                      <a:pt x="1137752" y="994593"/>
                    </a:cubicBezTo>
                    <a:cubicBezTo>
                      <a:pt x="1144094" y="1022341"/>
                      <a:pt x="1242397" y="1084970"/>
                      <a:pt x="1242397" y="1084970"/>
                    </a:cubicBezTo>
                    <a:lnTo>
                      <a:pt x="1242397" y="1084970"/>
                    </a:lnTo>
                  </a:path>
                </a:pathLst>
              </a:cu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7733858" y="5649974"/>
              <a:ext cx="180259" cy="93570"/>
              <a:chOff x="7733858" y="5684300"/>
              <a:chExt cx="180259" cy="93570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7733858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7872945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1" name="Oval Callout 40"/>
          <p:cNvSpPr/>
          <p:nvPr/>
        </p:nvSpPr>
        <p:spPr>
          <a:xfrm>
            <a:off x="235523" y="3204120"/>
            <a:ext cx="2501304" cy="1762603"/>
          </a:xfrm>
          <a:prstGeom prst="wedgeEllipseCallout">
            <a:avLst>
              <a:gd name="adj1" fmla="val -12966"/>
              <a:gd name="adj2" fmla="val 65372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Changing the one thing shouldn’t be hard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50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577947" y="360204"/>
            <a:ext cx="7631583" cy="6133581"/>
            <a:chOff x="560059" y="378092"/>
            <a:chExt cx="7631583" cy="6133581"/>
          </a:xfrm>
        </p:grpSpPr>
        <p:grpSp>
          <p:nvGrpSpPr>
            <p:cNvPr id="115" name="Group 114"/>
            <p:cNvGrpSpPr/>
            <p:nvPr/>
          </p:nvGrpSpPr>
          <p:grpSpPr>
            <a:xfrm>
              <a:off x="560059" y="378092"/>
              <a:ext cx="2924649" cy="3899691"/>
              <a:chOff x="2924649" y="1475800"/>
              <a:chExt cx="2924649" cy="3899691"/>
            </a:xfrm>
          </p:grpSpPr>
          <p:sp>
            <p:nvSpPr>
              <p:cNvPr id="116" name="Rectangle 115"/>
              <p:cNvSpPr/>
              <p:nvPr/>
            </p:nvSpPr>
            <p:spPr>
              <a:xfrm>
                <a:off x="2924649" y="1475800"/>
                <a:ext cx="2924649" cy="389969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3063457" y="3381273"/>
                <a:ext cx="27722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merican Typewriter"/>
                    <a:cs typeface="American Typewriter"/>
                  </a:rPr>
                  <a:t>“                ”</a:t>
                </a:r>
                <a:endPara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3077049" y="1628200"/>
                <a:ext cx="1403835" cy="22325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0" name="Group 119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131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Oval 131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1" name="Rectangle 120"/>
              <p:cNvSpPr/>
              <p:nvPr/>
            </p:nvSpPr>
            <p:spPr>
              <a:xfrm>
                <a:off x="3050219" y="4029942"/>
                <a:ext cx="1099742" cy="960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3462483" y="3579690"/>
                <a:ext cx="1848980" cy="3395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23" name="L-Shape 122"/>
              <p:cNvSpPr/>
              <p:nvPr/>
            </p:nvSpPr>
            <p:spPr>
              <a:xfrm rot="2700000">
                <a:off x="3085446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L-Shape 123"/>
              <p:cNvSpPr/>
              <p:nvPr/>
            </p:nvSpPr>
            <p:spPr>
              <a:xfrm rot="18900000" flipH="1">
                <a:off x="5509835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3054512" y="4194851"/>
                <a:ext cx="2664922" cy="4584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>
                <a:off x="3418330" y="2041978"/>
                <a:ext cx="1937286" cy="661527"/>
                <a:chOff x="3405660" y="2041978"/>
                <a:chExt cx="1937286" cy="661527"/>
              </a:xfrm>
            </p:grpSpPr>
            <p:sp>
              <p:nvSpPr>
                <p:cNvPr id="128" name="Rectangle 127"/>
                <p:cNvSpPr/>
                <p:nvPr/>
              </p:nvSpPr>
              <p:spPr>
                <a:xfrm>
                  <a:off x="3405660" y="2128120"/>
                  <a:ext cx="1937286" cy="4892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3649849" y="2087870"/>
                  <a:ext cx="1448908" cy="56974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3882745" y="2041978"/>
                  <a:ext cx="983117" cy="6615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7" name="Rectangle 126"/>
              <p:cNvSpPr/>
              <p:nvPr/>
            </p:nvSpPr>
            <p:spPr>
              <a:xfrm>
                <a:off x="3054512" y="2801892"/>
                <a:ext cx="2664922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1148426" y="657328"/>
              <a:ext cx="2924649" cy="3899691"/>
              <a:chOff x="2924649" y="1475800"/>
              <a:chExt cx="2924649" cy="3899691"/>
            </a:xfrm>
          </p:grpSpPr>
          <p:sp>
            <p:nvSpPr>
              <p:cNvPr id="134" name="Rectangle 133"/>
              <p:cNvSpPr/>
              <p:nvPr/>
            </p:nvSpPr>
            <p:spPr>
              <a:xfrm>
                <a:off x="2924649" y="1475800"/>
                <a:ext cx="2924649" cy="389969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3063457" y="3381273"/>
                <a:ext cx="27722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merican Typewriter"/>
                    <a:cs typeface="American Typewriter"/>
                  </a:rPr>
                  <a:t>“                ”</a:t>
                </a:r>
                <a:endPara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3077049" y="1628200"/>
                <a:ext cx="1403835" cy="22325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8" name="Group 137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149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Oval 149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9" name="Rectangle 138"/>
              <p:cNvSpPr/>
              <p:nvPr/>
            </p:nvSpPr>
            <p:spPr>
              <a:xfrm>
                <a:off x="3050219" y="4029942"/>
                <a:ext cx="1099742" cy="960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3462483" y="3579690"/>
                <a:ext cx="1848980" cy="3395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41" name="L-Shape 140"/>
              <p:cNvSpPr/>
              <p:nvPr/>
            </p:nvSpPr>
            <p:spPr>
              <a:xfrm rot="2700000">
                <a:off x="3085446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L-Shape 141"/>
              <p:cNvSpPr/>
              <p:nvPr/>
            </p:nvSpPr>
            <p:spPr>
              <a:xfrm rot="18900000" flipH="1">
                <a:off x="5509835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3054512" y="4194851"/>
                <a:ext cx="2664922" cy="4584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4" name="Group 143"/>
              <p:cNvGrpSpPr/>
              <p:nvPr/>
            </p:nvGrpSpPr>
            <p:grpSpPr>
              <a:xfrm>
                <a:off x="3418330" y="2041978"/>
                <a:ext cx="1937286" cy="661527"/>
                <a:chOff x="3405660" y="2041978"/>
                <a:chExt cx="1937286" cy="661527"/>
              </a:xfrm>
            </p:grpSpPr>
            <p:sp>
              <p:nvSpPr>
                <p:cNvPr id="146" name="Rectangle 145"/>
                <p:cNvSpPr/>
                <p:nvPr/>
              </p:nvSpPr>
              <p:spPr>
                <a:xfrm>
                  <a:off x="3405660" y="2128120"/>
                  <a:ext cx="1937286" cy="4892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Rectangle 146"/>
                <p:cNvSpPr/>
                <p:nvPr/>
              </p:nvSpPr>
              <p:spPr>
                <a:xfrm>
                  <a:off x="3649849" y="2087870"/>
                  <a:ext cx="1448908" cy="56974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Rectangle 147"/>
                <p:cNvSpPr/>
                <p:nvPr/>
              </p:nvSpPr>
              <p:spPr>
                <a:xfrm>
                  <a:off x="3882745" y="2041978"/>
                  <a:ext cx="983117" cy="6615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5" name="Rectangle 144"/>
              <p:cNvSpPr/>
              <p:nvPr/>
            </p:nvSpPr>
            <p:spPr>
              <a:xfrm>
                <a:off x="3054512" y="2801892"/>
                <a:ext cx="2664922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736793" y="936564"/>
              <a:ext cx="2924649" cy="3899691"/>
              <a:chOff x="2924649" y="1475800"/>
              <a:chExt cx="2924649" cy="3899691"/>
            </a:xfrm>
          </p:grpSpPr>
          <p:sp>
            <p:nvSpPr>
              <p:cNvPr id="152" name="Rectangle 151"/>
              <p:cNvSpPr/>
              <p:nvPr/>
            </p:nvSpPr>
            <p:spPr>
              <a:xfrm>
                <a:off x="2924649" y="1475800"/>
                <a:ext cx="2924649" cy="389969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3063457" y="3381273"/>
                <a:ext cx="27722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merican Typewriter"/>
                    <a:cs typeface="American Typewriter"/>
                  </a:rPr>
                  <a:t>“                ”</a:t>
                </a:r>
                <a:endPara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3077049" y="1628200"/>
                <a:ext cx="1403835" cy="22325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6" name="Group 155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167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Oval 167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7" name="Rectangle 156"/>
              <p:cNvSpPr/>
              <p:nvPr/>
            </p:nvSpPr>
            <p:spPr>
              <a:xfrm>
                <a:off x="3050219" y="4029942"/>
                <a:ext cx="1099742" cy="960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3462483" y="3579690"/>
                <a:ext cx="1848980" cy="3395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59" name="L-Shape 158"/>
              <p:cNvSpPr/>
              <p:nvPr/>
            </p:nvSpPr>
            <p:spPr>
              <a:xfrm rot="2700000">
                <a:off x="3085446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L-Shape 159"/>
              <p:cNvSpPr/>
              <p:nvPr/>
            </p:nvSpPr>
            <p:spPr>
              <a:xfrm rot="18900000" flipH="1">
                <a:off x="5509835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3054512" y="4194851"/>
                <a:ext cx="2664922" cy="4584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2" name="Group 161"/>
              <p:cNvGrpSpPr/>
              <p:nvPr/>
            </p:nvGrpSpPr>
            <p:grpSpPr>
              <a:xfrm>
                <a:off x="3418330" y="2041978"/>
                <a:ext cx="1937286" cy="661527"/>
                <a:chOff x="3405660" y="2041978"/>
                <a:chExt cx="1937286" cy="661527"/>
              </a:xfrm>
            </p:grpSpPr>
            <p:sp>
              <p:nvSpPr>
                <p:cNvPr id="164" name="Rectangle 163"/>
                <p:cNvSpPr/>
                <p:nvPr/>
              </p:nvSpPr>
              <p:spPr>
                <a:xfrm>
                  <a:off x="3405660" y="2128120"/>
                  <a:ext cx="1937286" cy="4892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Rectangle 164"/>
                <p:cNvSpPr/>
                <p:nvPr/>
              </p:nvSpPr>
              <p:spPr>
                <a:xfrm>
                  <a:off x="3649849" y="2087870"/>
                  <a:ext cx="1448908" cy="56974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Rectangle 165"/>
                <p:cNvSpPr/>
                <p:nvPr/>
              </p:nvSpPr>
              <p:spPr>
                <a:xfrm>
                  <a:off x="3882745" y="2041978"/>
                  <a:ext cx="983117" cy="6615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3" name="Rectangle 162"/>
              <p:cNvSpPr/>
              <p:nvPr/>
            </p:nvSpPr>
            <p:spPr>
              <a:xfrm>
                <a:off x="3054512" y="2801892"/>
                <a:ext cx="2664922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9" name="Group 168"/>
            <p:cNvGrpSpPr/>
            <p:nvPr/>
          </p:nvGrpSpPr>
          <p:grpSpPr>
            <a:xfrm>
              <a:off x="2325160" y="1215800"/>
              <a:ext cx="2924649" cy="3899691"/>
              <a:chOff x="2924649" y="1475800"/>
              <a:chExt cx="2924649" cy="3899691"/>
            </a:xfrm>
          </p:grpSpPr>
          <p:sp>
            <p:nvSpPr>
              <p:cNvPr id="170" name="Rectangle 169"/>
              <p:cNvSpPr/>
              <p:nvPr/>
            </p:nvSpPr>
            <p:spPr>
              <a:xfrm>
                <a:off x="2924649" y="1475800"/>
                <a:ext cx="2924649" cy="389969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3063457" y="3381273"/>
                <a:ext cx="27722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merican Typewriter"/>
                    <a:cs typeface="American Typewriter"/>
                  </a:rPr>
                  <a:t>“                ”</a:t>
                </a:r>
                <a:endPara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72" name="Rectangle 171"/>
              <p:cNvSpPr/>
              <p:nvPr/>
            </p:nvSpPr>
            <p:spPr>
              <a:xfrm>
                <a:off x="3077049" y="1628200"/>
                <a:ext cx="1403835" cy="22325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angle 172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4" name="Group 173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185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Oval 185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5" name="Rectangle 174"/>
              <p:cNvSpPr/>
              <p:nvPr/>
            </p:nvSpPr>
            <p:spPr>
              <a:xfrm>
                <a:off x="3050219" y="4029942"/>
                <a:ext cx="1099742" cy="960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3462483" y="3579690"/>
                <a:ext cx="1848980" cy="3395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77" name="L-Shape 176"/>
              <p:cNvSpPr/>
              <p:nvPr/>
            </p:nvSpPr>
            <p:spPr>
              <a:xfrm rot="2700000">
                <a:off x="3085446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L-Shape 177"/>
              <p:cNvSpPr/>
              <p:nvPr/>
            </p:nvSpPr>
            <p:spPr>
              <a:xfrm rot="18900000" flipH="1">
                <a:off x="5509835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3054512" y="4194851"/>
                <a:ext cx="2664922" cy="4584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0" name="Group 179"/>
              <p:cNvGrpSpPr/>
              <p:nvPr/>
            </p:nvGrpSpPr>
            <p:grpSpPr>
              <a:xfrm>
                <a:off x="3418330" y="2041978"/>
                <a:ext cx="1937286" cy="661527"/>
                <a:chOff x="3405660" y="2041978"/>
                <a:chExt cx="1937286" cy="661527"/>
              </a:xfrm>
            </p:grpSpPr>
            <p:sp>
              <p:nvSpPr>
                <p:cNvPr id="182" name="Rectangle 181"/>
                <p:cNvSpPr/>
                <p:nvPr/>
              </p:nvSpPr>
              <p:spPr>
                <a:xfrm>
                  <a:off x="3405660" y="2128120"/>
                  <a:ext cx="1937286" cy="4892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Rectangle 182"/>
                <p:cNvSpPr/>
                <p:nvPr/>
              </p:nvSpPr>
              <p:spPr>
                <a:xfrm>
                  <a:off x="3649849" y="2087870"/>
                  <a:ext cx="1448908" cy="56974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Rectangle 183"/>
                <p:cNvSpPr/>
                <p:nvPr/>
              </p:nvSpPr>
              <p:spPr>
                <a:xfrm>
                  <a:off x="3882745" y="2041978"/>
                  <a:ext cx="983117" cy="6615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1" name="Rectangle 180"/>
              <p:cNvSpPr/>
              <p:nvPr/>
            </p:nvSpPr>
            <p:spPr>
              <a:xfrm>
                <a:off x="3054512" y="2801892"/>
                <a:ext cx="2664922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2913527" y="1495036"/>
              <a:ext cx="2924649" cy="3899691"/>
              <a:chOff x="2924649" y="1475800"/>
              <a:chExt cx="2924649" cy="3899691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2924649" y="1475800"/>
                <a:ext cx="2924649" cy="389969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063457" y="3381273"/>
                <a:ext cx="27722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merican Typewriter"/>
                    <a:cs typeface="American Typewriter"/>
                  </a:rPr>
                  <a:t>“                ”</a:t>
                </a:r>
                <a:endPara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3" name="Rectangle 2"/>
              <p:cNvSpPr/>
              <p:nvPr/>
            </p:nvSpPr>
            <p:spPr>
              <a:xfrm>
                <a:off x="3077049" y="1628200"/>
                <a:ext cx="1403835" cy="22325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5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" name="Rectangle 7"/>
              <p:cNvSpPr/>
              <p:nvPr/>
            </p:nvSpPr>
            <p:spPr>
              <a:xfrm>
                <a:off x="3050219" y="4029942"/>
                <a:ext cx="1099742" cy="960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462483" y="3579690"/>
                <a:ext cx="1848980" cy="3395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2" name="L-Shape 11"/>
              <p:cNvSpPr/>
              <p:nvPr/>
            </p:nvSpPr>
            <p:spPr>
              <a:xfrm rot="2700000">
                <a:off x="3085446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L-Shape 12"/>
              <p:cNvSpPr/>
              <p:nvPr/>
            </p:nvSpPr>
            <p:spPr>
              <a:xfrm rot="18900000" flipH="1">
                <a:off x="5509835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054512" y="4194851"/>
                <a:ext cx="2664922" cy="4584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" name="Group 22"/>
              <p:cNvGrpSpPr/>
              <p:nvPr/>
            </p:nvGrpSpPr>
            <p:grpSpPr>
              <a:xfrm>
                <a:off x="3418330" y="2041978"/>
                <a:ext cx="1937286" cy="661527"/>
                <a:chOff x="3405660" y="2041978"/>
                <a:chExt cx="1937286" cy="661527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3405660" y="2128120"/>
                  <a:ext cx="1937286" cy="4892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3649849" y="2087870"/>
                  <a:ext cx="1448908" cy="56974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3882745" y="2041978"/>
                  <a:ext cx="983117" cy="6615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" name="Rectangle 21"/>
              <p:cNvSpPr/>
              <p:nvPr/>
            </p:nvSpPr>
            <p:spPr>
              <a:xfrm>
                <a:off x="3054512" y="2801892"/>
                <a:ext cx="2664922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3501894" y="1774272"/>
              <a:ext cx="2924649" cy="3899691"/>
              <a:chOff x="2924649" y="1475800"/>
              <a:chExt cx="2924649" cy="3899691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2924649" y="1475800"/>
                <a:ext cx="2924649" cy="389969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3063457" y="3381273"/>
                <a:ext cx="27722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merican Typewriter"/>
                    <a:cs typeface="American Typewriter"/>
                  </a:rPr>
                  <a:t>“                ”</a:t>
                </a:r>
                <a:endPara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3077049" y="1628200"/>
                <a:ext cx="1403835" cy="22325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58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58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8" name="Rectangle 47"/>
              <p:cNvSpPr/>
              <p:nvPr/>
            </p:nvSpPr>
            <p:spPr>
              <a:xfrm>
                <a:off x="3050219" y="4029942"/>
                <a:ext cx="1099742" cy="960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3462483" y="3579690"/>
                <a:ext cx="1848980" cy="3395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50" name="L-Shape 49"/>
              <p:cNvSpPr/>
              <p:nvPr/>
            </p:nvSpPr>
            <p:spPr>
              <a:xfrm rot="2700000">
                <a:off x="3085446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L-Shape 50"/>
              <p:cNvSpPr/>
              <p:nvPr/>
            </p:nvSpPr>
            <p:spPr>
              <a:xfrm rot="18900000" flipH="1">
                <a:off x="5509835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3054512" y="4194851"/>
                <a:ext cx="2664922" cy="4584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3418330" y="2041978"/>
                <a:ext cx="1937286" cy="661527"/>
                <a:chOff x="3405660" y="2041978"/>
                <a:chExt cx="1937286" cy="661527"/>
              </a:xfrm>
            </p:grpSpPr>
            <p:sp>
              <p:nvSpPr>
                <p:cNvPr id="55" name="Rectangle 54"/>
                <p:cNvSpPr/>
                <p:nvPr/>
              </p:nvSpPr>
              <p:spPr>
                <a:xfrm>
                  <a:off x="3405660" y="2128120"/>
                  <a:ext cx="1937286" cy="4892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3649849" y="2087870"/>
                  <a:ext cx="1448908" cy="56974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3882745" y="2041978"/>
                  <a:ext cx="983117" cy="6615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4" name="Rectangle 53"/>
              <p:cNvSpPr/>
              <p:nvPr/>
            </p:nvSpPr>
            <p:spPr>
              <a:xfrm>
                <a:off x="3054512" y="2801892"/>
                <a:ext cx="2664922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4090261" y="2053508"/>
              <a:ext cx="2924649" cy="3899691"/>
              <a:chOff x="2924649" y="1475800"/>
              <a:chExt cx="2924649" cy="3899691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2924649" y="1475800"/>
                <a:ext cx="2924649" cy="389969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063457" y="3381273"/>
                <a:ext cx="27722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merican Typewriter"/>
                    <a:cs typeface="American Typewriter"/>
                  </a:rPr>
                  <a:t>“                ”</a:t>
                </a:r>
                <a:endPara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077049" y="1628200"/>
                <a:ext cx="1403835" cy="22325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5" name="Group 64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77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6" name="Rectangle 65"/>
              <p:cNvSpPr/>
              <p:nvPr/>
            </p:nvSpPr>
            <p:spPr>
              <a:xfrm>
                <a:off x="3050219" y="4029942"/>
                <a:ext cx="1099742" cy="960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3462483" y="3579690"/>
                <a:ext cx="1848980" cy="3395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68" name="L-Shape 67"/>
              <p:cNvSpPr/>
              <p:nvPr/>
            </p:nvSpPr>
            <p:spPr>
              <a:xfrm rot="2700000">
                <a:off x="3085446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L-Shape 68"/>
              <p:cNvSpPr/>
              <p:nvPr/>
            </p:nvSpPr>
            <p:spPr>
              <a:xfrm rot="18900000" flipH="1">
                <a:off x="5509835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3054512" y="4194851"/>
                <a:ext cx="2664922" cy="4584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1" name="Group 70"/>
              <p:cNvGrpSpPr/>
              <p:nvPr/>
            </p:nvGrpSpPr>
            <p:grpSpPr>
              <a:xfrm>
                <a:off x="3418330" y="2041978"/>
                <a:ext cx="1937286" cy="661527"/>
                <a:chOff x="3405660" y="2041978"/>
                <a:chExt cx="1937286" cy="661527"/>
              </a:xfrm>
            </p:grpSpPr>
            <p:sp>
              <p:nvSpPr>
                <p:cNvPr id="73" name="Rectangle 72"/>
                <p:cNvSpPr/>
                <p:nvPr/>
              </p:nvSpPr>
              <p:spPr>
                <a:xfrm>
                  <a:off x="3405660" y="2128120"/>
                  <a:ext cx="1937286" cy="4892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3649849" y="2087870"/>
                  <a:ext cx="1448908" cy="56974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3882745" y="2041978"/>
                  <a:ext cx="983117" cy="6615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2" name="Rectangle 71"/>
              <p:cNvSpPr/>
              <p:nvPr/>
            </p:nvSpPr>
            <p:spPr>
              <a:xfrm>
                <a:off x="3054512" y="2801892"/>
                <a:ext cx="2664922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4678628" y="2332744"/>
              <a:ext cx="2924649" cy="3899691"/>
              <a:chOff x="2924649" y="1475800"/>
              <a:chExt cx="2924649" cy="3899691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2924649" y="1475800"/>
                <a:ext cx="2924649" cy="389969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3063457" y="3381273"/>
                <a:ext cx="27722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merican Typewriter"/>
                    <a:cs typeface="American Typewriter"/>
                  </a:rPr>
                  <a:t>“                ”</a:t>
                </a:r>
                <a:endPara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3077049" y="1628200"/>
                <a:ext cx="1403835" cy="22325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4" name="Group 83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95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5" name="Rectangle 84"/>
              <p:cNvSpPr/>
              <p:nvPr/>
            </p:nvSpPr>
            <p:spPr>
              <a:xfrm>
                <a:off x="3050219" y="4029942"/>
                <a:ext cx="1099742" cy="960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3462483" y="3579690"/>
                <a:ext cx="1848980" cy="3395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87" name="L-Shape 86"/>
              <p:cNvSpPr/>
              <p:nvPr/>
            </p:nvSpPr>
            <p:spPr>
              <a:xfrm rot="2700000">
                <a:off x="3085446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L-Shape 87"/>
              <p:cNvSpPr/>
              <p:nvPr/>
            </p:nvSpPr>
            <p:spPr>
              <a:xfrm rot="18900000" flipH="1">
                <a:off x="5509835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3054512" y="4194851"/>
                <a:ext cx="2664922" cy="4584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3418330" y="2041978"/>
                <a:ext cx="1937286" cy="661527"/>
                <a:chOff x="3405660" y="2041978"/>
                <a:chExt cx="1937286" cy="661527"/>
              </a:xfrm>
            </p:grpSpPr>
            <p:sp>
              <p:nvSpPr>
                <p:cNvPr id="92" name="Rectangle 91"/>
                <p:cNvSpPr/>
                <p:nvPr/>
              </p:nvSpPr>
              <p:spPr>
                <a:xfrm>
                  <a:off x="3405660" y="2128120"/>
                  <a:ext cx="1937286" cy="4892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3649849" y="2087870"/>
                  <a:ext cx="1448908" cy="56974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Rectangle 93"/>
                <p:cNvSpPr/>
                <p:nvPr/>
              </p:nvSpPr>
              <p:spPr>
                <a:xfrm>
                  <a:off x="3882745" y="2041978"/>
                  <a:ext cx="983117" cy="6615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1" name="Rectangle 90"/>
              <p:cNvSpPr/>
              <p:nvPr/>
            </p:nvSpPr>
            <p:spPr>
              <a:xfrm>
                <a:off x="3054512" y="2801892"/>
                <a:ext cx="2664922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5266993" y="2611982"/>
              <a:ext cx="2924649" cy="3899691"/>
              <a:chOff x="2924649" y="1475800"/>
              <a:chExt cx="2924649" cy="3899691"/>
            </a:xfrm>
          </p:grpSpPr>
          <p:sp>
            <p:nvSpPr>
              <p:cNvPr id="98" name="Rectangle 97"/>
              <p:cNvSpPr/>
              <p:nvPr/>
            </p:nvSpPr>
            <p:spPr>
              <a:xfrm>
                <a:off x="2924649" y="1475800"/>
                <a:ext cx="2924649" cy="389969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3063457" y="3381273"/>
                <a:ext cx="27722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merican Typewriter"/>
                    <a:cs typeface="American Typewriter"/>
                  </a:rPr>
                  <a:t>“                ”</a:t>
                </a:r>
                <a:endPara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3077049" y="1628200"/>
                <a:ext cx="1403835" cy="22325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2" name="Group 101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113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Oval 113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3" name="Rectangle 102"/>
              <p:cNvSpPr/>
              <p:nvPr/>
            </p:nvSpPr>
            <p:spPr>
              <a:xfrm>
                <a:off x="3050219" y="4029942"/>
                <a:ext cx="1099742" cy="960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3462483" y="3579690"/>
                <a:ext cx="1848980" cy="3395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05" name="L-Shape 104"/>
              <p:cNvSpPr/>
              <p:nvPr/>
            </p:nvSpPr>
            <p:spPr>
              <a:xfrm rot="2700000">
                <a:off x="3085446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L-Shape 105"/>
              <p:cNvSpPr/>
              <p:nvPr/>
            </p:nvSpPr>
            <p:spPr>
              <a:xfrm rot="18900000" flipH="1">
                <a:off x="5509835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3054512" y="4194851"/>
                <a:ext cx="2664922" cy="4584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8" name="Group 107"/>
              <p:cNvGrpSpPr/>
              <p:nvPr/>
            </p:nvGrpSpPr>
            <p:grpSpPr>
              <a:xfrm>
                <a:off x="3418330" y="2041978"/>
                <a:ext cx="1937286" cy="661527"/>
                <a:chOff x="3405660" y="2041978"/>
                <a:chExt cx="1937286" cy="661527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3405660" y="2128120"/>
                  <a:ext cx="1937286" cy="4892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3649849" y="2087870"/>
                  <a:ext cx="1448908" cy="56974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3882745" y="2041978"/>
                  <a:ext cx="983117" cy="6615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9" name="Rectangle 108"/>
              <p:cNvSpPr/>
              <p:nvPr/>
            </p:nvSpPr>
            <p:spPr>
              <a:xfrm>
                <a:off x="3054512" y="2801892"/>
                <a:ext cx="2664922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42" name="Group 241"/>
          <p:cNvGrpSpPr>
            <a:grpSpLocks noChangeAspect="1"/>
          </p:cNvGrpSpPr>
          <p:nvPr/>
        </p:nvGrpSpPr>
        <p:grpSpPr>
          <a:xfrm flipH="1">
            <a:off x="698595" y="5338714"/>
            <a:ext cx="874553" cy="1170541"/>
            <a:chOff x="5381882" y="2873060"/>
            <a:chExt cx="1361186" cy="1821873"/>
          </a:xfrm>
        </p:grpSpPr>
        <p:sp>
          <p:nvSpPr>
            <p:cNvPr id="246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Freeform 247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 flipH="1">
            <a:off x="1008386" y="5759401"/>
            <a:ext cx="304801" cy="41716"/>
            <a:chOff x="7680332" y="5732834"/>
            <a:chExt cx="304801" cy="41716"/>
          </a:xfrm>
        </p:grpSpPr>
        <p:grpSp>
          <p:nvGrpSpPr>
            <p:cNvPr id="250" name="Group 249"/>
            <p:cNvGrpSpPr/>
            <p:nvPr/>
          </p:nvGrpSpPr>
          <p:grpSpPr>
            <a:xfrm rot="20261768">
              <a:off x="7680332" y="5732834"/>
              <a:ext cx="110687" cy="41716"/>
              <a:chOff x="4399839" y="4307371"/>
              <a:chExt cx="110687" cy="41716"/>
            </a:xfrm>
          </p:grpSpPr>
          <p:cxnSp>
            <p:nvCxnSpPr>
              <p:cNvPr id="251" name="Straight Connector 250"/>
              <p:cNvCxnSpPr/>
              <p:nvPr/>
            </p:nvCxnSpPr>
            <p:spPr>
              <a:xfrm>
                <a:off x="4399839" y="4307371"/>
                <a:ext cx="110687" cy="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/>
              <p:cNvCxnSpPr/>
              <p:nvPr/>
            </p:nvCxnSpPr>
            <p:spPr>
              <a:xfrm>
                <a:off x="4399839" y="4349087"/>
                <a:ext cx="110687" cy="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3" name="Group 252"/>
            <p:cNvGrpSpPr/>
            <p:nvPr/>
          </p:nvGrpSpPr>
          <p:grpSpPr>
            <a:xfrm rot="985139">
              <a:off x="7874446" y="5732834"/>
              <a:ext cx="110687" cy="41716"/>
              <a:chOff x="4593953" y="4307371"/>
              <a:chExt cx="110687" cy="41716"/>
            </a:xfrm>
          </p:grpSpPr>
          <p:cxnSp>
            <p:nvCxnSpPr>
              <p:cNvPr id="254" name="Straight Connector 253"/>
              <p:cNvCxnSpPr/>
              <p:nvPr/>
            </p:nvCxnSpPr>
            <p:spPr>
              <a:xfrm>
                <a:off x="4593953" y="4307371"/>
                <a:ext cx="110687" cy="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/>
              <p:cNvCxnSpPr/>
              <p:nvPr/>
            </p:nvCxnSpPr>
            <p:spPr>
              <a:xfrm>
                <a:off x="4593953" y="4349087"/>
                <a:ext cx="110687" cy="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7" name="Rectangle 186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71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577947" y="360204"/>
            <a:ext cx="7631583" cy="6133581"/>
            <a:chOff x="560059" y="378092"/>
            <a:chExt cx="7631583" cy="6133581"/>
          </a:xfrm>
        </p:grpSpPr>
        <p:grpSp>
          <p:nvGrpSpPr>
            <p:cNvPr id="115" name="Group 114"/>
            <p:cNvGrpSpPr/>
            <p:nvPr/>
          </p:nvGrpSpPr>
          <p:grpSpPr>
            <a:xfrm>
              <a:off x="560059" y="378092"/>
              <a:ext cx="2924649" cy="3899691"/>
              <a:chOff x="2924649" y="1475800"/>
              <a:chExt cx="2924649" cy="3899691"/>
            </a:xfrm>
          </p:grpSpPr>
          <p:sp>
            <p:nvSpPr>
              <p:cNvPr id="116" name="Rectangle 115"/>
              <p:cNvSpPr/>
              <p:nvPr/>
            </p:nvSpPr>
            <p:spPr>
              <a:xfrm>
                <a:off x="2924649" y="1475800"/>
                <a:ext cx="2924649" cy="389969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3063457" y="3381273"/>
                <a:ext cx="27722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merican Typewriter"/>
                    <a:cs typeface="American Typewriter"/>
                  </a:rPr>
                  <a:t>“                ”</a:t>
                </a:r>
                <a:endPara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3077049" y="1628200"/>
                <a:ext cx="1403835" cy="22325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0" name="Group 119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131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Oval 131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1" name="Rectangle 120"/>
              <p:cNvSpPr/>
              <p:nvPr/>
            </p:nvSpPr>
            <p:spPr>
              <a:xfrm>
                <a:off x="3050219" y="4029942"/>
                <a:ext cx="1099742" cy="960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3462483" y="3579690"/>
                <a:ext cx="1848980" cy="3395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23" name="L-Shape 122"/>
              <p:cNvSpPr/>
              <p:nvPr/>
            </p:nvSpPr>
            <p:spPr>
              <a:xfrm rot="2700000">
                <a:off x="3085446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L-Shape 123"/>
              <p:cNvSpPr/>
              <p:nvPr/>
            </p:nvSpPr>
            <p:spPr>
              <a:xfrm rot="18900000" flipH="1">
                <a:off x="5509835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3054512" y="4194851"/>
                <a:ext cx="2664922" cy="4584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>
                <a:off x="3418330" y="2041978"/>
                <a:ext cx="1937286" cy="661527"/>
                <a:chOff x="3405660" y="2041978"/>
                <a:chExt cx="1937286" cy="661527"/>
              </a:xfrm>
            </p:grpSpPr>
            <p:sp>
              <p:nvSpPr>
                <p:cNvPr id="128" name="Rectangle 127"/>
                <p:cNvSpPr/>
                <p:nvPr/>
              </p:nvSpPr>
              <p:spPr>
                <a:xfrm>
                  <a:off x="3405660" y="2128120"/>
                  <a:ext cx="1937286" cy="4892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3649849" y="2087870"/>
                  <a:ext cx="1448908" cy="56974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3882745" y="2041978"/>
                  <a:ext cx="983117" cy="6615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7" name="Rectangle 126"/>
              <p:cNvSpPr/>
              <p:nvPr/>
            </p:nvSpPr>
            <p:spPr>
              <a:xfrm>
                <a:off x="3054512" y="2801892"/>
                <a:ext cx="2664922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1148426" y="657328"/>
              <a:ext cx="2924649" cy="3899691"/>
              <a:chOff x="2924649" y="1475800"/>
              <a:chExt cx="2924649" cy="3899691"/>
            </a:xfrm>
          </p:grpSpPr>
          <p:sp>
            <p:nvSpPr>
              <p:cNvPr id="134" name="Rectangle 133"/>
              <p:cNvSpPr/>
              <p:nvPr/>
            </p:nvSpPr>
            <p:spPr>
              <a:xfrm>
                <a:off x="2924649" y="1475800"/>
                <a:ext cx="2924649" cy="389969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3063457" y="3381273"/>
                <a:ext cx="27722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merican Typewriter"/>
                    <a:cs typeface="American Typewriter"/>
                  </a:rPr>
                  <a:t>“                ”</a:t>
                </a:r>
                <a:endPara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3077049" y="1628200"/>
                <a:ext cx="1403835" cy="22325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8" name="Group 137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149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Oval 149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9" name="Rectangle 138"/>
              <p:cNvSpPr/>
              <p:nvPr/>
            </p:nvSpPr>
            <p:spPr>
              <a:xfrm>
                <a:off x="3050219" y="4029942"/>
                <a:ext cx="1099742" cy="960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3462483" y="3579690"/>
                <a:ext cx="1848980" cy="3395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41" name="L-Shape 140"/>
              <p:cNvSpPr/>
              <p:nvPr/>
            </p:nvSpPr>
            <p:spPr>
              <a:xfrm rot="2700000">
                <a:off x="3085446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L-Shape 141"/>
              <p:cNvSpPr/>
              <p:nvPr/>
            </p:nvSpPr>
            <p:spPr>
              <a:xfrm rot="18900000" flipH="1">
                <a:off x="5509835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3054512" y="4194851"/>
                <a:ext cx="2664922" cy="4584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4" name="Group 143"/>
              <p:cNvGrpSpPr/>
              <p:nvPr/>
            </p:nvGrpSpPr>
            <p:grpSpPr>
              <a:xfrm>
                <a:off x="3418330" y="2041978"/>
                <a:ext cx="1937286" cy="661527"/>
                <a:chOff x="3405660" y="2041978"/>
                <a:chExt cx="1937286" cy="661527"/>
              </a:xfrm>
            </p:grpSpPr>
            <p:sp>
              <p:nvSpPr>
                <p:cNvPr id="146" name="Rectangle 145"/>
                <p:cNvSpPr/>
                <p:nvPr/>
              </p:nvSpPr>
              <p:spPr>
                <a:xfrm>
                  <a:off x="3405660" y="2128120"/>
                  <a:ext cx="1937286" cy="4892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Rectangle 146"/>
                <p:cNvSpPr/>
                <p:nvPr/>
              </p:nvSpPr>
              <p:spPr>
                <a:xfrm>
                  <a:off x="3649849" y="2087870"/>
                  <a:ext cx="1448908" cy="56974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Rectangle 147"/>
                <p:cNvSpPr/>
                <p:nvPr/>
              </p:nvSpPr>
              <p:spPr>
                <a:xfrm>
                  <a:off x="3882745" y="2041978"/>
                  <a:ext cx="983117" cy="6615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5" name="Rectangle 144"/>
              <p:cNvSpPr/>
              <p:nvPr/>
            </p:nvSpPr>
            <p:spPr>
              <a:xfrm>
                <a:off x="3054512" y="2801892"/>
                <a:ext cx="2664922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736793" y="936564"/>
              <a:ext cx="2924649" cy="3899691"/>
              <a:chOff x="2924649" y="1475800"/>
              <a:chExt cx="2924649" cy="3899691"/>
            </a:xfrm>
          </p:grpSpPr>
          <p:sp>
            <p:nvSpPr>
              <p:cNvPr id="152" name="Rectangle 151"/>
              <p:cNvSpPr/>
              <p:nvPr/>
            </p:nvSpPr>
            <p:spPr>
              <a:xfrm>
                <a:off x="2924649" y="1475800"/>
                <a:ext cx="2924649" cy="389969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3063457" y="3381273"/>
                <a:ext cx="27722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merican Typewriter"/>
                    <a:cs typeface="American Typewriter"/>
                  </a:rPr>
                  <a:t>“                ”</a:t>
                </a:r>
                <a:endPara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3077049" y="1628200"/>
                <a:ext cx="1403835" cy="22325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6" name="Group 155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167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Oval 167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7" name="Rectangle 156"/>
              <p:cNvSpPr/>
              <p:nvPr/>
            </p:nvSpPr>
            <p:spPr>
              <a:xfrm>
                <a:off x="3050219" y="4029942"/>
                <a:ext cx="1099742" cy="960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3462483" y="3579690"/>
                <a:ext cx="1848980" cy="3395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59" name="L-Shape 158"/>
              <p:cNvSpPr/>
              <p:nvPr/>
            </p:nvSpPr>
            <p:spPr>
              <a:xfrm rot="2700000">
                <a:off x="3085446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L-Shape 159"/>
              <p:cNvSpPr/>
              <p:nvPr/>
            </p:nvSpPr>
            <p:spPr>
              <a:xfrm rot="18900000" flipH="1">
                <a:off x="5509835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3054512" y="4194851"/>
                <a:ext cx="2664922" cy="4584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2" name="Group 161"/>
              <p:cNvGrpSpPr/>
              <p:nvPr/>
            </p:nvGrpSpPr>
            <p:grpSpPr>
              <a:xfrm>
                <a:off x="3418330" y="2041978"/>
                <a:ext cx="1937286" cy="661527"/>
                <a:chOff x="3405660" y="2041978"/>
                <a:chExt cx="1937286" cy="661527"/>
              </a:xfrm>
            </p:grpSpPr>
            <p:sp>
              <p:nvSpPr>
                <p:cNvPr id="164" name="Rectangle 163"/>
                <p:cNvSpPr/>
                <p:nvPr/>
              </p:nvSpPr>
              <p:spPr>
                <a:xfrm>
                  <a:off x="3405660" y="2128120"/>
                  <a:ext cx="1937286" cy="4892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Rectangle 164"/>
                <p:cNvSpPr/>
                <p:nvPr/>
              </p:nvSpPr>
              <p:spPr>
                <a:xfrm>
                  <a:off x="3649849" y="2087870"/>
                  <a:ext cx="1448908" cy="56974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Rectangle 165"/>
                <p:cNvSpPr/>
                <p:nvPr/>
              </p:nvSpPr>
              <p:spPr>
                <a:xfrm>
                  <a:off x="3882745" y="2041978"/>
                  <a:ext cx="983117" cy="6615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3" name="Rectangle 162"/>
              <p:cNvSpPr/>
              <p:nvPr/>
            </p:nvSpPr>
            <p:spPr>
              <a:xfrm>
                <a:off x="3054512" y="2801892"/>
                <a:ext cx="2664922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9" name="Group 168"/>
            <p:cNvGrpSpPr/>
            <p:nvPr/>
          </p:nvGrpSpPr>
          <p:grpSpPr>
            <a:xfrm>
              <a:off x="2325160" y="1215800"/>
              <a:ext cx="2924649" cy="3899691"/>
              <a:chOff x="2924649" y="1475800"/>
              <a:chExt cx="2924649" cy="3899691"/>
            </a:xfrm>
          </p:grpSpPr>
          <p:sp>
            <p:nvSpPr>
              <p:cNvPr id="170" name="Rectangle 169"/>
              <p:cNvSpPr/>
              <p:nvPr/>
            </p:nvSpPr>
            <p:spPr>
              <a:xfrm>
                <a:off x="2924649" y="1475800"/>
                <a:ext cx="2924649" cy="389969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3063457" y="3381273"/>
                <a:ext cx="27722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merican Typewriter"/>
                    <a:cs typeface="American Typewriter"/>
                  </a:rPr>
                  <a:t>“                ”</a:t>
                </a:r>
                <a:endPara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72" name="Rectangle 171"/>
              <p:cNvSpPr/>
              <p:nvPr/>
            </p:nvSpPr>
            <p:spPr>
              <a:xfrm>
                <a:off x="3077049" y="1628200"/>
                <a:ext cx="1403835" cy="22325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angle 172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4" name="Group 173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185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Oval 185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5" name="Rectangle 174"/>
              <p:cNvSpPr/>
              <p:nvPr/>
            </p:nvSpPr>
            <p:spPr>
              <a:xfrm>
                <a:off x="3050219" y="4029942"/>
                <a:ext cx="1099742" cy="960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3462483" y="3579690"/>
                <a:ext cx="1848980" cy="3395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77" name="L-Shape 176"/>
              <p:cNvSpPr/>
              <p:nvPr/>
            </p:nvSpPr>
            <p:spPr>
              <a:xfrm rot="2700000">
                <a:off x="3085446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L-Shape 177"/>
              <p:cNvSpPr/>
              <p:nvPr/>
            </p:nvSpPr>
            <p:spPr>
              <a:xfrm rot="18900000" flipH="1">
                <a:off x="5509835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3054512" y="4194851"/>
                <a:ext cx="2664922" cy="4584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0" name="Group 179"/>
              <p:cNvGrpSpPr/>
              <p:nvPr/>
            </p:nvGrpSpPr>
            <p:grpSpPr>
              <a:xfrm>
                <a:off x="3418330" y="2041978"/>
                <a:ext cx="1937286" cy="661527"/>
                <a:chOff x="3405660" y="2041978"/>
                <a:chExt cx="1937286" cy="661527"/>
              </a:xfrm>
            </p:grpSpPr>
            <p:sp>
              <p:nvSpPr>
                <p:cNvPr id="182" name="Rectangle 181"/>
                <p:cNvSpPr/>
                <p:nvPr/>
              </p:nvSpPr>
              <p:spPr>
                <a:xfrm>
                  <a:off x="3405660" y="2128120"/>
                  <a:ext cx="1937286" cy="4892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Rectangle 182"/>
                <p:cNvSpPr/>
                <p:nvPr/>
              </p:nvSpPr>
              <p:spPr>
                <a:xfrm>
                  <a:off x="3649849" y="2087870"/>
                  <a:ext cx="1448908" cy="56974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Rectangle 183"/>
                <p:cNvSpPr/>
                <p:nvPr/>
              </p:nvSpPr>
              <p:spPr>
                <a:xfrm>
                  <a:off x="3882745" y="2041978"/>
                  <a:ext cx="983117" cy="6615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1" name="Rectangle 180"/>
              <p:cNvSpPr/>
              <p:nvPr/>
            </p:nvSpPr>
            <p:spPr>
              <a:xfrm>
                <a:off x="3054512" y="2801892"/>
                <a:ext cx="2664922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2913527" y="1495036"/>
              <a:ext cx="2924649" cy="3899691"/>
              <a:chOff x="2924649" y="1475800"/>
              <a:chExt cx="2924649" cy="3899691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2924649" y="1475800"/>
                <a:ext cx="2924649" cy="389969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063457" y="3381273"/>
                <a:ext cx="27722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merican Typewriter"/>
                    <a:cs typeface="American Typewriter"/>
                  </a:rPr>
                  <a:t>“                ”</a:t>
                </a:r>
                <a:endPara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3" name="Rectangle 2"/>
              <p:cNvSpPr/>
              <p:nvPr/>
            </p:nvSpPr>
            <p:spPr>
              <a:xfrm>
                <a:off x="3077049" y="1628200"/>
                <a:ext cx="1403835" cy="22325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5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" name="Rectangle 7"/>
              <p:cNvSpPr/>
              <p:nvPr/>
            </p:nvSpPr>
            <p:spPr>
              <a:xfrm>
                <a:off x="3050219" y="4029942"/>
                <a:ext cx="1099742" cy="960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462483" y="3579690"/>
                <a:ext cx="1848980" cy="3395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2" name="L-Shape 11"/>
              <p:cNvSpPr/>
              <p:nvPr/>
            </p:nvSpPr>
            <p:spPr>
              <a:xfrm rot="2700000">
                <a:off x="3085446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L-Shape 12"/>
              <p:cNvSpPr/>
              <p:nvPr/>
            </p:nvSpPr>
            <p:spPr>
              <a:xfrm rot="18900000" flipH="1">
                <a:off x="5509835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054512" y="4194851"/>
                <a:ext cx="2664922" cy="4584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" name="Group 22"/>
              <p:cNvGrpSpPr/>
              <p:nvPr/>
            </p:nvGrpSpPr>
            <p:grpSpPr>
              <a:xfrm>
                <a:off x="3418330" y="2041978"/>
                <a:ext cx="1937286" cy="661527"/>
                <a:chOff x="3405660" y="2041978"/>
                <a:chExt cx="1937286" cy="661527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3405660" y="2128120"/>
                  <a:ext cx="1937286" cy="4892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3649849" y="2087870"/>
                  <a:ext cx="1448908" cy="56974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3882745" y="2041978"/>
                  <a:ext cx="983117" cy="6615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" name="Rectangle 21"/>
              <p:cNvSpPr/>
              <p:nvPr/>
            </p:nvSpPr>
            <p:spPr>
              <a:xfrm>
                <a:off x="3054512" y="2801892"/>
                <a:ext cx="2664922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3501894" y="1774272"/>
              <a:ext cx="2924649" cy="3899691"/>
              <a:chOff x="2924649" y="1475800"/>
              <a:chExt cx="2924649" cy="3899691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2924649" y="1475800"/>
                <a:ext cx="2924649" cy="389969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3063457" y="3381273"/>
                <a:ext cx="27722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merican Typewriter"/>
                    <a:cs typeface="American Typewriter"/>
                  </a:rPr>
                  <a:t>“                ”</a:t>
                </a:r>
                <a:endPara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3077049" y="1628200"/>
                <a:ext cx="1403835" cy="22325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58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58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8" name="Rectangle 47"/>
              <p:cNvSpPr/>
              <p:nvPr/>
            </p:nvSpPr>
            <p:spPr>
              <a:xfrm>
                <a:off x="3050219" y="4029942"/>
                <a:ext cx="1099742" cy="960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3462483" y="3579690"/>
                <a:ext cx="1848980" cy="3395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50" name="L-Shape 49"/>
              <p:cNvSpPr/>
              <p:nvPr/>
            </p:nvSpPr>
            <p:spPr>
              <a:xfrm rot="2700000">
                <a:off x="3085446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L-Shape 50"/>
              <p:cNvSpPr/>
              <p:nvPr/>
            </p:nvSpPr>
            <p:spPr>
              <a:xfrm rot="18900000" flipH="1">
                <a:off x="5509835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3054512" y="4194851"/>
                <a:ext cx="2664922" cy="4584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3418330" y="2041978"/>
                <a:ext cx="1937286" cy="661527"/>
                <a:chOff x="3405660" y="2041978"/>
                <a:chExt cx="1937286" cy="661527"/>
              </a:xfrm>
            </p:grpSpPr>
            <p:sp>
              <p:nvSpPr>
                <p:cNvPr id="55" name="Rectangle 54"/>
                <p:cNvSpPr/>
                <p:nvPr/>
              </p:nvSpPr>
              <p:spPr>
                <a:xfrm>
                  <a:off x="3405660" y="2128120"/>
                  <a:ext cx="1937286" cy="4892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3649849" y="2087870"/>
                  <a:ext cx="1448908" cy="56974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3882745" y="2041978"/>
                  <a:ext cx="983117" cy="6615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4" name="Rectangle 53"/>
              <p:cNvSpPr/>
              <p:nvPr/>
            </p:nvSpPr>
            <p:spPr>
              <a:xfrm>
                <a:off x="3054512" y="2801892"/>
                <a:ext cx="2664922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4090261" y="2053508"/>
              <a:ext cx="2924649" cy="3899691"/>
              <a:chOff x="2924649" y="1475800"/>
              <a:chExt cx="2924649" cy="3899691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2924649" y="1475800"/>
                <a:ext cx="2924649" cy="389969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063457" y="3381273"/>
                <a:ext cx="27722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merican Typewriter"/>
                    <a:cs typeface="American Typewriter"/>
                  </a:rPr>
                  <a:t>“                ”</a:t>
                </a:r>
                <a:endPara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077049" y="1628200"/>
                <a:ext cx="1403835" cy="22325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5" name="Group 64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77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6" name="Rectangle 65"/>
              <p:cNvSpPr/>
              <p:nvPr/>
            </p:nvSpPr>
            <p:spPr>
              <a:xfrm>
                <a:off x="3050219" y="4029942"/>
                <a:ext cx="1099742" cy="960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3462483" y="3579690"/>
                <a:ext cx="1848980" cy="3395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68" name="L-Shape 67"/>
              <p:cNvSpPr/>
              <p:nvPr/>
            </p:nvSpPr>
            <p:spPr>
              <a:xfrm rot="2700000">
                <a:off x="3085446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L-Shape 68"/>
              <p:cNvSpPr/>
              <p:nvPr/>
            </p:nvSpPr>
            <p:spPr>
              <a:xfrm rot="18900000" flipH="1">
                <a:off x="5509835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3054512" y="4194851"/>
                <a:ext cx="2664922" cy="4584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1" name="Group 70"/>
              <p:cNvGrpSpPr/>
              <p:nvPr/>
            </p:nvGrpSpPr>
            <p:grpSpPr>
              <a:xfrm>
                <a:off x="3418330" y="2041978"/>
                <a:ext cx="1937286" cy="661527"/>
                <a:chOff x="3405660" y="2041978"/>
                <a:chExt cx="1937286" cy="661527"/>
              </a:xfrm>
            </p:grpSpPr>
            <p:sp>
              <p:nvSpPr>
                <p:cNvPr id="73" name="Rectangle 72"/>
                <p:cNvSpPr/>
                <p:nvPr/>
              </p:nvSpPr>
              <p:spPr>
                <a:xfrm>
                  <a:off x="3405660" y="2128120"/>
                  <a:ext cx="1937286" cy="4892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3649849" y="2087870"/>
                  <a:ext cx="1448908" cy="56974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3882745" y="2041978"/>
                  <a:ext cx="983117" cy="6615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2" name="Rectangle 71"/>
              <p:cNvSpPr/>
              <p:nvPr/>
            </p:nvSpPr>
            <p:spPr>
              <a:xfrm>
                <a:off x="3054512" y="2801892"/>
                <a:ext cx="2664922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4678628" y="2332744"/>
              <a:ext cx="2924649" cy="3899691"/>
              <a:chOff x="2924649" y="1475800"/>
              <a:chExt cx="2924649" cy="3899691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2924649" y="1475800"/>
                <a:ext cx="2924649" cy="389969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3063457" y="3381273"/>
                <a:ext cx="27722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merican Typewriter"/>
                    <a:cs typeface="American Typewriter"/>
                  </a:rPr>
                  <a:t>“                ”</a:t>
                </a:r>
                <a:endPara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3077049" y="1628200"/>
                <a:ext cx="1403835" cy="22325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4" name="Group 83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95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5" name="Rectangle 84"/>
              <p:cNvSpPr/>
              <p:nvPr/>
            </p:nvSpPr>
            <p:spPr>
              <a:xfrm>
                <a:off x="3050219" y="4029942"/>
                <a:ext cx="1099742" cy="960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3462483" y="3579690"/>
                <a:ext cx="1848980" cy="3395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87" name="L-Shape 86"/>
              <p:cNvSpPr/>
              <p:nvPr/>
            </p:nvSpPr>
            <p:spPr>
              <a:xfrm rot="2700000">
                <a:off x="3085446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L-Shape 87"/>
              <p:cNvSpPr/>
              <p:nvPr/>
            </p:nvSpPr>
            <p:spPr>
              <a:xfrm rot="18900000" flipH="1">
                <a:off x="5509835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3054512" y="4194851"/>
                <a:ext cx="2664922" cy="4584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3418330" y="2041978"/>
                <a:ext cx="1937286" cy="661527"/>
                <a:chOff x="3405660" y="2041978"/>
                <a:chExt cx="1937286" cy="661527"/>
              </a:xfrm>
            </p:grpSpPr>
            <p:sp>
              <p:nvSpPr>
                <p:cNvPr id="92" name="Rectangle 91"/>
                <p:cNvSpPr/>
                <p:nvPr/>
              </p:nvSpPr>
              <p:spPr>
                <a:xfrm>
                  <a:off x="3405660" y="2128120"/>
                  <a:ext cx="1937286" cy="4892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3649849" y="2087870"/>
                  <a:ext cx="1448908" cy="56974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Rectangle 93"/>
                <p:cNvSpPr/>
                <p:nvPr/>
              </p:nvSpPr>
              <p:spPr>
                <a:xfrm>
                  <a:off x="3882745" y="2041978"/>
                  <a:ext cx="983117" cy="6615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1" name="Rectangle 90"/>
              <p:cNvSpPr/>
              <p:nvPr/>
            </p:nvSpPr>
            <p:spPr>
              <a:xfrm>
                <a:off x="3054512" y="2801892"/>
                <a:ext cx="2664922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5266993" y="2611982"/>
              <a:ext cx="2924649" cy="3899691"/>
              <a:chOff x="2924649" y="1475800"/>
              <a:chExt cx="2924649" cy="3899691"/>
            </a:xfrm>
          </p:grpSpPr>
          <p:sp>
            <p:nvSpPr>
              <p:cNvPr id="98" name="Rectangle 97"/>
              <p:cNvSpPr/>
              <p:nvPr/>
            </p:nvSpPr>
            <p:spPr>
              <a:xfrm>
                <a:off x="2924649" y="1475800"/>
                <a:ext cx="2924649" cy="389969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3063457" y="3381273"/>
                <a:ext cx="277224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merican Typewriter"/>
                    <a:cs typeface="American Typewriter"/>
                  </a:rPr>
                  <a:t>“                ”</a:t>
                </a:r>
                <a:endPara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3077049" y="1628200"/>
                <a:ext cx="1403835" cy="22325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2" name="Group 101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113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Oval 113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3" name="Rectangle 102"/>
              <p:cNvSpPr/>
              <p:nvPr/>
            </p:nvSpPr>
            <p:spPr>
              <a:xfrm>
                <a:off x="3050219" y="4029942"/>
                <a:ext cx="1099742" cy="9604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3462483" y="3579690"/>
                <a:ext cx="1848980" cy="3395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latin typeface="American Typewriter"/>
                  <a:cs typeface="American Typewriter"/>
                </a:endParaRPr>
              </a:p>
            </p:txBody>
          </p:sp>
          <p:sp>
            <p:nvSpPr>
              <p:cNvPr id="105" name="L-Shape 104"/>
              <p:cNvSpPr/>
              <p:nvPr/>
            </p:nvSpPr>
            <p:spPr>
              <a:xfrm rot="2700000">
                <a:off x="3085446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L-Shape 105"/>
              <p:cNvSpPr/>
              <p:nvPr/>
            </p:nvSpPr>
            <p:spPr>
              <a:xfrm rot="18900000" flipH="1">
                <a:off x="5509835" y="2287701"/>
                <a:ext cx="170081" cy="170081"/>
              </a:xfrm>
              <a:prstGeom prst="corner">
                <a:avLst>
                  <a:gd name="adj1" fmla="val 22727"/>
                  <a:gd name="adj2" fmla="val 20910"/>
                </a:avLst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3054512" y="4194851"/>
                <a:ext cx="2664922" cy="4584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8" name="Group 107"/>
              <p:cNvGrpSpPr/>
              <p:nvPr/>
            </p:nvGrpSpPr>
            <p:grpSpPr>
              <a:xfrm>
                <a:off x="3418330" y="2041978"/>
                <a:ext cx="1937286" cy="661527"/>
                <a:chOff x="3405660" y="2041978"/>
                <a:chExt cx="1937286" cy="661527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3405660" y="2128120"/>
                  <a:ext cx="1937286" cy="48924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3649849" y="2087870"/>
                  <a:ext cx="1448908" cy="56974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3882745" y="2041978"/>
                  <a:ext cx="983117" cy="66152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9" name="Rectangle 108"/>
              <p:cNvSpPr/>
              <p:nvPr/>
            </p:nvSpPr>
            <p:spPr>
              <a:xfrm>
                <a:off x="3054512" y="2801892"/>
                <a:ext cx="2664922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42" name="Group 241"/>
          <p:cNvGrpSpPr>
            <a:grpSpLocks noChangeAspect="1"/>
          </p:cNvGrpSpPr>
          <p:nvPr/>
        </p:nvGrpSpPr>
        <p:grpSpPr>
          <a:xfrm flipH="1">
            <a:off x="698595" y="5338714"/>
            <a:ext cx="874553" cy="1170541"/>
            <a:chOff x="5381882" y="2873060"/>
            <a:chExt cx="1361186" cy="1821873"/>
          </a:xfrm>
        </p:grpSpPr>
        <p:sp>
          <p:nvSpPr>
            <p:cNvPr id="246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Freeform 247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9" name="Oval Callout 248"/>
          <p:cNvSpPr/>
          <p:nvPr/>
        </p:nvSpPr>
        <p:spPr>
          <a:xfrm>
            <a:off x="235523" y="3204120"/>
            <a:ext cx="2501304" cy="1762603"/>
          </a:xfrm>
          <a:prstGeom prst="wedgeEllipseCallout">
            <a:avLst>
              <a:gd name="adj1" fmla="val -12966"/>
              <a:gd name="adj2" fmla="val 65372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One down, 14567 to go…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16" name="Group 15"/>
          <p:cNvGrpSpPr/>
          <p:nvPr/>
        </p:nvGrpSpPr>
        <p:grpSpPr>
          <a:xfrm flipH="1">
            <a:off x="1008386" y="5759401"/>
            <a:ext cx="304801" cy="41716"/>
            <a:chOff x="7680332" y="5732834"/>
            <a:chExt cx="304801" cy="41716"/>
          </a:xfrm>
        </p:grpSpPr>
        <p:grpSp>
          <p:nvGrpSpPr>
            <p:cNvPr id="250" name="Group 249"/>
            <p:cNvGrpSpPr/>
            <p:nvPr/>
          </p:nvGrpSpPr>
          <p:grpSpPr>
            <a:xfrm rot="20261768">
              <a:off x="7680332" y="5732834"/>
              <a:ext cx="110687" cy="41716"/>
              <a:chOff x="4399839" y="4307371"/>
              <a:chExt cx="110687" cy="41716"/>
            </a:xfrm>
          </p:grpSpPr>
          <p:cxnSp>
            <p:nvCxnSpPr>
              <p:cNvPr id="251" name="Straight Connector 250"/>
              <p:cNvCxnSpPr/>
              <p:nvPr/>
            </p:nvCxnSpPr>
            <p:spPr>
              <a:xfrm>
                <a:off x="4399839" y="4307371"/>
                <a:ext cx="110687" cy="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/>
              <p:cNvCxnSpPr/>
              <p:nvPr/>
            </p:nvCxnSpPr>
            <p:spPr>
              <a:xfrm>
                <a:off x="4399839" y="4349087"/>
                <a:ext cx="110687" cy="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3" name="Group 252"/>
            <p:cNvGrpSpPr/>
            <p:nvPr/>
          </p:nvGrpSpPr>
          <p:grpSpPr>
            <a:xfrm rot="985139">
              <a:off x="7874446" y="5732834"/>
              <a:ext cx="110687" cy="41716"/>
              <a:chOff x="4593953" y="4307371"/>
              <a:chExt cx="110687" cy="41716"/>
            </a:xfrm>
          </p:grpSpPr>
          <p:cxnSp>
            <p:nvCxnSpPr>
              <p:cNvPr id="254" name="Straight Connector 253"/>
              <p:cNvCxnSpPr/>
              <p:nvPr/>
            </p:nvCxnSpPr>
            <p:spPr>
              <a:xfrm>
                <a:off x="4593953" y="4307371"/>
                <a:ext cx="110687" cy="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/>
              <p:cNvCxnSpPr/>
              <p:nvPr/>
            </p:nvCxnSpPr>
            <p:spPr>
              <a:xfrm>
                <a:off x="4593953" y="4349087"/>
                <a:ext cx="110687" cy="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6" name="Rectangle 255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99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924649" y="1475800"/>
            <a:ext cx="2924649" cy="3899691"/>
            <a:chOff x="2924649" y="1475800"/>
            <a:chExt cx="2924649" cy="3899691"/>
          </a:xfrm>
        </p:grpSpPr>
        <p:sp>
          <p:nvSpPr>
            <p:cNvPr id="3" name="TextBox 2"/>
            <p:cNvSpPr txBox="1"/>
            <p:nvPr/>
          </p:nvSpPr>
          <p:spPr>
            <a:xfrm>
              <a:off x="3063457" y="3381273"/>
              <a:ext cx="27722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rPr>
                <a:t>“                ”</a:t>
              </a:r>
              <a:endPara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2924649" y="1475800"/>
              <a:ext cx="2924649" cy="3899691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077049" y="1628200"/>
              <a:ext cx="1403835" cy="22325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587452" y="4813289"/>
              <a:ext cx="1887158" cy="4110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077050" y="4812354"/>
              <a:ext cx="321626" cy="412022"/>
              <a:chOff x="7448115" y="5495527"/>
              <a:chExt cx="791321" cy="1013728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8" name="Chord 3"/>
              <p:cNvSpPr/>
              <p:nvPr/>
            </p:nvSpPr>
            <p:spPr>
              <a:xfrm>
                <a:off x="7448115" y="5992483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7621670" y="5495527"/>
                <a:ext cx="510522" cy="496957"/>
              </a:xfrm>
              <a:prstGeom prst="ellipse">
                <a:avLst/>
              </a:pr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3050219" y="4029942"/>
              <a:ext cx="1099742" cy="9604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462483" y="3579690"/>
              <a:ext cx="1848980" cy="3395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latin typeface="American Typewriter"/>
                <a:cs typeface="American Typewriter"/>
              </a:endParaRPr>
            </a:p>
          </p:txBody>
        </p:sp>
        <p:sp>
          <p:nvSpPr>
            <p:cNvPr id="10" name="L-Shape 9"/>
            <p:cNvSpPr/>
            <p:nvPr/>
          </p:nvSpPr>
          <p:spPr>
            <a:xfrm rot="2700000">
              <a:off x="3085446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-Shape 10"/>
            <p:cNvSpPr/>
            <p:nvPr/>
          </p:nvSpPr>
          <p:spPr>
            <a:xfrm rot="18900000" flipH="1">
              <a:off x="5509835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54512" y="4194851"/>
              <a:ext cx="2664922" cy="45849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418330" y="2041978"/>
              <a:ext cx="1937286" cy="661527"/>
              <a:chOff x="3405660" y="2041978"/>
              <a:chExt cx="1937286" cy="661527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3405660" y="2128120"/>
                <a:ext cx="1937286" cy="48924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649849" y="2087870"/>
                <a:ext cx="1448908" cy="56974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882745" y="2041978"/>
                <a:ext cx="983117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3054512" y="2801892"/>
              <a:ext cx="2664922" cy="66152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49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4649" y="1475800"/>
            <a:ext cx="2924649" cy="3899691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77049" y="428859"/>
            <a:ext cx="1403835" cy="22325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6151523" y="5581010"/>
            <a:ext cx="2397560" cy="412022"/>
            <a:chOff x="3077050" y="4812354"/>
            <a:chExt cx="2397560" cy="412022"/>
          </a:xfrm>
        </p:grpSpPr>
        <p:sp>
          <p:nvSpPr>
            <p:cNvPr id="6" name="Rectangle 5"/>
            <p:cNvSpPr/>
            <p:nvPr/>
          </p:nvSpPr>
          <p:spPr>
            <a:xfrm>
              <a:off x="3587452" y="4813289"/>
              <a:ext cx="1887158" cy="4110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077050" y="4812354"/>
              <a:ext cx="321626" cy="412022"/>
              <a:chOff x="7448115" y="5495527"/>
              <a:chExt cx="791321" cy="1013728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8" name="Chord 3"/>
              <p:cNvSpPr/>
              <p:nvPr/>
            </p:nvSpPr>
            <p:spPr>
              <a:xfrm>
                <a:off x="7448115" y="5992483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7621670" y="5495527"/>
                <a:ext cx="510522" cy="496957"/>
              </a:xfrm>
              <a:prstGeom prst="ellipse">
                <a:avLst/>
              </a:pr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143566" y="2716278"/>
            <a:ext cx="2772248" cy="707886"/>
            <a:chOff x="3063457" y="3381273"/>
            <a:chExt cx="2772248" cy="707886"/>
          </a:xfrm>
        </p:grpSpPr>
        <p:sp>
          <p:nvSpPr>
            <p:cNvPr id="3" name="TextBox 2"/>
            <p:cNvSpPr txBox="1"/>
            <p:nvPr/>
          </p:nvSpPr>
          <p:spPr>
            <a:xfrm>
              <a:off x="3063457" y="3381273"/>
              <a:ext cx="27722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rPr>
                <a:t>“                ”</a:t>
              </a:r>
              <a:endPara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462483" y="3579690"/>
              <a:ext cx="1848980" cy="3395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latin typeface="American Typewriter"/>
                <a:cs typeface="American Typewriter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155816" y="3812690"/>
            <a:ext cx="2669215" cy="623408"/>
            <a:chOff x="3050219" y="4029942"/>
            <a:chExt cx="2669215" cy="623408"/>
          </a:xfrm>
        </p:grpSpPr>
        <p:sp>
          <p:nvSpPr>
            <p:cNvPr id="8" name="Rectangle 7"/>
            <p:cNvSpPr/>
            <p:nvPr/>
          </p:nvSpPr>
          <p:spPr>
            <a:xfrm>
              <a:off x="3050219" y="4029942"/>
              <a:ext cx="1099742" cy="9604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54512" y="4194851"/>
              <a:ext cx="2664922" cy="45849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43566" y="4327655"/>
            <a:ext cx="2594470" cy="661527"/>
            <a:chOff x="3085446" y="2041978"/>
            <a:chExt cx="2594470" cy="661527"/>
          </a:xfrm>
        </p:grpSpPr>
        <p:sp>
          <p:nvSpPr>
            <p:cNvPr id="10" name="L-Shape 9"/>
            <p:cNvSpPr/>
            <p:nvPr/>
          </p:nvSpPr>
          <p:spPr>
            <a:xfrm rot="2700000">
              <a:off x="3085446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-Shape 10"/>
            <p:cNvSpPr/>
            <p:nvPr/>
          </p:nvSpPr>
          <p:spPr>
            <a:xfrm rot="18900000" flipH="1">
              <a:off x="5509835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418330" y="2041978"/>
              <a:ext cx="1937286" cy="661527"/>
              <a:chOff x="3405660" y="2041978"/>
              <a:chExt cx="1937286" cy="661527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3405660" y="2128120"/>
                <a:ext cx="1937286" cy="48924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649849" y="2087870"/>
                <a:ext cx="1448908" cy="56974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882745" y="2041978"/>
                <a:ext cx="983117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4" name="Rectangle 13"/>
          <p:cNvSpPr/>
          <p:nvPr/>
        </p:nvSpPr>
        <p:spPr>
          <a:xfrm>
            <a:off x="6116298" y="2253168"/>
            <a:ext cx="2664922" cy="6615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715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2800"/>
            <a:ext cx="9144000" cy="5225143"/>
          </a:xfrm>
          <a:prstGeom prst="rect">
            <a:avLst/>
          </a:prstGeom>
        </p:spPr>
      </p:pic>
      <p:sp>
        <p:nvSpPr>
          <p:cNvPr id="3" name="Rectangular Callout 2"/>
          <p:cNvSpPr/>
          <p:nvPr/>
        </p:nvSpPr>
        <p:spPr>
          <a:xfrm>
            <a:off x="5205528" y="3444018"/>
            <a:ext cx="2082213" cy="675073"/>
          </a:xfrm>
          <a:prstGeom prst="wedgeRectCallout">
            <a:avLst>
              <a:gd name="adj1" fmla="val 35211"/>
              <a:gd name="adj2" fmla="val -1493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Click here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936510765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569507" y="2425687"/>
            <a:ext cx="2025220" cy="202522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Field Types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43366" y="1755538"/>
            <a:ext cx="149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Numeric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83195" y="3253631"/>
            <a:ext cx="85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Text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54670" y="5456665"/>
            <a:ext cx="1826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Reference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32220" y="1755537"/>
            <a:ext cx="107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Email*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75640" y="4534324"/>
            <a:ext cx="1826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Boolean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46193" y="4534324"/>
            <a:ext cx="1018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Link*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18674" y="3253631"/>
            <a:ext cx="1025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Date*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47178" y="943298"/>
            <a:ext cx="2441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Files &amp; Images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12" name="Elbow Connector 25"/>
          <p:cNvCxnSpPr>
            <a:stCxn id="3" idx="1"/>
            <a:endCxn id="4" idx="3"/>
          </p:cNvCxnSpPr>
          <p:nvPr/>
        </p:nvCxnSpPr>
        <p:spPr>
          <a:xfrm rot="16200000" flipV="1">
            <a:off x="3109392" y="1965572"/>
            <a:ext cx="782070" cy="731334"/>
          </a:xfrm>
          <a:prstGeom prst="curvedConnector2">
            <a:avLst/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25"/>
          <p:cNvCxnSpPr>
            <a:stCxn id="3" idx="0"/>
            <a:endCxn id="11" idx="2"/>
          </p:cNvCxnSpPr>
          <p:nvPr/>
        </p:nvCxnSpPr>
        <p:spPr>
          <a:xfrm rot="16200000" flipV="1">
            <a:off x="4018577" y="1862147"/>
            <a:ext cx="1113057" cy="14024"/>
          </a:xfrm>
          <a:prstGeom prst="curvedConnector3">
            <a:avLst>
              <a:gd name="adj1" fmla="val 50000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25"/>
          <p:cNvCxnSpPr>
            <a:stCxn id="3" idx="7"/>
            <a:endCxn id="7" idx="1"/>
          </p:cNvCxnSpPr>
          <p:nvPr/>
        </p:nvCxnSpPr>
        <p:spPr>
          <a:xfrm rot="5400000" flipH="1" flipV="1">
            <a:off x="5324145" y="1914199"/>
            <a:ext cx="782071" cy="834080"/>
          </a:xfrm>
          <a:prstGeom prst="curvedConnector2">
            <a:avLst/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5"/>
          <p:cNvCxnSpPr>
            <a:stCxn id="3" idx="2"/>
            <a:endCxn id="5" idx="3"/>
          </p:cNvCxnSpPr>
          <p:nvPr/>
        </p:nvCxnSpPr>
        <p:spPr>
          <a:xfrm rot="10800000">
            <a:off x="2333909" y="3438297"/>
            <a:ext cx="1235598" cy="12700"/>
          </a:xfrm>
          <a:prstGeom prst="curvedConnector3">
            <a:avLst>
              <a:gd name="adj1" fmla="val 50000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5"/>
          <p:cNvCxnSpPr>
            <a:stCxn id="3" idx="6"/>
            <a:endCxn id="10" idx="1"/>
          </p:cNvCxnSpPr>
          <p:nvPr/>
        </p:nvCxnSpPr>
        <p:spPr>
          <a:xfrm>
            <a:off x="5594727" y="3438297"/>
            <a:ext cx="1223947" cy="12700"/>
          </a:xfrm>
          <a:prstGeom prst="curvedConnector3">
            <a:avLst>
              <a:gd name="adj1" fmla="val 50000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25"/>
          <p:cNvCxnSpPr>
            <a:stCxn id="3" idx="3"/>
            <a:endCxn id="8" idx="3"/>
          </p:cNvCxnSpPr>
          <p:nvPr/>
        </p:nvCxnSpPr>
        <p:spPr>
          <a:xfrm rot="5400000">
            <a:off x="3301955" y="4154851"/>
            <a:ext cx="564670" cy="563609"/>
          </a:xfrm>
          <a:prstGeom prst="curvedConnector2">
            <a:avLst/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25"/>
          <p:cNvCxnSpPr>
            <a:stCxn id="3" idx="5"/>
            <a:endCxn id="9" idx="1"/>
          </p:cNvCxnSpPr>
          <p:nvPr/>
        </p:nvCxnSpPr>
        <p:spPr>
          <a:xfrm rot="16200000" flipH="1">
            <a:off x="5489831" y="3962628"/>
            <a:ext cx="564670" cy="948053"/>
          </a:xfrm>
          <a:prstGeom prst="curvedConnector2">
            <a:avLst/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25"/>
          <p:cNvCxnSpPr>
            <a:stCxn id="3" idx="4"/>
            <a:endCxn id="6" idx="0"/>
          </p:cNvCxnSpPr>
          <p:nvPr/>
        </p:nvCxnSpPr>
        <p:spPr>
          <a:xfrm rot="5400000">
            <a:off x="4072226" y="4946774"/>
            <a:ext cx="1005758" cy="14024"/>
          </a:xfrm>
          <a:prstGeom prst="curvedConnector3">
            <a:avLst>
              <a:gd name="adj1" fmla="val 50000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-3907" y="514886"/>
            <a:ext cx="9144000" cy="576493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68988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4649" y="1475800"/>
            <a:ext cx="2924649" cy="3899691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77049" y="428859"/>
            <a:ext cx="1403835" cy="22325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6151523" y="5581010"/>
            <a:ext cx="2397560" cy="412022"/>
            <a:chOff x="3077050" y="4812354"/>
            <a:chExt cx="2397560" cy="412022"/>
          </a:xfrm>
        </p:grpSpPr>
        <p:sp>
          <p:nvSpPr>
            <p:cNvPr id="6" name="Rectangle 5"/>
            <p:cNvSpPr/>
            <p:nvPr/>
          </p:nvSpPr>
          <p:spPr>
            <a:xfrm>
              <a:off x="3587452" y="4813289"/>
              <a:ext cx="1887158" cy="4110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077050" y="4812354"/>
              <a:ext cx="321626" cy="412022"/>
              <a:chOff x="7448115" y="5495527"/>
              <a:chExt cx="791321" cy="1013728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8" name="Chord 3"/>
              <p:cNvSpPr/>
              <p:nvPr/>
            </p:nvSpPr>
            <p:spPr>
              <a:xfrm>
                <a:off x="7448115" y="5992483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7621670" y="5495527"/>
                <a:ext cx="510522" cy="496957"/>
              </a:xfrm>
              <a:prstGeom prst="ellipse">
                <a:avLst/>
              </a:pr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143566" y="2716278"/>
            <a:ext cx="2772248" cy="707886"/>
            <a:chOff x="3063457" y="3381273"/>
            <a:chExt cx="2772248" cy="707886"/>
          </a:xfrm>
        </p:grpSpPr>
        <p:sp>
          <p:nvSpPr>
            <p:cNvPr id="3" name="TextBox 2"/>
            <p:cNvSpPr txBox="1"/>
            <p:nvPr/>
          </p:nvSpPr>
          <p:spPr>
            <a:xfrm>
              <a:off x="3063457" y="3381273"/>
              <a:ext cx="27722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rPr>
                <a:t>“                ”</a:t>
              </a:r>
              <a:endPara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462483" y="3579690"/>
              <a:ext cx="1848980" cy="3395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latin typeface="American Typewriter"/>
                <a:cs typeface="American Typewriter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155816" y="3812690"/>
            <a:ext cx="2669215" cy="623408"/>
            <a:chOff x="3050219" y="4029942"/>
            <a:chExt cx="2669215" cy="623408"/>
          </a:xfrm>
        </p:grpSpPr>
        <p:sp>
          <p:nvSpPr>
            <p:cNvPr id="8" name="Rectangle 7"/>
            <p:cNvSpPr/>
            <p:nvPr/>
          </p:nvSpPr>
          <p:spPr>
            <a:xfrm>
              <a:off x="3050219" y="4029942"/>
              <a:ext cx="1099742" cy="9604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54512" y="4194851"/>
              <a:ext cx="2664922" cy="45849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43566" y="4327655"/>
            <a:ext cx="2594470" cy="661527"/>
            <a:chOff x="3085446" y="2041978"/>
            <a:chExt cx="2594470" cy="661527"/>
          </a:xfrm>
        </p:grpSpPr>
        <p:sp>
          <p:nvSpPr>
            <p:cNvPr id="10" name="L-Shape 9"/>
            <p:cNvSpPr/>
            <p:nvPr/>
          </p:nvSpPr>
          <p:spPr>
            <a:xfrm rot="2700000">
              <a:off x="3085446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-Shape 10"/>
            <p:cNvSpPr/>
            <p:nvPr/>
          </p:nvSpPr>
          <p:spPr>
            <a:xfrm rot="18900000" flipH="1">
              <a:off x="5509835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418330" y="2041978"/>
              <a:ext cx="1937286" cy="661527"/>
              <a:chOff x="3405660" y="2041978"/>
              <a:chExt cx="1937286" cy="661527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3405660" y="2128120"/>
                <a:ext cx="1937286" cy="48924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649849" y="2087870"/>
                <a:ext cx="1448908" cy="56974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882745" y="2041978"/>
                <a:ext cx="983117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4" name="Rectangle 13"/>
          <p:cNvSpPr/>
          <p:nvPr/>
        </p:nvSpPr>
        <p:spPr>
          <a:xfrm>
            <a:off x="6116298" y="2253168"/>
            <a:ext cx="2664922" cy="6615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369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04425" y="777161"/>
            <a:ext cx="2745775" cy="5043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nime Ace 2.0 BB"/>
                <a:cs typeface="Anime Ace 2.0 BB"/>
              </a:rPr>
              <a:t>Title</a:t>
            </a:r>
            <a:endParaRPr lang="en-US" dirty="0">
              <a:solidFill>
                <a:schemeClr val="tx1"/>
              </a:solidFill>
              <a:latin typeface="Anime Ace 2.0 BB"/>
              <a:cs typeface="Anime Ace 2.0 BB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29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21535" y="642031"/>
            <a:ext cx="1626271" cy="2009423"/>
            <a:chOff x="2109086" y="172756"/>
            <a:chExt cx="5117409" cy="6323078"/>
          </a:xfrm>
        </p:grpSpPr>
        <p:sp>
          <p:nvSpPr>
            <p:cNvPr id="13" name="Freeform 12"/>
            <p:cNvSpPr/>
            <p:nvPr/>
          </p:nvSpPr>
          <p:spPr>
            <a:xfrm>
              <a:off x="3115525" y="5470524"/>
              <a:ext cx="2996461" cy="1025310"/>
            </a:xfrm>
            <a:custGeom>
              <a:avLst/>
              <a:gdLst>
                <a:gd name="connsiteX0" fmla="*/ 13229 w 2996461"/>
                <a:gd name="connsiteY0" fmla="*/ 826863 h 1025310"/>
                <a:gd name="connsiteX1" fmla="*/ 1091426 w 2996461"/>
                <a:gd name="connsiteY1" fmla="*/ 456428 h 1025310"/>
                <a:gd name="connsiteX2" fmla="*/ 449800 w 2996461"/>
                <a:gd name="connsiteY2" fmla="*/ 238137 h 1025310"/>
                <a:gd name="connsiteX3" fmla="*/ 469644 w 2996461"/>
                <a:gd name="connsiteY3" fmla="*/ 138913 h 1025310"/>
                <a:gd name="connsiteX4" fmla="*/ 1455235 w 2996461"/>
                <a:gd name="connsiteY4" fmla="*/ 291056 h 1025310"/>
                <a:gd name="connsiteX5" fmla="*/ 1448620 w 2996461"/>
                <a:gd name="connsiteY5" fmla="*/ 0 h 1025310"/>
                <a:gd name="connsiteX6" fmla="*/ 1666905 w 2996461"/>
                <a:gd name="connsiteY6" fmla="*/ 13230 h 1025310"/>
                <a:gd name="connsiteX7" fmla="*/ 1666905 w 2996461"/>
                <a:gd name="connsiteY7" fmla="*/ 297671 h 1025310"/>
                <a:gd name="connsiteX8" fmla="*/ 2804634 w 2996461"/>
                <a:gd name="connsiteY8" fmla="*/ 165373 h 1025310"/>
                <a:gd name="connsiteX9" fmla="*/ 2831093 w 2996461"/>
                <a:gd name="connsiteY9" fmla="*/ 271211 h 1025310"/>
                <a:gd name="connsiteX10" fmla="*/ 2030714 w 2996461"/>
                <a:gd name="connsiteY10" fmla="*/ 469658 h 1025310"/>
                <a:gd name="connsiteX11" fmla="*/ 2970002 w 2996461"/>
                <a:gd name="connsiteY11" fmla="*/ 859938 h 1025310"/>
                <a:gd name="connsiteX12" fmla="*/ 2996461 w 2996461"/>
                <a:gd name="connsiteY12" fmla="*/ 1025310 h 1025310"/>
                <a:gd name="connsiteX13" fmla="*/ 1633832 w 2996461"/>
                <a:gd name="connsiteY13" fmla="*/ 615186 h 1025310"/>
                <a:gd name="connsiteX14" fmla="*/ 1494923 w 2996461"/>
                <a:gd name="connsiteY14" fmla="*/ 615186 h 1025310"/>
                <a:gd name="connsiteX15" fmla="*/ 0 w 2996461"/>
                <a:gd name="connsiteY15" fmla="*/ 998850 h 1025310"/>
                <a:gd name="connsiteX16" fmla="*/ 13229 w 2996461"/>
                <a:gd name="connsiteY16" fmla="*/ 826863 h 102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996461" h="1025310">
                  <a:moveTo>
                    <a:pt x="13229" y="826863"/>
                  </a:moveTo>
                  <a:lnTo>
                    <a:pt x="1091426" y="456428"/>
                  </a:lnTo>
                  <a:lnTo>
                    <a:pt x="449800" y="238137"/>
                  </a:lnTo>
                  <a:lnTo>
                    <a:pt x="469644" y="138913"/>
                  </a:lnTo>
                  <a:lnTo>
                    <a:pt x="1455235" y="291056"/>
                  </a:lnTo>
                  <a:lnTo>
                    <a:pt x="1448620" y="0"/>
                  </a:lnTo>
                  <a:lnTo>
                    <a:pt x="1666905" y="13230"/>
                  </a:lnTo>
                  <a:lnTo>
                    <a:pt x="1666905" y="297671"/>
                  </a:lnTo>
                  <a:lnTo>
                    <a:pt x="2804634" y="165373"/>
                  </a:lnTo>
                  <a:lnTo>
                    <a:pt x="2831093" y="271211"/>
                  </a:lnTo>
                  <a:lnTo>
                    <a:pt x="2030714" y="469658"/>
                  </a:lnTo>
                  <a:lnTo>
                    <a:pt x="2970002" y="859938"/>
                  </a:lnTo>
                  <a:lnTo>
                    <a:pt x="2996461" y="1025310"/>
                  </a:lnTo>
                  <a:lnTo>
                    <a:pt x="1633832" y="615186"/>
                  </a:lnTo>
                  <a:lnTo>
                    <a:pt x="1494923" y="615186"/>
                  </a:lnTo>
                  <a:lnTo>
                    <a:pt x="0" y="998850"/>
                  </a:lnTo>
                  <a:lnTo>
                    <a:pt x="13229" y="826863"/>
                  </a:lnTo>
                  <a:close/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2109086" y="172756"/>
              <a:ext cx="5117409" cy="5321097"/>
            </a:xfrm>
            <a:custGeom>
              <a:avLst/>
              <a:gdLst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6437"/>
                <a:gd name="connsiteY0" fmla="*/ 0 h 5137421"/>
                <a:gd name="connsiteX1" fmla="*/ 3809762 w 5146437"/>
                <a:gd name="connsiteY1" fmla="*/ 45768 h 5137421"/>
                <a:gd name="connsiteX2" fmla="*/ 4278832 w 5146437"/>
                <a:gd name="connsiteY2" fmla="*/ 572096 h 5137421"/>
                <a:gd name="connsiteX3" fmla="*/ 3695355 w 5146437"/>
                <a:gd name="connsiteY3" fmla="*/ 2734618 h 5137421"/>
                <a:gd name="connsiteX4" fmla="*/ 4118662 w 5146437"/>
                <a:gd name="connsiteY4" fmla="*/ 2883363 h 5137421"/>
                <a:gd name="connsiteX5" fmla="*/ 4896631 w 5146437"/>
                <a:gd name="connsiteY5" fmla="*/ 2700293 h 5137421"/>
                <a:gd name="connsiteX6" fmla="*/ 5136886 w 5146437"/>
                <a:gd name="connsiteY6" fmla="*/ 2917689 h 5137421"/>
                <a:gd name="connsiteX7" fmla="*/ 4955084 w 5146437"/>
                <a:gd name="connsiteY7" fmla="*/ 4133571 h 5137421"/>
                <a:gd name="connsiteX8" fmla="*/ 3569507 w 5146437"/>
                <a:gd name="connsiteY8" fmla="*/ 5137421 h 5137421"/>
                <a:gd name="connsiteX9" fmla="*/ 1636024 w 5146437"/>
                <a:gd name="connsiteY9" fmla="*/ 5034444 h 5137421"/>
                <a:gd name="connsiteX10" fmla="*/ 755088 w 5146437"/>
                <a:gd name="connsiteY10" fmla="*/ 4130532 h 5137421"/>
                <a:gd name="connsiteX11" fmla="*/ 0 w 5146437"/>
                <a:gd name="connsiteY11" fmla="*/ 263164 h 5137421"/>
                <a:gd name="connsiteX12" fmla="*/ 160171 w 5146437"/>
                <a:gd name="connsiteY12" fmla="*/ 0 h 5137421"/>
                <a:gd name="connsiteX0" fmla="*/ 160171 w 5155724"/>
                <a:gd name="connsiteY0" fmla="*/ 0 h 5137421"/>
                <a:gd name="connsiteX1" fmla="*/ 3809762 w 5155724"/>
                <a:gd name="connsiteY1" fmla="*/ 45768 h 5137421"/>
                <a:gd name="connsiteX2" fmla="*/ 4278832 w 5155724"/>
                <a:gd name="connsiteY2" fmla="*/ 572096 h 5137421"/>
                <a:gd name="connsiteX3" fmla="*/ 3695355 w 5155724"/>
                <a:gd name="connsiteY3" fmla="*/ 2734618 h 5137421"/>
                <a:gd name="connsiteX4" fmla="*/ 4118662 w 5155724"/>
                <a:gd name="connsiteY4" fmla="*/ 2883363 h 5137421"/>
                <a:gd name="connsiteX5" fmla="*/ 4896631 w 5155724"/>
                <a:gd name="connsiteY5" fmla="*/ 2700293 h 5137421"/>
                <a:gd name="connsiteX6" fmla="*/ 5136886 w 5155724"/>
                <a:gd name="connsiteY6" fmla="*/ 2917689 h 5137421"/>
                <a:gd name="connsiteX7" fmla="*/ 4955084 w 5155724"/>
                <a:gd name="connsiteY7" fmla="*/ 4133571 h 5137421"/>
                <a:gd name="connsiteX8" fmla="*/ 3569507 w 5155724"/>
                <a:gd name="connsiteY8" fmla="*/ 5137421 h 5137421"/>
                <a:gd name="connsiteX9" fmla="*/ 1636024 w 5155724"/>
                <a:gd name="connsiteY9" fmla="*/ 5034444 h 5137421"/>
                <a:gd name="connsiteX10" fmla="*/ 755088 w 5155724"/>
                <a:gd name="connsiteY10" fmla="*/ 4130532 h 5137421"/>
                <a:gd name="connsiteX11" fmla="*/ 0 w 5155724"/>
                <a:gd name="connsiteY11" fmla="*/ 263164 h 5137421"/>
                <a:gd name="connsiteX12" fmla="*/ 160171 w 5155724"/>
                <a:gd name="connsiteY12" fmla="*/ 0 h 5137421"/>
                <a:gd name="connsiteX0" fmla="*/ 160171 w 5155724"/>
                <a:gd name="connsiteY0" fmla="*/ 0 h 5137421"/>
                <a:gd name="connsiteX1" fmla="*/ 3809762 w 5155724"/>
                <a:gd name="connsiteY1" fmla="*/ 45768 h 5137421"/>
                <a:gd name="connsiteX2" fmla="*/ 4278832 w 5155724"/>
                <a:gd name="connsiteY2" fmla="*/ 572096 h 5137421"/>
                <a:gd name="connsiteX3" fmla="*/ 3695355 w 5155724"/>
                <a:gd name="connsiteY3" fmla="*/ 2734618 h 5137421"/>
                <a:gd name="connsiteX4" fmla="*/ 4118662 w 5155724"/>
                <a:gd name="connsiteY4" fmla="*/ 2883363 h 5137421"/>
                <a:gd name="connsiteX5" fmla="*/ 4896631 w 5155724"/>
                <a:gd name="connsiteY5" fmla="*/ 2700293 h 5137421"/>
                <a:gd name="connsiteX6" fmla="*/ 5136886 w 5155724"/>
                <a:gd name="connsiteY6" fmla="*/ 2917689 h 5137421"/>
                <a:gd name="connsiteX7" fmla="*/ 4955084 w 5155724"/>
                <a:gd name="connsiteY7" fmla="*/ 4133571 h 5137421"/>
                <a:gd name="connsiteX8" fmla="*/ 3569507 w 5155724"/>
                <a:gd name="connsiteY8" fmla="*/ 5137421 h 5137421"/>
                <a:gd name="connsiteX9" fmla="*/ 1636024 w 5155724"/>
                <a:gd name="connsiteY9" fmla="*/ 5034444 h 5137421"/>
                <a:gd name="connsiteX10" fmla="*/ 755088 w 5155724"/>
                <a:gd name="connsiteY10" fmla="*/ 4130532 h 5137421"/>
                <a:gd name="connsiteX11" fmla="*/ 0 w 5155724"/>
                <a:gd name="connsiteY11" fmla="*/ 263164 h 5137421"/>
                <a:gd name="connsiteX12" fmla="*/ 160171 w 5155724"/>
                <a:gd name="connsiteY12" fmla="*/ 0 h 5137421"/>
                <a:gd name="connsiteX0" fmla="*/ 160171 w 5155724"/>
                <a:gd name="connsiteY0" fmla="*/ 0 h 5190340"/>
                <a:gd name="connsiteX1" fmla="*/ 3809762 w 5155724"/>
                <a:gd name="connsiteY1" fmla="*/ 45768 h 5190340"/>
                <a:gd name="connsiteX2" fmla="*/ 4278832 w 5155724"/>
                <a:gd name="connsiteY2" fmla="*/ 572096 h 5190340"/>
                <a:gd name="connsiteX3" fmla="*/ 3695355 w 5155724"/>
                <a:gd name="connsiteY3" fmla="*/ 2734618 h 5190340"/>
                <a:gd name="connsiteX4" fmla="*/ 4118662 w 5155724"/>
                <a:gd name="connsiteY4" fmla="*/ 2883363 h 5190340"/>
                <a:gd name="connsiteX5" fmla="*/ 4896631 w 5155724"/>
                <a:gd name="connsiteY5" fmla="*/ 2700293 h 5190340"/>
                <a:gd name="connsiteX6" fmla="*/ 5136886 w 5155724"/>
                <a:gd name="connsiteY6" fmla="*/ 2917689 h 5190340"/>
                <a:gd name="connsiteX7" fmla="*/ 4955084 w 5155724"/>
                <a:gd name="connsiteY7" fmla="*/ 4133571 h 5190340"/>
                <a:gd name="connsiteX8" fmla="*/ 3576122 w 5155724"/>
                <a:gd name="connsiteY8" fmla="*/ 5190340 h 5190340"/>
                <a:gd name="connsiteX9" fmla="*/ 1636024 w 5155724"/>
                <a:gd name="connsiteY9" fmla="*/ 5034444 h 5190340"/>
                <a:gd name="connsiteX10" fmla="*/ 755088 w 5155724"/>
                <a:gd name="connsiteY10" fmla="*/ 4130532 h 5190340"/>
                <a:gd name="connsiteX11" fmla="*/ 0 w 5155724"/>
                <a:gd name="connsiteY11" fmla="*/ 263164 h 5190340"/>
                <a:gd name="connsiteX12" fmla="*/ 160171 w 5155724"/>
                <a:gd name="connsiteY12" fmla="*/ 0 h 5190340"/>
                <a:gd name="connsiteX0" fmla="*/ 160171 w 5155724"/>
                <a:gd name="connsiteY0" fmla="*/ 0 h 5190340"/>
                <a:gd name="connsiteX1" fmla="*/ 3809762 w 5155724"/>
                <a:gd name="connsiteY1" fmla="*/ 45768 h 5190340"/>
                <a:gd name="connsiteX2" fmla="*/ 4278832 w 5155724"/>
                <a:gd name="connsiteY2" fmla="*/ 572096 h 5190340"/>
                <a:gd name="connsiteX3" fmla="*/ 3695355 w 5155724"/>
                <a:gd name="connsiteY3" fmla="*/ 2734618 h 5190340"/>
                <a:gd name="connsiteX4" fmla="*/ 4118662 w 5155724"/>
                <a:gd name="connsiteY4" fmla="*/ 2883363 h 5190340"/>
                <a:gd name="connsiteX5" fmla="*/ 4896631 w 5155724"/>
                <a:gd name="connsiteY5" fmla="*/ 2700293 h 5190340"/>
                <a:gd name="connsiteX6" fmla="*/ 5136886 w 5155724"/>
                <a:gd name="connsiteY6" fmla="*/ 2917689 h 5190340"/>
                <a:gd name="connsiteX7" fmla="*/ 4955084 w 5155724"/>
                <a:gd name="connsiteY7" fmla="*/ 4133571 h 5190340"/>
                <a:gd name="connsiteX8" fmla="*/ 3576122 w 5155724"/>
                <a:gd name="connsiteY8" fmla="*/ 5190340 h 5190340"/>
                <a:gd name="connsiteX9" fmla="*/ 1636024 w 5155724"/>
                <a:gd name="connsiteY9" fmla="*/ 5034444 h 5190340"/>
                <a:gd name="connsiteX10" fmla="*/ 755088 w 5155724"/>
                <a:gd name="connsiteY10" fmla="*/ 4130532 h 5190340"/>
                <a:gd name="connsiteX11" fmla="*/ 0 w 5155724"/>
                <a:gd name="connsiteY11" fmla="*/ 263164 h 5190340"/>
                <a:gd name="connsiteX12" fmla="*/ 160171 w 5155724"/>
                <a:gd name="connsiteY12" fmla="*/ 0 h 5190340"/>
                <a:gd name="connsiteX0" fmla="*/ 160171 w 5155724"/>
                <a:gd name="connsiteY0" fmla="*/ 0 h 5233075"/>
                <a:gd name="connsiteX1" fmla="*/ 3809762 w 5155724"/>
                <a:gd name="connsiteY1" fmla="*/ 45768 h 5233075"/>
                <a:gd name="connsiteX2" fmla="*/ 4278832 w 5155724"/>
                <a:gd name="connsiteY2" fmla="*/ 572096 h 5233075"/>
                <a:gd name="connsiteX3" fmla="*/ 3695355 w 5155724"/>
                <a:gd name="connsiteY3" fmla="*/ 2734618 h 5233075"/>
                <a:gd name="connsiteX4" fmla="*/ 4118662 w 5155724"/>
                <a:gd name="connsiteY4" fmla="*/ 2883363 h 5233075"/>
                <a:gd name="connsiteX5" fmla="*/ 4896631 w 5155724"/>
                <a:gd name="connsiteY5" fmla="*/ 2700293 h 5233075"/>
                <a:gd name="connsiteX6" fmla="*/ 5136886 w 5155724"/>
                <a:gd name="connsiteY6" fmla="*/ 2917689 h 5233075"/>
                <a:gd name="connsiteX7" fmla="*/ 4955084 w 5155724"/>
                <a:gd name="connsiteY7" fmla="*/ 4133571 h 5233075"/>
                <a:gd name="connsiteX8" fmla="*/ 3576122 w 5155724"/>
                <a:gd name="connsiteY8" fmla="*/ 5190340 h 5233075"/>
                <a:gd name="connsiteX9" fmla="*/ 1636024 w 5155724"/>
                <a:gd name="connsiteY9" fmla="*/ 5034444 h 5233075"/>
                <a:gd name="connsiteX10" fmla="*/ 755088 w 5155724"/>
                <a:gd name="connsiteY10" fmla="*/ 4130532 h 5233075"/>
                <a:gd name="connsiteX11" fmla="*/ 0 w 5155724"/>
                <a:gd name="connsiteY11" fmla="*/ 263164 h 5233075"/>
                <a:gd name="connsiteX12" fmla="*/ 160171 w 5155724"/>
                <a:gd name="connsiteY12" fmla="*/ 0 h 5233075"/>
                <a:gd name="connsiteX0" fmla="*/ 160171 w 5155724"/>
                <a:gd name="connsiteY0" fmla="*/ 0 h 5265166"/>
                <a:gd name="connsiteX1" fmla="*/ 3809762 w 5155724"/>
                <a:gd name="connsiteY1" fmla="*/ 45768 h 5265166"/>
                <a:gd name="connsiteX2" fmla="*/ 4278832 w 5155724"/>
                <a:gd name="connsiteY2" fmla="*/ 572096 h 5265166"/>
                <a:gd name="connsiteX3" fmla="*/ 3695355 w 5155724"/>
                <a:gd name="connsiteY3" fmla="*/ 2734618 h 5265166"/>
                <a:gd name="connsiteX4" fmla="*/ 4118662 w 5155724"/>
                <a:gd name="connsiteY4" fmla="*/ 2883363 h 5265166"/>
                <a:gd name="connsiteX5" fmla="*/ 4896631 w 5155724"/>
                <a:gd name="connsiteY5" fmla="*/ 2700293 h 5265166"/>
                <a:gd name="connsiteX6" fmla="*/ 5136886 w 5155724"/>
                <a:gd name="connsiteY6" fmla="*/ 2917689 h 5265166"/>
                <a:gd name="connsiteX7" fmla="*/ 4955084 w 5155724"/>
                <a:gd name="connsiteY7" fmla="*/ 4133571 h 5265166"/>
                <a:gd name="connsiteX8" fmla="*/ 3576122 w 5155724"/>
                <a:gd name="connsiteY8" fmla="*/ 5190340 h 5265166"/>
                <a:gd name="connsiteX9" fmla="*/ 1636024 w 5155724"/>
                <a:gd name="connsiteY9" fmla="*/ 5034444 h 5265166"/>
                <a:gd name="connsiteX10" fmla="*/ 755088 w 5155724"/>
                <a:gd name="connsiteY10" fmla="*/ 4130532 h 5265166"/>
                <a:gd name="connsiteX11" fmla="*/ 0 w 5155724"/>
                <a:gd name="connsiteY11" fmla="*/ 263164 h 5265166"/>
                <a:gd name="connsiteX12" fmla="*/ 160171 w 5155724"/>
                <a:gd name="connsiteY12" fmla="*/ 0 h 5265166"/>
                <a:gd name="connsiteX0" fmla="*/ 160171 w 5155724"/>
                <a:gd name="connsiteY0" fmla="*/ 0 h 5323386"/>
                <a:gd name="connsiteX1" fmla="*/ 3809762 w 5155724"/>
                <a:gd name="connsiteY1" fmla="*/ 45768 h 5323386"/>
                <a:gd name="connsiteX2" fmla="*/ 4278832 w 5155724"/>
                <a:gd name="connsiteY2" fmla="*/ 572096 h 5323386"/>
                <a:gd name="connsiteX3" fmla="*/ 3695355 w 5155724"/>
                <a:gd name="connsiteY3" fmla="*/ 2734618 h 5323386"/>
                <a:gd name="connsiteX4" fmla="*/ 4118662 w 5155724"/>
                <a:gd name="connsiteY4" fmla="*/ 2883363 h 5323386"/>
                <a:gd name="connsiteX5" fmla="*/ 4896631 w 5155724"/>
                <a:gd name="connsiteY5" fmla="*/ 2700293 h 5323386"/>
                <a:gd name="connsiteX6" fmla="*/ 5136886 w 5155724"/>
                <a:gd name="connsiteY6" fmla="*/ 2917689 h 5323386"/>
                <a:gd name="connsiteX7" fmla="*/ 4955084 w 5155724"/>
                <a:gd name="connsiteY7" fmla="*/ 4133571 h 5323386"/>
                <a:gd name="connsiteX8" fmla="*/ 3576122 w 5155724"/>
                <a:gd name="connsiteY8" fmla="*/ 5190340 h 5323386"/>
                <a:gd name="connsiteX9" fmla="*/ 1636024 w 5155724"/>
                <a:gd name="connsiteY9" fmla="*/ 5034444 h 5323386"/>
                <a:gd name="connsiteX10" fmla="*/ 755088 w 5155724"/>
                <a:gd name="connsiteY10" fmla="*/ 4130532 h 5323386"/>
                <a:gd name="connsiteX11" fmla="*/ 0 w 5155724"/>
                <a:gd name="connsiteY11" fmla="*/ 263164 h 5323386"/>
                <a:gd name="connsiteX12" fmla="*/ 160171 w 5155724"/>
                <a:gd name="connsiteY12" fmla="*/ 0 h 5323386"/>
                <a:gd name="connsiteX0" fmla="*/ 160171 w 5155724"/>
                <a:gd name="connsiteY0" fmla="*/ 0 h 5310841"/>
                <a:gd name="connsiteX1" fmla="*/ 3809762 w 5155724"/>
                <a:gd name="connsiteY1" fmla="*/ 45768 h 5310841"/>
                <a:gd name="connsiteX2" fmla="*/ 4278832 w 5155724"/>
                <a:gd name="connsiteY2" fmla="*/ 572096 h 5310841"/>
                <a:gd name="connsiteX3" fmla="*/ 3695355 w 5155724"/>
                <a:gd name="connsiteY3" fmla="*/ 2734618 h 5310841"/>
                <a:gd name="connsiteX4" fmla="*/ 4118662 w 5155724"/>
                <a:gd name="connsiteY4" fmla="*/ 2883363 h 5310841"/>
                <a:gd name="connsiteX5" fmla="*/ 4896631 w 5155724"/>
                <a:gd name="connsiteY5" fmla="*/ 2700293 h 5310841"/>
                <a:gd name="connsiteX6" fmla="*/ 5136886 w 5155724"/>
                <a:gd name="connsiteY6" fmla="*/ 2917689 h 5310841"/>
                <a:gd name="connsiteX7" fmla="*/ 4955084 w 5155724"/>
                <a:gd name="connsiteY7" fmla="*/ 4133571 h 5310841"/>
                <a:gd name="connsiteX8" fmla="*/ 3576122 w 5155724"/>
                <a:gd name="connsiteY8" fmla="*/ 5190340 h 5310841"/>
                <a:gd name="connsiteX9" fmla="*/ 1636024 w 5155724"/>
                <a:gd name="connsiteY9" fmla="*/ 5034444 h 5310841"/>
                <a:gd name="connsiteX10" fmla="*/ 755088 w 5155724"/>
                <a:gd name="connsiteY10" fmla="*/ 4130532 h 5310841"/>
                <a:gd name="connsiteX11" fmla="*/ 0 w 5155724"/>
                <a:gd name="connsiteY11" fmla="*/ 263164 h 5310841"/>
                <a:gd name="connsiteX12" fmla="*/ 160171 w 5155724"/>
                <a:gd name="connsiteY12" fmla="*/ 0 h 5310841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755088 w 5155724"/>
                <a:gd name="connsiteY10" fmla="*/ 4130532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755088 w 5155724"/>
                <a:gd name="connsiteY10" fmla="*/ 4130532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20483 w 5116036"/>
                <a:gd name="connsiteY0" fmla="*/ 0 h 5333665"/>
                <a:gd name="connsiteX1" fmla="*/ 3770074 w 5116036"/>
                <a:gd name="connsiteY1" fmla="*/ 45768 h 5333665"/>
                <a:gd name="connsiteX2" fmla="*/ 4239144 w 5116036"/>
                <a:gd name="connsiteY2" fmla="*/ 572096 h 5333665"/>
                <a:gd name="connsiteX3" fmla="*/ 3655667 w 5116036"/>
                <a:gd name="connsiteY3" fmla="*/ 2734618 h 5333665"/>
                <a:gd name="connsiteX4" fmla="*/ 4078974 w 5116036"/>
                <a:gd name="connsiteY4" fmla="*/ 2883363 h 5333665"/>
                <a:gd name="connsiteX5" fmla="*/ 4856943 w 5116036"/>
                <a:gd name="connsiteY5" fmla="*/ 2700293 h 5333665"/>
                <a:gd name="connsiteX6" fmla="*/ 5097198 w 5116036"/>
                <a:gd name="connsiteY6" fmla="*/ 2917689 h 5333665"/>
                <a:gd name="connsiteX7" fmla="*/ 4915396 w 5116036"/>
                <a:gd name="connsiteY7" fmla="*/ 4133571 h 5333665"/>
                <a:gd name="connsiteX8" fmla="*/ 3536434 w 5116036"/>
                <a:gd name="connsiteY8" fmla="*/ 5190340 h 5333665"/>
                <a:gd name="connsiteX9" fmla="*/ 1596336 w 5116036"/>
                <a:gd name="connsiteY9" fmla="*/ 5034444 h 5333665"/>
                <a:gd name="connsiteX10" fmla="*/ 761703 w 5116036"/>
                <a:gd name="connsiteY10" fmla="*/ 4123917 h 5333665"/>
                <a:gd name="connsiteX11" fmla="*/ 0 w 5116036"/>
                <a:gd name="connsiteY11" fmla="*/ 283008 h 5333665"/>
                <a:gd name="connsiteX12" fmla="*/ 120483 w 511603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2064 w 5117617"/>
                <a:gd name="connsiteY0" fmla="*/ 0 h 5333665"/>
                <a:gd name="connsiteX1" fmla="*/ 3771655 w 5117617"/>
                <a:gd name="connsiteY1" fmla="*/ 45768 h 5333665"/>
                <a:gd name="connsiteX2" fmla="*/ 4240725 w 5117617"/>
                <a:gd name="connsiteY2" fmla="*/ 572096 h 5333665"/>
                <a:gd name="connsiteX3" fmla="*/ 3657248 w 5117617"/>
                <a:gd name="connsiteY3" fmla="*/ 2734618 h 5333665"/>
                <a:gd name="connsiteX4" fmla="*/ 4080555 w 5117617"/>
                <a:gd name="connsiteY4" fmla="*/ 2883363 h 5333665"/>
                <a:gd name="connsiteX5" fmla="*/ 4858524 w 5117617"/>
                <a:gd name="connsiteY5" fmla="*/ 2700293 h 5333665"/>
                <a:gd name="connsiteX6" fmla="*/ 5098779 w 5117617"/>
                <a:gd name="connsiteY6" fmla="*/ 2917689 h 5333665"/>
                <a:gd name="connsiteX7" fmla="*/ 4916977 w 5117617"/>
                <a:gd name="connsiteY7" fmla="*/ 4133571 h 5333665"/>
                <a:gd name="connsiteX8" fmla="*/ 3538015 w 5117617"/>
                <a:gd name="connsiteY8" fmla="*/ 5190340 h 5333665"/>
                <a:gd name="connsiteX9" fmla="*/ 1597917 w 5117617"/>
                <a:gd name="connsiteY9" fmla="*/ 5034444 h 5333665"/>
                <a:gd name="connsiteX10" fmla="*/ 763284 w 5117617"/>
                <a:gd name="connsiteY10" fmla="*/ 4123917 h 5333665"/>
                <a:gd name="connsiteX11" fmla="*/ 1581 w 5117617"/>
                <a:gd name="connsiteY11" fmla="*/ 283008 h 5333665"/>
                <a:gd name="connsiteX12" fmla="*/ 122064 w 5117617"/>
                <a:gd name="connsiteY12" fmla="*/ 0 h 5333665"/>
                <a:gd name="connsiteX0" fmla="*/ 122064 w 5117617"/>
                <a:gd name="connsiteY0" fmla="*/ 52158 h 5385823"/>
                <a:gd name="connsiteX1" fmla="*/ 3771655 w 5117617"/>
                <a:gd name="connsiteY1" fmla="*/ 97926 h 5385823"/>
                <a:gd name="connsiteX2" fmla="*/ 4240725 w 5117617"/>
                <a:gd name="connsiteY2" fmla="*/ 624254 h 5385823"/>
                <a:gd name="connsiteX3" fmla="*/ 3657248 w 5117617"/>
                <a:gd name="connsiteY3" fmla="*/ 2786776 h 5385823"/>
                <a:gd name="connsiteX4" fmla="*/ 4080555 w 5117617"/>
                <a:gd name="connsiteY4" fmla="*/ 2935521 h 5385823"/>
                <a:gd name="connsiteX5" fmla="*/ 4858524 w 5117617"/>
                <a:gd name="connsiteY5" fmla="*/ 2752451 h 5385823"/>
                <a:gd name="connsiteX6" fmla="*/ 5098779 w 5117617"/>
                <a:gd name="connsiteY6" fmla="*/ 2969847 h 5385823"/>
                <a:gd name="connsiteX7" fmla="*/ 4916977 w 5117617"/>
                <a:gd name="connsiteY7" fmla="*/ 4185729 h 5385823"/>
                <a:gd name="connsiteX8" fmla="*/ 3538015 w 5117617"/>
                <a:gd name="connsiteY8" fmla="*/ 5242498 h 5385823"/>
                <a:gd name="connsiteX9" fmla="*/ 1597917 w 5117617"/>
                <a:gd name="connsiteY9" fmla="*/ 5086602 h 5385823"/>
                <a:gd name="connsiteX10" fmla="*/ 763284 w 5117617"/>
                <a:gd name="connsiteY10" fmla="*/ 4176075 h 5385823"/>
                <a:gd name="connsiteX11" fmla="*/ 1581 w 5117617"/>
                <a:gd name="connsiteY11" fmla="*/ 335166 h 5385823"/>
                <a:gd name="connsiteX12" fmla="*/ 122064 w 5117617"/>
                <a:gd name="connsiteY12" fmla="*/ 52158 h 5385823"/>
                <a:gd name="connsiteX0" fmla="*/ 122064 w 5117617"/>
                <a:gd name="connsiteY0" fmla="*/ 57046 h 5390711"/>
                <a:gd name="connsiteX1" fmla="*/ 953729 w 5117617"/>
                <a:gd name="connsiteY1" fmla="*/ 2696 h 5390711"/>
                <a:gd name="connsiteX2" fmla="*/ 3771655 w 5117617"/>
                <a:gd name="connsiteY2" fmla="*/ 102814 h 5390711"/>
                <a:gd name="connsiteX3" fmla="*/ 4240725 w 5117617"/>
                <a:gd name="connsiteY3" fmla="*/ 629142 h 5390711"/>
                <a:gd name="connsiteX4" fmla="*/ 3657248 w 5117617"/>
                <a:gd name="connsiteY4" fmla="*/ 2791664 h 5390711"/>
                <a:gd name="connsiteX5" fmla="*/ 4080555 w 5117617"/>
                <a:gd name="connsiteY5" fmla="*/ 2940409 h 5390711"/>
                <a:gd name="connsiteX6" fmla="*/ 4858524 w 5117617"/>
                <a:gd name="connsiteY6" fmla="*/ 2757339 h 5390711"/>
                <a:gd name="connsiteX7" fmla="*/ 5098779 w 5117617"/>
                <a:gd name="connsiteY7" fmla="*/ 2974735 h 5390711"/>
                <a:gd name="connsiteX8" fmla="*/ 4916977 w 5117617"/>
                <a:gd name="connsiteY8" fmla="*/ 4190617 h 5390711"/>
                <a:gd name="connsiteX9" fmla="*/ 3538015 w 5117617"/>
                <a:gd name="connsiteY9" fmla="*/ 5247386 h 5390711"/>
                <a:gd name="connsiteX10" fmla="*/ 1597917 w 5117617"/>
                <a:gd name="connsiteY10" fmla="*/ 5091490 h 5390711"/>
                <a:gd name="connsiteX11" fmla="*/ 763284 w 5117617"/>
                <a:gd name="connsiteY11" fmla="*/ 4180963 h 5390711"/>
                <a:gd name="connsiteX12" fmla="*/ 1581 w 5117617"/>
                <a:gd name="connsiteY12" fmla="*/ 340054 h 5390711"/>
                <a:gd name="connsiteX13" fmla="*/ 122064 w 5117617"/>
                <a:gd name="connsiteY13" fmla="*/ 57046 h 5390711"/>
                <a:gd name="connsiteX0" fmla="*/ 163001 w 5158554"/>
                <a:gd name="connsiteY0" fmla="*/ 1657 h 5335322"/>
                <a:gd name="connsiteX1" fmla="*/ 1609834 w 5158554"/>
                <a:gd name="connsiteY1" fmla="*/ 403736 h 5335322"/>
                <a:gd name="connsiteX2" fmla="*/ 3812592 w 5158554"/>
                <a:gd name="connsiteY2" fmla="*/ 47425 h 5335322"/>
                <a:gd name="connsiteX3" fmla="*/ 4281662 w 5158554"/>
                <a:gd name="connsiteY3" fmla="*/ 573753 h 5335322"/>
                <a:gd name="connsiteX4" fmla="*/ 3698185 w 5158554"/>
                <a:gd name="connsiteY4" fmla="*/ 2736275 h 5335322"/>
                <a:gd name="connsiteX5" fmla="*/ 4121492 w 5158554"/>
                <a:gd name="connsiteY5" fmla="*/ 2885020 h 5335322"/>
                <a:gd name="connsiteX6" fmla="*/ 4899461 w 5158554"/>
                <a:gd name="connsiteY6" fmla="*/ 2701950 h 5335322"/>
                <a:gd name="connsiteX7" fmla="*/ 5139716 w 5158554"/>
                <a:gd name="connsiteY7" fmla="*/ 2919346 h 5335322"/>
                <a:gd name="connsiteX8" fmla="*/ 4957914 w 5158554"/>
                <a:gd name="connsiteY8" fmla="*/ 4135228 h 5335322"/>
                <a:gd name="connsiteX9" fmla="*/ 3578952 w 5158554"/>
                <a:gd name="connsiteY9" fmla="*/ 5191997 h 5335322"/>
                <a:gd name="connsiteX10" fmla="*/ 1638854 w 5158554"/>
                <a:gd name="connsiteY10" fmla="*/ 5036101 h 5335322"/>
                <a:gd name="connsiteX11" fmla="*/ 804221 w 5158554"/>
                <a:gd name="connsiteY11" fmla="*/ 4125574 h 5335322"/>
                <a:gd name="connsiteX12" fmla="*/ 42518 w 5158554"/>
                <a:gd name="connsiteY12" fmla="*/ 284665 h 5335322"/>
                <a:gd name="connsiteX13" fmla="*/ 163001 w 5158554"/>
                <a:gd name="connsiteY13" fmla="*/ 1657 h 5335322"/>
                <a:gd name="connsiteX0" fmla="*/ 121994 w 5117547"/>
                <a:gd name="connsiteY0" fmla="*/ 5380 h 5339045"/>
                <a:gd name="connsiteX1" fmla="*/ 1568827 w 5117547"/>
                <a:gd name="connsiteY1" fmla="*/ 407459 h 5339045"/>
                <a:gd name="connsiteX2" fmla="*/ 3771585 w 5117547"/>
                <a:gd name="connsiteY2" fmla="*/ 51148 h 5339045"/>
                <a:gd name="connsiteX3" fmla="*/ 4240655 w 5117547"/>
                <a:gd name="connsiteY3" fmla="*/ 577476 h 5339045"/>
                <a:gd name="connsiteX4" fmla="*/ 3657178 w 5117547"/>
                <a:gd name="connsiteY4" fmla="*/ 2739998 h 5339045"/>
                <a:gd name="connsiteX5" fmla="*/ 4080485 w 5117547"/>
                <a:gd name="connsiteY5" fmla="*/ 2888743 h 5339045"/>
                <a:gd name="connsiteX6" fmla="*/ 4858454 w 5117547"/>
                <a:gd name="connsiteY6" fmla="*/ 2705673 h 5339045"/>
                <a:gd name="connsiteX7" fmla="*/ 5098709 w 5117547"/>
                <a:gd name="connsiteY7" fmla="*/ 2923069 h 5339045"/>
                <a:gd name="connsiteX8" fmla="*/ 4916907 w 5117547"/>
                <a:gd name="connsiteY8" fmla="*/ 4138951 h 5339045"/>
                <a:gd name="connsiteX9" fmla="*/ 3537945 w 5117547"/>
                <a:gd name="connsiteY9" fmla="*/ 5195720 h 5339045"/>
                <a:gd name="connsiteX10" fmla="*/ 1597847 w 5117547"/>
                <a:gd name="connsiteY10" fmla="*/ 5039824 h 5339045"/>
                <a:gd name="connsiteX11" fmla="*/ 763214 w 5117547"/>
                <a:gd name="connsiteY11" fmla="*/ 4129297 h 5339045"/>
                <a:gd name="connsiteX12" fmla="*/ 1511 w 5117547"/>
                <a:gd name="connsiteY12" fmla="*/ 288388 h 5339045"/>
                <a:gd name="connsiteX13" fmla="*/ 121994 w 5117547"/>
                <a:gd name="connsiteY13" fmla="*/ 5380 h 533904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5278 w 5120831"/>
                <a:gd name="connsiteY0" fmla="*/ 642 h 5334307"/>
                <a:gd name="connsiteX1" fmla="*/ 1572111 w 5120831"/>
                <a:gd name="connsiteY1" fmla="*/ 402721 h 5334307"/>
                <a:gd name="connsiteX2" fmla="*/ 3774869 w 5120831"/>
                <a:gd name="connsiteY2" fmla="*/ 46410 h 5334307"/>
                <a:gd name="connsiteX3" fmla="*/ 4243939 w 5120831"/>
                <a:gd name="connsiteY3" fmla="*/ 572738 h 5334307"/>
                <a:gd name="connsiteX4" fmla="*/ 3660462 w 5120831"/>
                <a:gd name="connsiteY4" fmla="*/ 2735260 h 5334307"/>
                <a:gd name="connsiteX5" fmla="*/ 4083769 w 5120831"/>
                <a:gd name="connsiteY5" fmla="*/ 2884005 h 5334307"/>
                <a:gd name="connsiteX6" fmla="*/ 4861738 w 5120831"/>
                <a:gd name="connsiteY6" fmla="*/ 2700935 h 5334307"/>
                <a:gd name="connsiteX7" fmla="*/ 5101993 w 5120831"/>
                <a:gd name="connsiteY7" fmla="*/ 2918331 h 5334307"/>
                <a:gd name="connsiteX8" fmla="*/ 4920191 w 5120831"/>
                <a:gd name="connsiteY8" fmla="*/ 4134213 h 5334307"/>
                <a:gd name="connsiteX9" fmla="*/ 3541229 w 5120831"/>
                <a:gd name="connsiteY9" fmla="*/ 5190982 h 5334307"/>
                <a:gd name="connsiteX10" fmla="*/ 1601131 w 5120831"/>
                <a:gd name="connsiteY10" fmla="*/ 5035086 h 5334307"/>
                <a:gd name="connsiteX11" fmla="*/ 766498 w 5120831"/>
                <a:gd name="connsiteY11" fmla="*/ 4124559 h 5334307"/>
                <a:gd name="connsiteX12" fmla="*/ 4795 w 5120831"/>
                <a:gd name="connsiteY12" fmla="*/ 283650 h 5334307"/>
                <a:gd name="connsiteX13" fmla="*/ 125278 w 5120831"/>
                <a:gd name="connsiteY13" fmla="*/ 642 h 5334307"/>
                <a:gd name="connsiteX0" fmla="*/ 194618 w 5117409"/>
                <a:gd name="connsiteY0" fmla="*/ 661 h 5321097"/>
                <a:gd name="connsiteX1" fmla="*/ 1568689 w 5117409"/>
                <a:gd name="connsiteY1" fmla="*/ 389511 h 5321097"/>
                <a:gd name="connsiteX2" fmla="*/ 3771447 w 5117409"/>
                <a:gd name="connsiteY2" fmla="*/ 33200 h 5321097"/>
                <a:gd name="connsiteX3" fmla="*/ 4240517 w 5117409"/>
                <a:gd name="connsiteY3" fmla="*/ 559528 h 5321097"/>
                <a:gd name="connsiteX4" fmla="*/ 3657040 w 5117409"/>
                <a:gd name="connsiteY4" fmla="*/ 2722050 h 5321097"/>
                <a:gd name="connsiteX5" fmla="*/ 4080347 w 5117409"/>
                <a:gd name="connsiteY5" fmla="*/ 2870795 h 5321097"/>
                <a:gd name="connsiteX6" fmla="*/ 4858316 w 5117409"/>
                <a:gd name="connsiteY6" fmla="*/ 2687725 h 5321097"/>
                <a:gd name="connsiteX7" fmla="*/ 5098571 w 5117409"/>
                <a:gd name="connsiteY7" fmla="*/ 2905121 h 5321097"/>
                <a:gd name="connsiteX8" fmla="*/ 4916769 w 5117409"/>
                <a:gd name="connsiteY8" fmla="*/ 4121003 h 5321097"/>
                <a:gd name="connsiteX9" fmla="*/ 3537807 w 5117409"/>
                <a:gd name="connsiteY9" fmla="*/ 5177772 h 5321097"/>
                <a:gd name="connsiteX10" fmla="*/ 1597709 w 5117409"/>
                <a:gd name="connsiteY10" fmla="*/ 5021876 h 5321097"/>
                <a:gd name="connsiteX11" fmla="*/ 763076 w 5117409"/>
                <a:gd name="connsiteY11" fmla="*/ 4111349 h 5321097"/>
                <a:gd name="connsiteX12" fmla="*/ 1373 w 5117409"/>
                <a:gd name="connsiteY12" fmla="*/ 270440 h 5321097"/>
                <a:gd name="connsiteX13" fmla="*/ 194618 w 5117409"/>
                <a:gd name="connsiteY13" fmla="*/ 661 h 532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17409" h="5321097">
                  <a:moveTo>
                    <a:pt x="194618" y="661"/>
                  </a:moveTo>
                  <a:cubicBezTo>
                    <a:pt x="323542" y="-19184"/>
                    <a:pt x="649533" y="414957"/>
                    <a:pt x="1568689" y="389511"/>
                  </a:cubicBezTo>
                  <a:cubicBezTo>
                    <a:pt x="2653213" y="383909"/>
                    <a:pt x="3124394" y="100779"/>
                    <a:pt x="3771447" y="33200"/>
                  </a:cubicBezTo>
                  <a:cubicBezTo>
                    <a:pt x="4076533" y="82782"/>
                    <a:pt x="4255771" y="361201"/>
                    <a:pt x="4240517" y="559528"/>
                  </a:cubicBezTo>
                  <a:cubicBezTo>
                    <a:pt x="4134885" y="1040444"/>
                    <a:pt x="3441454" y="1770402"/>
                    <a:pt x="3657040" y="2722050"/>
                  </a:cubicBezTo>
                  <a:cubicBezTo>
                    <a:pt x="3855346" y="2897493"/>
                    <a:pt x="3912786" y="2867517"/>
                    <a:pt x="4080347" y="2870795"/>
                  </a:cubicBezTo>
                  <a:cubicBezTo>
                    <a:pt x="4469095" y="2685699"/>
                    <a:pt x="4713400" y="2680097"/>
                    <a:pt x="4858316" y="2687725"/>
                  </a:cubicBezTo>
                  <a:cubicBezTo>
                    <a:pt x="4979879" y="2714423"/>
                    <a:pt x="5029926" y="2809772"/>
                    <a:pt x="5098571" y="2905121"/>
                  </a:cubicBezTo>
                  <a:cubicBezTo>
                    <a:pt x="5151961" y="3420007"/>
                    <a:pt x="5092025" y="3861236"/>
                    <a:pt x="4916769" y="4121003"/>
                  </a:cubicBezTo>
                  <a:cubicBezTo>
                    <a:pt x="4626892" y="4601147"/>
                    <a:pt x="4012895" y="4982068"/>
                    <a:pt x="3537807" y="5177772"/>
                  </a:cubicBezTo>
                  <a:cubicBezTo>
                    <a:pt x="2666208" y="5344099"/>
                    <a:pt x="2707437" y="5444276"/>
                    <a:pt x="1597709" y="5021876"/>
                  </a:cubicBezTo>
                  <a:cubicBezTo>
                    <a:pt x="1132082" y="4766876"/>
                    <a:pt x="931042" y="4412653"/>
                    <a:pt x="763076" y="4111349"/>
                  </a:cubicBezTo>
                  <a:cubicBezTo>
                    <a:pt x="343808" y="2917039"/>
                    <a:pt x="129594" y="1504439"/>
                    <a:pt x="1373" y="270440"/>
                  </a:cubicBezTo>
                  <a:cubicBezTo>
                    <a:pt x="-11383" y="129800"/>
                    <a:pt x="65694" y="20506"/>
                    <a:pt x="194618" y="661"/>
                  </a:cubicBezTo>
                  <a:close/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2831093" y="3153931"/>
              <a:ext cx="4173877" cy="1332480"/>
            </a:xfrm>
            <a:custGeom>
              <a:avLst/>
              <a:gdLst>
                <a:gd name="connsiteX0" fmla="*/ 0 w 4173877"/>
                <a:gd name="connsiteY0" fmla="*/ 238137 h 1309751"/>
                <a:gd name="connsiteX1" fmla="*/ 383653 w 4173877"/>
                <a:gd name="connsiteY1" fmla="*/ 0 h 1309751"/>
                <a:gd name="connsiteX2" fmla="*/ 879755 w 4173877"/>
                <a:gd name="connsiteY2" fmla="*/ 244752 h 1309751"/>
                <a:gd name="connsiteX3" fmla="*/ 1931493 w 4173877"/>
                <a:gd name="connsiteY3" fmla="*/ 1256832 h 1309751"/>
                <a:gd name="connsiteX4" fmla="*/ 3069222 w 4173877"/>
                <a:gd name="connsiteY4" fmla="*/ 1309751 h 1309751"/>
                <a:gd name="connsiteX5" fmla="*/ 3856372 w 4173877"/>
                <a:gd name="connsiteY5" fmla="*/ 1065000 h 1309751"/>
                <a:gd name="connsiteX6" fmla="*/ 4140804 w 4173877"/>
                <a:gd name="connsiteY6" fmla="*/ 456429 h 1309751"/>
                <a:gd name="connsiteX7" fmla="*/ 4173877 w 4173877"/>
                <a:gd name="connsiteY7" fmla="*/ 119069 h 1309751"/>
                <a:gd name="connsiteX0" fmla="*/ 0 w 4173877"/>
                <a:gd name="connsiteY0" fmla="*/ 238142 h 1309756"/>
                <a:gd name="connsiteX1" fmla="*/ 383653 w 4173877"/>
                <a:gd name="connsiteY1" fmla="*/ 5 h 1309756"/>
                <a:gd name="connsiteX2" fmla="*/ 879755 w 4173877"/>
                <a:gd name="connsiteY2" fmla="*/ 244757 h 1309756"/>
                <a:gd name="connsiteX3" fmla="*/ 1931493 w 4173877"/>
                <a:gd name="connsiteY3" fmla="*/ 1256837 h 1309756"/>
                <a:gd name="connsiteX4" fmla="*/ 3069222 w 4173877"/>
                <a:gd name="connsiteY4" fmla="*/ 1309756 h 1309756"/>
                <a:gd name="connsiteX5" fmla="*/ 3856372 w 4173877"/>
                <a:gd name="connsiteY5" fmla="*/ 1065005 h 1309756"/>
                <a:gd name="connsiteX6" fmla="*/ 4140804 w 4173877"/>
                <a:gd name="connsiteY6" fmla="*/ 456434 h 1309756"/>
                <a:gd name="connsiteX7" fmla="*/ 4173877 w 4173877"/>
                <a:gd name="connsiteY7" fmla="*/ 119074 h 1309756"/>
                <a:gd name="connsiteX0" fmla="*/ 0 w 4173877"/>
                <a:gd name="connsiteY0" fmla="*/ 249281 h 1320895"/>
                <a:gd name="connsiteX1" fmla="*/ 383653 w 4173877"/>
                <a:gd name="connsiteY1" fmla="*/ 11144 h 1320895"/>
                <a:gd name="connsiteX2" fmla="*/ 879755 w 4173877"/>
                <a:gd name="connsiteY2" fmla="*/ 255896 h 1320895"/>
                <a:gd name="connsiteX3" fmla="*/ 1931493 w 4173877"/>
                <a:gd name="connsiteY3" fmla="*/ 1267976 h 1320895"/>
                <a:gd name="connsiteX4" fmla="*/ 3069222 w 4173877"/>
                <a:gd name="connsiteY4" fmla="*/ 1320895 h 1320895"/>
                <a:gd name="connsiteX5" fmla="*/ 3856372 w 4173877"/>
                <a:gd name="connsiteY5" fmla="*/ 1076144 h 1320895"/>
                <a:gd name="connsiteX6" fmla="*/ 4140804 w 4173877"/>
                <a:gd name="connsiteY6" fmla="*/ 467573 h 1320895"/>
                <a:gd name="connsiteX7" fmla="*/ 4173877 w 4173877"/>
                <a:gd name="connsiteY7" fmla="*/ 130213 h 1320895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44037"/>
                <a:gd name="connsiteX1" fmla="*/ 383653 w 4173877"/>
                <a:gd name="connsiteY1" fmla="*/ 1377 h 1344037"/>
                <a:gd name="connsiteX2" fmla="*/ 978976 w 4173877"/>
                <a:gd name="connsiteY2" fmla="*/ 351967 h 1344037"/>
                <a:gd name="connsiteX3" fmla="*/ 1931493 w 4173877"/>
                <a:gd name="connsiteY3" fmla="*/ 1258209 h 1344037"/>
                <a:gd name="connsiteX4" fmla="*/ 3069222 w 4173877"/>
                <a:gd name="connsiteY4" fmla="*/ 1311128 h 1344037"/>
                <a:gd name="connsiteX5" fmla="*/ 3856372 w 4173877"/>
                <a:gd name="connsiteY5" fmla="*/ 1066377 h 1344037"/>
                <a:gd name="connsiteX6" fmla="*/ 4140804 w 4173877"/>
                <a:gd name="connsiteY6" fmla="*/ 457806 h 1344037"/>
                <a:gd name="connsiteX7" fmla="*/ 4173877 w 4173877"/>
                <a:gd name="connsiteY7" fmla="*/ 120446 h 1344037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73877" h="1332480">
                  <a:moveTo>
                    <a:pt x="0" y="239514"/>
                  </a:moveTo>
                  <a:cubicBezTo>
                    <a:pt x="127884" y="160135"/>
                    <a:pt x="220490" y="-17365"/>
                    <a:pt x="383653" y="1377"/>
                  </a:cubicBezTo>
                  <a:cubicBezTo>
                    <a:pt x="546816" y="20119"/>
                    <a:pt x="628397" y="14607"/>
                    <a:pt x="978976" y="351967"/>
                  </a:cubicBezTo>
                  <a:cubicBezTo>
                    <a:pt x="1296482" y="654048"/>
                    <a:pt x="1790379" y="1214110"/>
                    <a:pt x="1931493" y="1258209"/>
                  </a:cubicBezTo>
                  <a:cubicBezTo>
                    <a:pt x="2072607" y="1302308"/>
                    <a:pt x="2760536" y="1366252"/>
                    <a:pt x="3069222" y="1311128"/>
                  </a:cubicBezTo>
                  <a:cubicBezTo>
                    <a:pt x="3377908" y="1256004"/>
                    <a:pt x="3748332" y="1183241"/>
                    <a:pt x="3856372" y="1066377"/>
                  </a:cubicBezTo>
                  <a:cubicBezTo>
                    <a:pt x="3964412" y="949513"/>
                    <a:pt x="4085681" y="660663"/>
                    <a:pt x="4140804" y="457806"/>
                  </a:cubicBezTo>
                  <a:cubicBezTo>
                    <a:pt x="4178287" y="345353"/>
                    <a:pt x="4162853" y="232899"/>
                    <a:pt x="4173877" y="120446"/>
                  </a:cubicBezTo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638084" y="319527"/>
            <a:ext cx="2083485" cy="2662968"/>
            <a:chOff x="2794000" y="1054570"/>
            <a:chExt cx="3404655" cy="4351598"/>
          </a:xfrm>
        </p:grpSpPr>
        <p:sp>
          <p:nvSpPr>
            <p:cNvPr id="17" name="Freeform 16"/>
            <p:cNvSpPr/>
            <p:nvPr/>
          </p:nvSpPr>
          <p:spPr>
            <a:xfrm>
              <a:off x="2804973" y="1759285"/>
              <a:ext cx="1468339" cy="2871794"/>
            </a:xfrm>
            <a:custGeom>
              <a:avLst/>
              <a:gdLst>
                <a:gd name="connsiteX0" fmla="*/ 1429608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0" fmla="*/ 1429608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21" fmla="*/ 1429608 w 1469469"/>
                <a:gd name="connsiteY21" fmla="*/ 87026 h 2873890"/>
                <a:gd name="connsiteX0" fmla="*/ 1460211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21" fmla="*/ 1460211 w 1469469"/>
                <a:gd name="connsiteY21" fmla="*/ 87026 h 2873890"/>
                <a:gd name="connsiteX0" fmla="*/ 1459081 w 1468339"/>
                <a:gd name="connsiteY0" fmla="*/ 87026 h 2873771"/>
                <a:gd name="connsiteX1" fmla="*/ 678698 w 1468339"/>
                <a:gd name="connsiteY1" fmla="*/ 117628 h 2873771"/>
                <a:gd name="connsiteX2" fmla="*/ 393068 w 1468339"/>
                <a:gd name="connsiteY2" fmla="*/ 347142 h 2873771"/>
                <a:gd name="connsiteX3" fmla="*/ 224750 w 1468339"/>
                <a:gd name="connsiteY3" fmla="*/ 678662 h 2873771"/>
                <a:gd name="connsiteX4" fmla="*/ 183946 w 1468339"/>
                <a:gd name="connsiteY4" fmla="*/ 979580 h 2873771"/>
                <a:gd name="connsiteX5" fmla="*/ 143141 w 1468339"/>
                <a:gd name="connsiteY5" fmla="*/ 1657921 h 2873771"/>
                <a:gd name="connsiteX6" fmla="*/ 199247 w 1468339"/>
                <a:gd name="connsiteY6" fmla="*/ 2565775 h 2873771"/>
                <a:gd name="connsiteX7" fmla="*/ 219650 w 1468339"/>
                <a:gd name="connsiteY7" fmla="*/ 2744286 h 2873771"/>
                <a:gd name="connsiteX8" fmla="*/ 382867 w 1468339"/>
                <a:gd name="connsiteY8" fmla="*/ 2703483 h 2873771"/>
                <a:gd name="connsiteX9" fmla="*/ 984731 w 1468339"/>
                <a:gd name="connsiteY9" fmla="*/ 2509672 h 2873771"/>
                <a:gd name="connsiteX10" fmla="*/ 1336669 w 1468339"/>
                <a:gd name="connsiteY10" fmla="*/ 2371963 h 2873771"/>
                <a:gd name="connsiteX11" fmla="*/ 1438679 w 1468339"/>
                <a:gd name="connsiteY11" fmla="*/ 2371963 h 2873771"/>
                <a:gd name="connsiteX12" fmla="*/ 1453981 w 1468339"/>
                <a:gd name="connsiteY12" fmla="*/ 2448468 h 2873771"/>
                <a:gd name="connsiteX13" fmla="*/ 1249959 w 1468339"/>
                <a:gd name="connsiteY13" fmla="*/ 2535173 h 2873771"/>
                <a:gd name="connsiteX14" fmla="*/ 306359 w 1468339"/>
                <a:gd name="connsiteY14" fmla="*/ 2871794 h 2873771"/>
                <a:gd name="connsiteX15" fmla="*/ 46231 w 1468339"/>
                <a:gd name="connsiteY15" fmla="*/ 2621879 h 2873771"/>
                <a:gd name="connsiteX16" fmla="*/ 326 w 1468339"/>
                <a:gd name="connsiteY16" fmla="*/ 1632419 h 2873771"/>
                <a:gd name="connsiteX17" fmla="*/ 66633 w 1468339"/>
                <a:gd name="connsiteY17" fmla="*/ 663361 h 2873771"/>
                <a:gd name="connsiteX18" fmla="*/ 352264 w 1468339"/>
                <a:gd name="connsiteY18" fmla="*/ 173731 h 2873771"/>
                <a:gd name="connsiteX19" fmla="*/ 714402 w 1468339"/>
                <a:gd name="connsiteY19" fmla="*/ 10521 h 2873771"/>
                <a:gd name="connsiteX20" fmla="*/ 1464182 w 1468339"/>
                <a:gd name="connsiteY20" fmla="*/ 15622 h 2873771"/>
                <a:gd name="connsiteX21" fmla="*/ 1459081 w 1468339"/>
                <a:gd name="connsiteY21" fmla="*/ 87026 h 2873771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382867 w 1468339"/>
                <a:gd name="connsiteY8" fmla="*/ 2703483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382867 w 1468339"/>
                <a:gd name="connsiteY8" fmla="*/ 2703483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010234 w 1468339"/>
                <a:gd name="connsiteY10" fmla="*/ 2489271 h 2871794"/>
                <a:gd name="connsiteX11" fmla="*/ 1336669 w 1468339"/>
                <a:gd name="connsiteY11" fmla="*/ 2371963 h 2871794"/>
                <a:gd name="connsiteX12" fmla="*/ 1438679 w 1468339"/>
                <a:gd name="connsiteY12" fmla="*/ 2371963 h 2871794"/>
                <a:gd name="connsiteX13" fmla="*/ 1453981 w 1468339"/>
                <a:gd name="connsiteY13" fmla="*/ 2448468 h 2871794"/>
                <a:gd name="connsiteX14" fmla="*/ 1249959 w 1468339"/>
                <a:gd name="connsiteY14" fmla="*/ 2535173 h 2871794"/>
                <a:gd name="connsiteX15" fmla="*/ 306359 w 1468339"/>
                <a:gd name="connsiteY15" fmla="*/ 2871794 h 2871794"/>
                <a:gd name="connsiteX16" fmla="*/ 46231 w 1468339"/>
                <a:gd name="connsiteY16" fmla="*/ 2621879 h 2871794"/>
                <a:gd name="connsiteX17" fmla="*/ 326 w 1468339"/>
                <a:gd name="connsiteY17" fmla="*/ 1632419 h 2871794"/>
                <a:gd name="connsiteX18" fmla="*/ 66633 w 1468339"/>
                <a:gd name="connsiteY18" fmla="*/ 663361 h 2871794"/>
                <a:gd name="connsiteX19" fmla="*/ 352264 w 1468339"/>
                <a:gd name="connsiteY19" fmla="*/ 173731 h 2871794"/>
                <a:gd name="connsiteX20" fmla="*/ 714402 w 1468339"/>
                <a:gd name="connsiteY20" fmla="*/ 10521 h 2871794"/>
                <a:gd name="connsiteX21" fmla="*/ 1464182 w 1468339"/>
                <a:gd name="connsiteY21" fmla="*/ 15622 h 2871794"/>
                <a:gd name="connsiteX22" fmla="*/ 1459081 w 1468339"/>
                <a:gd name="connsiteY22" fmla="*/ 87026 h 2871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468339" h="2871794">
                  <a:moveTo>
                    <a:pt x="1459081" y="87026"/>
                  </a:moveTo>
                  <a:cubicBezTo>
                    <a:pt x="1170475" y="80650"/>
                    <a:pt x="856367" y="74275"/>
                    <a:pt x="678698" y="117628"/>
                  </a:cubicBezTo>
                  <a:cubicBezTo>
                    <a:pt x="501029" y="160981"/>
                    <a:pt x="468726" y="253636"/>
                    <a:pt x="393068" y="347142"/>
                  </a:cubicBezTo>
                  <a:cubicBezTo>
                    <a:pt x="317410" y="440648"/>
                    <a:pt x="259604" y="573256"/>
                    <a:pt x="224750" y="678662"/>
                  </a:cubicBezTo>
                  <a:cubicBezTo>
                    <a:pt x="189896" y="784068"/>
                    <a:pt x="197548" y="816370"/>
                    <a:pt x="183946" y="979580"/>
                  </a:cubicBezTo>
                  <a:cubicBezTo>
                    <a:pt x="170344" y="1142790"/>
                    <a:pt x="140591" y="1393555"/>
                    <a:pt x="143141" y="1657921"/>
                  </a:cubicBezTo>
                  <a:cubicBezTo>
                    <a:pt x="145691" y="1922287"/>
                    <a:pt x="186496" y="2384714"/>
                    <a:pt x="199247" y="2565775"/>
                  </a:cubicBezTo>
                  <a:cubicBezTo>
                    <a:pt x="211998" y="2746836"/>
                    <a:pt x="209449" y="2712835"/>
                    <a:pt x="219650" y="2744286"/>
                  </a:cubicBezTo>
                  <a:cubicBezTo>
                    <a:pt x="260454" y="2765537"/>
                    <a:pt x="316561" y="2732384"/>
                    <a:pt x="444074" y="2693282"/>
                  </a:cubicBezTo>
                  <a:cubicBezTo>
                    <a:pt x="571587" y="2654180"/>
                    <a:pt x="890371" y="2543674"/>
                    <a:pt x="984731" y="2509672"/>
                  </a:cubicBezTo>
                  <a:cubicBezTo>
                    <a:pt x="1079091" y="2475670"/>
                    <a:pt x="951578" y="2512223"/>
                    <a:pt x="1010234" y="2489271"/>
                  </a:cubicBezTo>
                  <a:cubicBezTo>
                    <a:pt x="1068890" y="2466320"/>
                    <a:pt x="1265262" y="2391514"/>
                    <a:pt x="1336669" y="2371963"/>
                  </a:cubicBezTo>
                  <a:cubicBezTo>
                    <a:pt x="1408076" y="2352412"/>
                    <a:pt x="1419127" y="2359212"/>
                    <a:pt x="1438679" y="2371963"/>
                  </a:cubicBezTo>
                  <a:cubicBezTo>
                    <a:pt x="1458231" y="2384714"/>
                    <a:pt x="1485434" y="2421266"/>
                    <a:pt x="1453981" y="2448468"/>
                  </a:cubicBezTo>
                  <a:cubicBezTo>
                    <a:pt x="1422528" y="2475670"/>
                    <a:pt x="1441229" y="2464619"/>
                    <a:pt x="1249959" y="2535173"/>
                  </a:cubicBezTo>
                  <a:cubicBezTo>
                    <a:pt x="1058689" y="2605727"/>
                    <a:pt x="532482" y="2791039"/>
                    <a:pt x="306359" y="2871794"/>
                  </a:cubicBezTo>
                  <a:cubicBezTo>
                    <a:pt x="197547" y="2870945"/>
                    <a:pt x="71734" y="2823341"/>
                    <a:pt x="46231" y="2621879"/>
                  </a:cubicBezTo>
                  <a:cubicBezTo>
                    <a:pt x="20728" y="2420417"/>
                    <a:pt x="-3074" y="1958839"/>
                    <a:pt x="326" y="1632419"/>
                  </a:cubicBezTo>
                  <a:cubicBezTo>
                    <a:pt x="3726" y="1305999"/>
                    <a:pt x="7977" y="906476"/>
                    <a:pt x="66633" y="663361"/>
                  </a:cubicBezTo>
                  <a:cubicBezTo>
                    <a:pt x="125289" y="420246"/>
                    <a:pt x="244302" y="282538"/>
                    <a:pt x="352264" y="173731"/>
                  </a:cubicBezTo>
                  <a:cubicBezTo>
                    <a:pt x="460226" y="64924"/>
                    <a:pt x="529082" y="36872"/>
                    <a:pt x="714402" y="10521"/>
                  </a:cubicBezTo>
                  <a:cubicBezTo>
                    <a:pt x="899722" y="-15830"/>
                    <a:pt x="1464182" y="15622"/>
                    <a:pt x="1464182" y="15622"/>
                  </a:cubicBezTo>
                  <a:lnTo>
                    <a:pt x="1459081" y="87026"/>
                  </a:ln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2794000" y="1054570"/>
              <a:ext cx="3378262" cy="2572428"/>
            </a:xfrm>
            <a:custGeom>
              <a:avLst/>
              <a:gdLst>
                <a:gd name="connsiteX0" fmla="*/ 1483360 w 3383280"/>
                <a:gd name="connsiteY0" fmla="*/ 690880 h 2600960"/>
                <a:gd name="connsiteX1" fmla="*/ 1625600 w 3383280"/>
                <a:gd name="connsiteY1" fmla="*/ 30480 h 2600960"/>
                <a:gd name="connsiteX2" fmla="*/ 1706880 w 3383280"/>
                <a:gd name="connsiteY2" fmla="*/ 0 h 2600960"/>
                <a:gd name="connsiteX3" fmla="*/ 3373120 w 3383280"/>
                <a:gd name="connsiteY3" fmla="*/ 264160 h 2600960"/>
                <a:gd name="connsiteX4" fmla="*/ 3383280 w 3383280"/>
                <a:gd name="connsiteY4" fmla="*/ 365760 h 2600960"/>
                <a:gd name="connsiteX5" fmla="*/ 3210560 w 3383280"/>
                <a:gd name="connsiteY5" fmla="*/ 1402080 h 2600960"/>
                <a:gd name="connsiteX6" fmla="*/ 3098800 w 3383280"/>
                <a:gd name="connsiteY6" fmla="*/ 2184400 h 2600960"/>
                <a:gd name="connsiteX7" fmla="*/ 1676400 w 3383280"/>
                <a:gd name="connsiteY7" fmla="*/ 2600960 h 2600960"/>
                <a:gd name="connsiteX8" fmla="*/ 0 w 3383280"/>
                <a:gd name="connsiteY8" fmla="*/ 2021840 h 2600960"/>
                <a:gd name="connsiteX9" fmla="*/ 20320 w 3383280"/>
                <a:gd name="connsiteY9" fmla="*/ 1767840 h 2600960"/>
                <a:gd name="connsiteX10" fmla="*/ 1391920 w 3383280"/>
                <a:gd name="connsiteY10" fmla="*/ 1432560 h 2600960"/>
                <a:gd name="connsiteX0" fmla="*/ 1483360 w 3383280"/>
                <a:gd name="connsiteY0" fmla="*/ 690880 h 2600960"/>
                <a:gd name="connsiteX1" fmla="*/ 1625600 w 3383280"/>
                <a:gd name="connsiteY1" fmla="*/ 30480 h 2600960"/>
                <a:gd name="connsiteX2" fmla="*/ 1706880 w 3383280"/>
                <a:gd name="connsiteY2" fmla="*/ 0 h 2600960"/>
                <a:gd name="connsiteX3" fmla="*/ 3373120 w 3383280"/>
                <a:gd name="connsiteY3" fmla="*/ 264160 h 2600960"/>
                <a:gd name="connsiteX4" fmla="*/ 3383280 w 3383280"/>
                <a:gd name="connsiteY4" fmla="*/ 365760 h 2600960"/>
                <a:gd name="connsiteX5" fmla="*/ 3210560 w 3383280"/>
                <a:gd name="connsiteY5" fmla="*/ 1402080 h 2600960"/>
                <a:gd name="connsiteX6" fmla="*/ 3098800 w 3383280"/>
                <a:gd name="connsiteY6" fmla="*/ 2184400 h 2600960"/>
                <a:gd name="connsiteX7" fmla="*/ 1676400 w 3383280"/>
                <a:gd name="connsiteY7" fmla="*/ 2600960 h 2600960"/>
                <a:gd name="connsiteX8" fmla="*/ 0 w 3383280"/>
                <a:gd name="connsiteY8" fmla="*/ 2021840 h 2600960"/>
                <a:gd name="connsiteX9" fmla="*/ 20320 w 3383280"/>
                <a:gd name="connsiteY9" fmla="*/ 1767840 h 2600960"/>
                <a:gd name="connsiteX10" fmla="*/ 1391920 w 3383280"/>
                <a:gd name="connsiteY10" fmla="*/ 1432560 h 2600960"/>
                <a:gd name="connsiteX11" fmla="*/ 1483360 w 3383280"/>
                <a:gd name="connsiteY11" fmla="*/ 690880 h 2600960"/>
                <a:gd name="connsiteX0" fmla="*/ 1463040 w 3362960"/>
                <a:gd name="connsiteY0" fmla="*/ 690880 h 2600960"/>
                <a:gd name="connsiteX1" fmla="*/ 1605280 w 3362960"/>
                <a:gd name="connsiteY1" fmla="*/ 30480 h 2600960"/>
                <a:gd name="connsiteX2" fmla="*/ 1686560 w 3362960"/>
                <a:gd name="connsiteY2" fmla="*/ 0 h 2600960"/>
                <a:gd name="connsiteX3" fmla="*/ 3352800 w 3362960"/>
                <a:gd name="connsiteY3" fmla="*/ 264160 h 2600960"/>
                <a:gd name="connsiteX4" fmla="*/ 3362960 w 3362960"/>
                <a:gd name="connsiteY4" fmla="*/ 365760 h 2600960"/>
                <a:gd name="connsiteX5" fmla="*/ 3190240 w 3362960"/>
                <a:gd name="connsiteY5" fmla="*/ 1402080 h 2600960"/>
                <a:gd name="connsiteX6" fmla="*/ 3078480 w 3362960"/>
                <a:gd name="connsiteY6" fmla="*/ 2184400 h 2600960"/>
                <a:gd name="connsiteX7" fmla="*/ 1656080 w 3362960"/>
                <a:gd name="connsiteY7" fmla="*/ 2600960 h 2600960"/>
                <a:gd name="connsiteX8" fmla="*/ 15384 w 3362960"/>
                <a:gd name="connsiteY8" fmla="*/ 2037141 h 2600960"/>
                <a:gd name="connsiteX9" fmla="*/ 0 w 3362960"/>
                <a:gd name="connsiteY9" fmla="*/ 1767840 h 2600960"/>
                <a:gd name="connsiteX10" fmla="*/ 1371600 w 3362960"/>
                <a:gd name="connsiteY10" fmla="*/ 1432560 h 2600960"/>
                <a:gd name="connsiteX11" fmla="*/ 1463040 w 3362960"/>
                <a:gd name="connsiteY11" fmla="*/ 690880 h 2600960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1640778 w 3362960"/>
                <a:gd name="connsiteY7" fmla="*/ 2570358 h 2570358"/>
                <a:gd name="connsiteX8" fmla="*/ 15384 w 3362960"/>
                <a:gd name="connsiteY8" fmla="*/ 2037141 h 2570358"/>
                <a:gd name="connsiteX9" fmla="*/ 0 w 3362960"/>
                <a:gd name="connsiteY9" fmla="*/ 1767840 h 2570358"/>
                <a:gd name="connsiteX10" fmla="*/ 1371600 w 3362960"/>
                <a:gd name="connsiteY10" fmla="*/ 1432560 h 2570358"/>
                <a:gd name="connsiteX11" fmla="*/ 1463040 w 3362960"/>
                <a:gd name="connsiteY11" fmla="*/ 690880 h 2570358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1640778 w 3362960"/>
                <a:gd name="connsiteY7" fmla="*/ 2570358 h 2570358"/>
                <a:gd name="connsiteX8" fmla="*/ 1051810 w 3362960"/>
                <a:gd name="connsiteY8" fmla="*/ 2360566 h 2570358"/>
                <a:gd name="connsiteX9" fmla="*/ 15384 w 3362960"/>
                <a:gd name="connsiteY9" fmla="*/ 2037141 h 2570358"/>
                <a:gd name="connsiteX10" fmla="*/ 0 w 3362960"/>
                <a:gd name="connsiteY10" fmla="*/ 1767840 h 2570358"/>
                <a:gd name="connsiteX11" fmla="*/ 1371600 w 3362960"/>
                <a:gd name="connsiteY11" fmla="*/ 1432560 h 2570358"/>
                <a:gd name="connsiteX12" fmla="*/ 1463040 w 3362960"/>
                <a:gd name="connsiteY12" fmla="*/ 690880 h 2570358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2367750 w 3362960"/>
                <a:gd name="connsiteY7" fmla="*/ 2350365 h 2570358"/>
                <a:gd name="connsiteX8" fmla="*/ 1640778 w 3362960"/>
                <a:gd name="connsiteY8" fmla="*/ 2570358 h 2570358"/>
                <a:gd name="connsiteX9" fmla="*/ 1051810 w 3362960"/>
                <a:gd name="connsiteY9" fmla="*/ 2360566 h 2570358"/>
                <a:gd name="connsiteX10" fmla="*/ 15384 w 3362960"/>
                <a:gd name="connsiteY10" fmla="*/ 2037141 h 2570358"/>
                <a:gd name="connsiteX11" fmla="*/ 0 w 3362960"/>
                <a:gd name="connsiteY11" fmla="*/ 1767840 h 2570358"/>
                <a:gd name="connsiteX12" fmla="*/ 1371600 w 3362960"/>
                <a:gd name="connsiteY12" fmla="*/ 1432560 h 2570358"/>
                <a:gd name="connsiteX13" fmla="*/ 1463040 w 3362960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81801 w 3378262"/>
                <a:gd name="connsiteY12" fmla="*/ 1455031 h 2572428"/>
                <a:gd name="connsiteX13" fmla="*/ 1463040 w 3378262"/>
                <a:gd name="connsiteY13" fmla="*/ 692950 h 257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78262" h="2572428">
                  <a:moveTo>
                    <a:pt x="1463040" y="692950"/>
                  </a:moveTo>
                  <a:cubicBezTo>
                    <a:pt x="1500287" y="455870"/>
                    <a:pt x="1568027" y="147697"/>
                    <a:pt x="1605280" y="32550"/>
                  </a:cubicBezTo>
                  <a:cubicBezTo>
                    <a:pt x="1632373" y="22390"/>
                    <a:pt x="1639065" y="-8171"/>
                    <a:pt x="1686560" y="2070"/>
                  </a:cubicBezTo>
                  <a:lnTo>
                    <a:pt x="3352800" y="266230"/>
                  </a:lnTo>
                  <a:cubicBezTo>
                    <a:pt x="3381689" y="300097"/>
                    <a:pt x="3369775" y="333963"/>
                    <a:pt x="3378262" y="367830"/>
                  </a:cubicBezTo>
                  <a:cubicBezTo>
                    <a:pt x="3351169" y="557483"/>
                    <a:pt x="3240204" y="1101043"/>
                    <a:pt x="3190240" y="1404150"/>
                  </a:cubicBezTo>
                  <a:cubicBezTo>
                    <a:pt x="3140276" y="1707257"/>
                    <a:pt x="3103350" y="1855012"/>
                    <a:pt x="3078480" y="2186470"/>
                  </a:cubicBezTo>
                  <a:cubicBezTo>
                    <a:pt x="2841570" y="2248592"/>
                    <a:pt x="2604660" y="2290313"/>
                    <a:pt x="2367750" y="2352435"/>
                  </a:cubicBezTo>
                  <a:lnTo>
                    <a:pt x="1640778" y="2572428"/>
                  </a:lnTo>
                  <a:cubicBezTo>
                    <a:pt x="1451256" y="2510998"/>
                    <a:pt x="1241332" y="2424066"/>
                    <a:pt x="1051810" y="2362636"/>
                  </a:cubicBezTo>
                  <a:lnTo>
                    <a:pt x="15384" y="2039211"/>
                  </a:lnTo>
                  <a:lnTo>
                    <a:pt x="0" y="1769910"/>
                  </a:lnTo>
                  <a:lnTo>
                    <a:pt x="1381801" y="1455031"/>
                  </a:lnTo>
                  <a:cubicBezTo>
                    <a:pt x="1401217" y="1316340"/>
                    <a:pt x="1425794" y="930030"/>
                    <a:pt x="1463040" y="692950"/>
                  </a:cubicBez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4182446" y="2514451"/>
              <a:ext cx="1671690" cy="708943"/>
            </a:xfrm>
            <a:custGeom>
              <a:avLst/>
              <a:gdLst>
                <a:gd name="connsiteX0" fmla="*/ 0 w 1667878"/>
                <a:gd name="connsiteY0" fmla="*/ 0 h 708943"/>
                <a:gd name="connsiteX1" fmla="*/ 362139 w 1667878"/>
                <a:gd name="connsiteY1" fmla="*/ 35702 h 708943"/>
                <a:gd name="connsiteX2" fmla="*/ 1045611 w 1667878"/>
                <a:gd name="connsiteY2" fmla="*/ 224414 h 708943"/>
                <a:gd name="connsiteX3" fmla="*/ 1509761 w 1667878"/>
                <a:gd name="connsiteY3" fmla="*/ 387624 h 708943"/>
                <a:gd name="connsiteX4" fmla="*/ 1657677 w 1667878"/>
                <a:gd name="connsiteY4" fmla="*/ 520232 h 708943"/>
                <a:gd name="connsiteX5" fmla="*/ 1667878 w 1667878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1690" h="708943">
                  <a:moveTo>
                    <a:pt x="0" y="0"/>
                  </a:moveTo>
                  <a:cubicBezTo>
                    <a:pt x="120713" y="11901"/>
                    <a:pt x="187870" y="-1700"/>
                    <a:pt x="362139" y="35702"/>
                  </a:cubicBezTo>
                  <a:cubicBezTo>
                    <a:pt x="536408" y="73104"/>
                    <a:pt x="854341" y="165760"/>
                    <a:pt x="1045611" y="224414"/>
                  </a:cubicBezTo>
                  <a:cubicBezTo>
                    <a:pt x="1236881" y="283068"/>
                    <a:pt x="1407750" y="338321"/>
                    <a:pt x="1509761" y="387624"/>
                  </a:cubicBezTo>
                  <a:cubicBezTo>
                    <a:pt x="1611772" y="436927"/>
                    <a:pt x="1631324" y="466679"/>
                    <a:pt x="1657677" y="520232"/>
                  </a:cubicBezTo>
                  <a:cubicBezTo>
                    <a:pt x="1684030" y="573785"/>
                    <a:pt x="1664478" y="646039"/>
                    <a:pt x="1667878" y="708943"/>
                  </a:cubicBezTo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4537700" y="2101395"/>
              <a:ext cx="1660955" cy="3304773"/>
            </a:xfrm>
            <a:custGeom>
              <a:avLst/>
              <a:gdLst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45249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73007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73007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60955" h="3304773">
                  <a:moveTo>
                    <a:pt x="1506829" y="1284"/>
                  </a:moveTo>
                  <a:cubicBezTo>
                    <a:pt x="1337961" y="2441"/>
                    <a:pt x="815166" y="-14908"/>
                    <a:pt x="611600" y="49861"/>
                  </a:cubicBezTo>
                  <a:cubicBezTo>
                    <a:pt x="408034" y="114630"/>
                    <a:pt x="375649" y="215254"/>
                    <a:pt x="285432" y="389899"/>
                  </a:cubicBezTo>
                  <a:cubicBezTo>
                    <a:pt x="195215" y="564544"/>
                    <a:pt x="117721" y="777357"/>
                    <a:pt x="70299" y="1097732"/>
                  </a:cubicBezTo>
                  <a:cubicBezTo>
                    <a:pt x="22877" y="1418107"/>
                    <a:pt x="4371" y="1966331"/>
                    <a:pt x="901" y="2312151"/>
                  </a:cubicBezTo>
                  <a:cubicBezTo>
                    <a:pt x="-2569" y="2657971"/>
                    <a:pt x="2058" y="3007262"/>
                    <a:pt x="49480" y="3172654"/>
                  </a:cubicBezTo>
                  <a:cubicBezTo>
                    <a:pt x="96902" y="3338047"/>
                    <a:pt x="228757" y="3298723"/>
                    <a:pt x="285431" y="3304506"/>
                  </a:cubicBezTo>
                  <a:cubicBezTo>
                    <a:pt x="480901" y="3254773"/>
                    <a:pt x="1032612" y="2965625"/>
                    <a:pt x="1222299" y="2874254"/>
                  </a:cubicBezTo>
                  <a:cubicBezTo>
                    <a:pt x="1411986" y="2782883"/>
                    <a:pt x="1392323" y="2785197"/>
                    <a:pt x="1423552" y="2756282"/>
                  </a:cubicBezTo>
                  <a:cubicBezTo>
                    <a:pt x="1454781" y="2727367"/>
                    <a:pt x="1433961" y="2714644"/>
                    <a:pt x="1409672" y="2700765"/>
                  </a:cubicBezTo>
                  <a:cubicBezTo>
                    <a:pt x="1385383" y="2686886"/>
                    <a:pt x="1335648" y="2685730"/>
                    <a:pt x="1277817" y="2673007"/>
                  </a:cubicBezTo>
                  <a:cubicBezTo>
                    <a:pt x="1081190" y="2750499"/>
                    <a:pt x="337479" y="3119451"/>
                    <a:pt x="229913" y="3165715"/>
                  </a:cubicBezTo>
                  <a:cubicBezTo>
                    <a:pt x="219503" y="3094007"/>
                    <a:pt x="166299" y="2381546"/>
                    <a:pt x="174395" y="2006811"/>
                  </a:cubicBezTo>
                  <a:cubicBezTo>
                    <a:pt x="182491" y="1632076"/>
                    <a:pt x="213721" y="1200668"/>
                    <a:pt x="278492" y="917304"/>
                  </a:cubicBezTo>
                  <a:cubicBezTo>
                    <a:pt x="343263" y="633940"/>
                    <a:pt x="406878" y="437319"/>
                    <a:pt x="563022" y="306624"/>
                  </a:cubicBezTo>
                  <a:cubicBezTo>
                    <a:pt x="719166" y="175929"/>
                    <a:pt x="1038395" y="166677"/>
                    <a:pt x="1215359" y="133136"/>
                  </a:cubicBezTo>
                  <a:cubicBezTo>
                    <a:pt x="1392323" y="99595"/>
                    <a:pt x="1556564" y="120414"/>
                    <a:pt x="1624805" y="105378"/>
                  </a:cubicBezTo>
                  <a:cubicBezTo>
                    <a:pt x="1693046" y="90342"/>
                    <a:pt x="1647938" y="60271"/>
                    <a:pt x="1624805" y="42922"/>
                  </a:cubicBezTo>
                  <a:cubicBezTo>
                    <a:pt x="1601673" y="25573"/>
                    <a:pt x="1675697" y="127"/>
                    <a:pt x="1506829" y="1284"/>
                  </a:cubicBez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83239" y="4021597"/>
            <a:ext cx="1527308" cy="2474409"/>
            <a:chOff x="3892170" y="2167845"/>
            <a:chExt cx="1527308" cy="2474409"/>
          </a:xfrm>
        </p:grpSpPr>
        <p:sp>
          <p:nvSpPr>
            <p:cNvPr id="22" name="Freeform 21"/>
            <p:cNvSpPr/>
            <p:nvPr/>
          </p:nvSpPr>
          <p:spPr>
            <a:xfrm>
              <a:off x="3892170" y="2167845"/>
              <a:ext cx="1527308" cy="2474409"/>
            </a:xfrm>
            <a:custGeom>
              <a:avLst/>
              <a:gdLst>
                <a:gd name="connsiteX0" fmla="*/ 0 w 1527308"/>
                <a:gd name="connsiteY0" fmla="*/ 158756 h 2474409"/>
                <a:gd name="connsiteX1" fmla="*/ 498154 w 1527308"/>
                <a:gd name="connsiteY1" fmla="*/ 0 h 2474409"/>
                <a:gd name="connsiteX2" fmla="*/ 585742 w 1527308"/>
                <a:gd name="connsiteY2" fmla="*/ 848525 h 2474409"/>
                <a:gd name="connsiteX3" fmla="*/ 1527308 w 1527308"/>
                <a:gd name="connsiteY3" fmla="*/ 996333 h 2474409"/>
                <a:gd name="connsiteX4" fmla="*/ 602165 w 1527308"/>
                <a:gd name="connsiteY4" fmla="*/ 1877704 h 2474409"/>
                <a:gd name="connsiteX5" fmla="*/ 651432 w 1527308"/>
                <a:gd name="connsiteY5" fmla="*/ 1948871 h 2474409"/>
                <a:gd name="connsiteX6" fmla="*/ 1363081 w 1527308"/>
                <a:gd name="connsiteY6" fmla="*/ 2118576 h 2474409"/>
                <a:gd name="connsiteX7" fmla="*/ 1368555 w 1527308"/>
                <a:gd name="connsiteY7" fmla="*/ 2178794 h 2474409"/>
                <a:gd name="connsiteX8" fmla="*/ 974411 w 1527308"/>
                <a:gd name="connsiteY8" fmla="*/ 2474409 h 2474409"/>
                <a:gd name="connsiteX9" fmla="*/ 16423 w 1527308"/>
                <a:gd name="connsiteY9" fmla="*/ 2233538 h 2474409"/>
                <a:gd name="connsiteX10" fmla="*/ 886824 w 1527308"/>
                <a:gd name="connsiteY10" fmla="*/ 1374064 h 2474409"/>
                <a:gd name="connsiteX11" fmla="*/ 853979 w 1527308"/>
                <a:gd name="connsiteY11" fmla="*/ 1297423 h 2474409"/>
                <a:gd name="connsiteX12" fmla="*/ 76639 w 1527308"/>
                <a:gd name="connsiteY12" fmla="*/ 1105820 h 2474409"/>
                <a:gd name="connsiteX13" fmla="*/ 0 w 1527308"/>
                <a:gd name="connsiteY13" fmla="*/ 158756 h 247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27308" h="2474409">
                  <a:moveTo>
                    <a:pt x="0" y="158756"/>
                  </a:moveTo>
                  <a:lnTo>
                    <a:pt x="498154" y="0"/>
                  </a:lnTo>
                  <a:lnTo>
                    <a:pt x="585742" y="848525"/>
                  </a:lnTo>
                  <a:lnTo>
                    <a:pt x="1527308" y="996333"/>
                  </a:lnTo>
                  <a:lnTo>
                    <a:pt x="602165" y="1877704"/>
                  </a:lnTo>
                  <a:lnTo>
                    <a:pt x="651432" y="1948871"/>
                  </a:lnTo>
                  <a:lnTo>
                    <a:pt x="1363081" y="2118576"/>
                  </a:lnTo>
                  <a:lnTo>
                    <a:pt x="1368555" y="2178794"/>
                  </a:lnTo>
                  <a:lnTo>
                    <a:pt x="974411" y="2474409"/>
                  </a:lnTo>
                  <a:lnTo>
                    <a:pt x="16423" y="2233538"/>
                  </a:lnTo>
                  <a:lnTo>
                    <a:pt x="886824" y="1374064"/>
                  </a:lnTo>
                  <a:lnTo>
                    <a:pt x="853979" y="1297423"/>
                  </a:lnTo>
                  <a:lnTo>
                    <a:pt x="76639" y="1105820"/>
                  </a:lnTo>
                  <a:lnTo>
                    <a:pt x="0" y="158756"/>
                  </a:lnTo>
                  <a:close/>
                </a:path>
              </a:pathLst>
            </a:custGeom>
            <a:ln w="28575" cmpd="sng">
              <a:solidFill>
                <a:srgbClr val="A5E997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>
              <a:stCxn id="22" idx="12"/>
              <a:endCxn id="22" idx="2"/>
            </p:cNvCxnSpPr>
            <p:nvPr/>
          </p:nvCxnSpPr>
          <p:spPr>
            <a:xfrm flipV="1">
              <a:off x="3968809" y="3016370"/>
              <a:ext cx="509103" cy="257295"/>
            </a:xfrm>
            <a:prstGeom prst="line">
              <a:avLst/>
            </a:prstGeom>
            <a:ln w="28575" cmpd="sng">
              <a:solidFill>
                <a:srgbClr val="A5E997"/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</p:cxnSp>
        <p:cxnSp>
          <p:nvCxnSpPr>
            <p:cNvPr id="24" name="Straight Connector 23"/>
            <p:cNvCxnSpPr>
              <a:stCxn id="22" idx="3"/>
            </p:cNvCxnSpPr>
            <p:nvPr/>
          </p:nvCxnSpPr>
          <p:spPr>
            <a:xfrm flipH="1">
              <a:off x="4883004" y="3164178"/>
              <a:ext cx="536474" cy="322987"/>
            </a:xfrm>
            <a:prstGeom prst="line">
              <a:avLst/>
            </a:prstGeom>
            <a:ln w="28575" cmpd="sng">
              <a:solidFill>
                <a:srgbClr val="A5E997"/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</p:cxnSp>
        <p:cxnSp>
          <p:nvCxnSpPr>
            <p:cNvPr id="25" name="Straight Connector 24"/>
            <p:cNvCxnSpPr>
              <a:stCxn id="22" idx="5"/>
              <a:endCxn id="22" idx="9"/>
            </p:cNvCxnSpPr>
            <p:nvPr/>
          </p:nvCxnSpPr>
          <p:spPr>
            <a:xfrm flipH="1">
              <a:off x="3908593" y="4116716"/>
              <a:ext cx="635009" cy="284667"/>
            </a:xfrm>
            <a:prstGeom prst="line">
              <a:avLst/>
            </a:prstGeom>
            <a:ln w="28575" cmpd="sng">
              <a:solidFill>
                <a:srgbClr val="A5E997"/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</p:cxnSp>
      </p:grpSp>
      <p:grpSp>
        <p:nvGrpSpPr>
          <p:cNvPr id="26" name="Group 25"/>
          <p:cNvGrpSpPr/>
          <p:nvPr/>
        </p:nvGrpSpPr>
        <p:grpSpPr>
          <a:xfrm flipH="1">
            <a:off x="6824890" y="4067821"/>
            <a:ext cx="1760507" cy="2381960"/>
            <a:chOff x="2137710" y="113073"/>
            <a:chExt cx="4887143" cy="6612287"/>
          </a:xfrm>
        </p:grpSpPr>
        <p:sp>
          <p:nvSpPr>
            <p:cNvPr id="27" name="Freeform 26"/>
            <p:cNvSpPr/>
            <p:nvPr/>
          </p:nvSpPr>
          <p:spPr>
            <a:xfrm>
              <a:off x="3102239" y="3966399"/>
              <a:ext cx="3777621" cy="2758961"/>
            </a:xfrm>
            <a:custGeom>
              <a:avLst/>
              <a:gdLst>
                <a:gd name="connsiteX0" fmla="*/ 685948 w 3762529"/>
                <a:gd name="connsiteY0" fmla="*/ 326005 h 2750671"/>
                <a:gd name="connsiteX1" fmla="*/ 685948 w 3762529"/>
                <a:gd name="connsiteY1" fmla="*/ 584093 h 2750671"/>
                <a:gd name="connsiteX2" fmla="*/ 577283 w 3762529"/>
                <a:gd name="connsiteY2" fmla="*/ 808222 h 2750671"/>
                <a:gd name="connsiteX3" fmla="*/ 142623 w 3762529"/>
                <a:gd name="connsiteY3" fmla="*/ 964433 h 2750671"/>
                <a:gd name="connsiteX4" fmla="*/ 0 w 3762529"/>
                <a:gd name="connsiteY4" fmla="*/ 1093477 h 2750671"/>
                <a:gd name="connsiteX5" fmla="*/ 0 w 3762529"/>
                <a:gd name="connsiteY5" fmla="*/ 1439857 h 2750671"/>
                <a:gd name="connsiteX6" fmla="*/ 1039110 w 3762529"/>
                <a:gd name="connsiteY6" fmla="*/ 2580876 h 2750671"/>
                <a:gd name="connsiteX7" fmla="*/ 1514520 w 3762529"/>
                <a:gd name="connsiteY7" fmla="*/ 2750671 h 2750671"/>
                <a:gd name="connsiteX8" fmla="*/ 1826932 w 3762529"/>
                <a:gd name="connsiteY8" fmla="*/ 2730296 h 2750671"/>
                <a:gd name="connsiteX9" fmla="*/ 3572365 w 3762529"/>
                <a:gd name="connsiteY9" fmla="*/ 1854156 h 2750671"/>
                <a:gd name="connsiteX10" fmla="*/ 3762529 w 3762529"/>
                <a:gd name="connsiteY10" fmla="*/ 1602860 h 2750671"/>
                <a:gd name="connsiteX11" fmla="*/ 3748946 w 3762529"/>
                <a:gd name="connsiteY11" fmla="*/ 1283646 h 2750671"/>
                <a:gd name="connsiteX12" fmla="*/ 3667447 w 3762529"/>
                <a:gd name="connsiteY12" fmla="*/ 1168186 h 2750671"/>
                <a:gd name="connsiteX13" fmla="*/ 3022248 w 3762529"/>
                <a:gd name="connsiteY13" fmla="*/ 842181 h 2750671"/>
                <a:gd name="connsiteX14" fmla="*/ 2954333 w 3762529"/>
                <a:gd name="connsiteY14" fmla="*/ 543342 h 2750671"/>
                <a:gd name="connsiteX15" fmla="*/ 3266745 w 3762529"/>
                <a:gd name="connsiteY15" fmla="*/ 0 h 2750671"/>
                <a:gd name="connsiteX0" fmla="*/ 685948 w 3762529"/>
                <a:gd name="connsiteY0" fmla="*/ 326005 h 2750671"/>
                <a:gd name="connsiteX1" fmla="*/ 685948 w 3762529"/>
                <a:gd name="connsiteY1" fmla="*/ 584093 h 2750671"/>
                <a:gd name="connsiteX2" fmla="*/ 577283 w 3762529"/>
                <a:gd name="connsiteY2" fmla="*/ 808222 h 2750671"/>
                <a:gd name="connsiteX3" fmla="*/ 142623 w 3762529"/>
                <a:gd name="connsiteY3" fmla="*/ 964433 h 2750671"/>
                <a:gd name="connsiteX4" fmla="*/ 0 w 3762529"/>
                <a:gd name="connsiteY4" fmla="*/ 1093477 h 2750671"/>
                <a:gd name="connsiteX5" fmla="*/ 0 w 3762529"/>
                <a:gd name="connsiteY5" fmla="*/ 1439857 h 2750671"/>
                <a:gd name="connsiteX6" fmla="*/ 1039110 w 3762529"/>
                <a:gd name="connsiteY6" fmla="*/ 2580876 h 2750671"/>
                <a:gd name="connsiteX7" fmla="*/ 1514520 w 3762529"/>
                <a:gd name="connsiteY7" fmla="*/ 2750671 h 2750671"/>
                <a:gd name="connsiteX8" fmla="*/ 1826932 w 3762529"/>
                <a:gd name="connsiteY8" fmla="*/ 2730296 h 2750671"/>
                <a:gd name="connsiteX9" fmla="*/ 3572365 w 3762529"/>
                <a:gd name="connsiteY9" fmla="*/ 1854156 h 2750671"/>
                <a:gd name="connsiteX10" fmla="*/ 3762529 w 3762529"/>
                <a:gd name="connsiteY10" fmla="*/ 1602860 h 2750671"/>
                <a:gd name="connsiteX11" fmla="*/ 3748946 w 3762529"/>
                <a:gd name="connsiteY11" fmla="*/ 1283646 h 2750671"/>
                <a:gd name="connsiteX12" fmla="*/ 3667447 w 3762529"/>
                <a:gd name="connsiteY12" fmla="*/ 1168186 h 2750671"/>
                <a:gd name="connsiteX13" fmla="*/ 3022248 w 3762529"/>
                <a:gd name="connsiteY13" fmla="*/ 842181 h 2750671"/>
                <a:gd name="connsiteX14" fmla="*/ 2954333 w 3762529"/>
                <a:gd name="connsiteY14" fmla="*/ 543342 h 2750671"/>
                <a:gd name="connsiteX15" fmla="*/ 3266745 w 3762529"/>
                <a:gd name="connsiteY15" fmla="*/ 0 h 2750671"/>
                <a:gd name="connsiteX0" fmla="*/ 685948 w 3762529"/>
                <a:gd name="connsiteY0" fmla="*/ 326005 h 2750671"/>
                <a:gd name="connsiteX1" fmla="*/ 685948 w 3762529"/>
                <a:gd name="connsiteY1" fmla="*/ 584093 h 2750671"/>
                <a:gd name="connsiteX2" fmla="*/ 577283 w 3762529"/>
                <a:gd name="connsiteY2" fmla="*/ 808222 h 2750671"/>
                <a:gd name="connsiteX3" fmla="*/ 142623 w 3762529"/>
                <a:gd name="connsiteY3" fmla="*/ 964433 h 2750671"/>
                <a:gd name="connsiteX4" fmla="*/ 0 w 3762529"/>
                <a:gd name="connsiteY4" fmla="*/ 1093477 h 2750671"/>
                <a:gd name="connsiteX5" fmla="*/ 0 w 3762529"/>
                <a:gd name="connsiteY5" fmla="*/ 1439857 h 2750671"/>
                <a:gd name="connsiteX6" fmla="*/ 1039110 w 3762529"/>
                <a:gd name="connsiteY6" fmla="*/ 2580876 h 2750671"/>
                <a:gd name="connsiteX7" fmla="*/ 1514520 w 3762529"/>
                <a:gd name="connsiteY7" fmla="*/ 2750671 h 2750671"/>
                <a:gd name="connsiteX8" fmla="*/ 1826932 w 3762529"/>
                <a:gd name="connsiteY8" fmla="*/ 2730296 h 2750671"/>
                <a:gd name="connsiteX9" fmla="*/ 3572365 w 3762529"/>
                <a:gd name="connsiteY9" fmla="*/ 1854156 h 2750671"/>
                <a:gd name="connsiteX10" fmla="*/ 3762529 w 3762529"/>
                <a:gd name="connsiteY10" fmla="*/ 1602860 h 2750671"/>
                <a:gd name="connsiteX11" fmla="*/ 3748946 w 3762529"/>
                <a:gd name="connsiteY11" fmla="*/ 1283646 h 2750671"/>
                <a:gd name="connsiteX12" fmla="*/ 3667447 w 3762529"/>
                <a:gd name="connsiteY12" fmla="*/ 1168186 h 2750671"/>
                <a:gd name="connsiteX13" fmla="*/ 3022248 w 3762529"/>
                <a:gd name="connsiteY13" fmla="*/ 842181 h 2750671"/>
                <a:gd name="connsiteX14" fmla="*/ 2954333 w 3762529"/>
                <a:gd name="connsiteY14" fmla="*/ 543342 h 2750671"/>
                <a:gd name="connsiteX15" fmla="*/ 3266745 w 3762529"/>
                <a:gd name="connsiteY15" fmla="*/ 0 h 2750671"/>
                <a:gd name="connsiteX0" fmla="*/ 685948 w 3762529"/>
                <a:gd name="connsiteY0" fmla="*/ 326005 h 2750671"/>
                <a:gd name="connsiteX1" fmla="*/ 685948 w 3762529"/>
                <a:gd name="connsiteY1" fmla="*/ 584093 h 2750671"/>
                <a:gd name="connsiteX2" fmla="*/ 577283 w 3762529"/>
                <a:gd name="connsiteY2" fmla="*/ 808222 h 2750671"/>
                <a:gd name="connsiteX3" fmla="*/ 142623 w 3762529"/>
                <a:gd name="connsiteY3" fmla="*/ 964433 h 2750671"/>
                <a:gd name="connsiteX4" fmla="*/ 0 w 3762529"/>
                <a:gd name="connsiteY4" fmla="*/ 1093477 h 2750671"/>
                <a:gd name="connsiteX5" fmla="*/ 0 w 3762529"/>
                <a:gd name="connsiteY5" fmla="*/ 1439857 h 2750671"/>
                <a:gd name="connsiteX6" fmla="*/ 1039110 w 3762529"/>
                <a:gd name="connsiteY6" fmla="*/ 2580876 h 2750671"/>
                <a:gd name="connsiteX7" fmla="*/ 1514520 w 3762529"/>
                <a:gd name="connsiteY7" fmla="*/ 2750671 h 2750671"/>
                <a:gd name="connsiteX8" fmla="*/ 1826932 w 3762529"/>
                <a:gd name="connsiteY8" fmla="*/ 2730296 h 2750671"/>
                <a:gd name="connsiteX9" fmla="*/ 3572365 w 3762529"/>
                <a:gd name="connsiteY9" fmla="*/ 1854156 h 2750671"/>
                <a:gd name="connsiteX10" fmla="*/ 3762529 w 3762529"/>
                <a:gd name="connsiteY10" fmla="*/ 1602860 h 2750671"/>
                <a:gd name="connsiteX11" fmla="*/ 3748946 w 3762529"/>
                <a:gd name="connsiteY11" fmla="*/ 1283646 h 2750671"/>
                <a:gd name="connsiteX12" fmla="*/ 3667447 w 3762529"/>
                <a:gd name="connsiteY12" fmla="*/ 1168186 h 2750671"/>
                <a:gd name="connsiteX13" fmla="*/ 3022248 w 3762529"/>
                <a:gd name="connsiteY13" fmla="*/ 842181 h 2750671"/>
                <a:gd name="connsiteX14" fmla="*/ 2954333 w 3762529"/>
                <a:gd name="connsiteY14" fmla="*/ 543342 h 2750671"/>
                <a:gd name="connsiteX15" fmla="*/ 3266745 w 3762529"/>
                <a:gd name="connsiteY15" fmla="*/ 0 h 2750671"/>
                <a:gd name="connsiteX0" fmla="*/ 685948 w 3762529"/>
                <a:gd name="connsiteY0" fmla="*/ 326005 h 2809189"/>
                <a:gd name="connsiteX1" fmla="*/ 685948 w 3762529"/>
                <a:gd name="connsiteY1" fmla="*/ 584093 h 2809189"/>
                <a:gd name="connsiteX2" fmla="*/ 577283 w 3762529"/>
                <a:gd name="connsiteY2" fmla="*/ 808222 h 2809189"/>
                <a:gd name="connsiteX3" fmla="*/ 142623 w 3762529"/>
                <a:gd name="connsiteY3" fmla="*/ 964433 h 2809189"/>
                <a:gd name="connsiteX4" fmla="*/ 0 w 3762529"/>
                <a:gd name="connsiteY4" fmla="*/ 1093477 h 2809189"/>
                <a:gd name="connsiteX5" fmla="*/ 0 w 3762529"/>
                <a:gd name="connsiteY5" fmla="*/ 1439857 h 2809189"/>
                <a:gd name="connsiteX6" fmla="*/ 1039110 w 3762529"/>
                <a:gd name="connsiteY6" fmla="*/ 2580876 h 2809189"/>
                <a:gd name="connsiteX7" fmla="*/ 1514520 w 3762529"/>
                <a:gd name="connsiteY7" fmla="*/ 2750671 h 2809189"/>
                <a:gd name="connsiteX8" fmla="*/ 1826932 w 3762529"/>
                <a:gd name="connsiteY8" fmla="*/ 2730296 h 2809189"/>
                <a:gd name="connsiteX9" fmla="*/ 3572365 w 3762529"/>
                <a:gd name="connsiteY9" fmla="*/ 1854156 h 2809189"/>
                <a:gd name="connsiteX10" fmla="*/ 3762529 w 3762529"/>
                <a:gd name="connsiteY10" fmla="*/ 1602860 h 2809189"/>
                <a:gd name="connsiteX11" fmla="*/ 3748946 w 3762529"/>
                <a:gd name="connsiteY11" fmla="*/ 1283646 h 2809189"/>
                <a:gd name="connsiteX12" fmla="*/ 3667447 w 3762529"/>
                <a:gd name="connsiteY12" fmla="*/ 1168186 h 2809189"/>
                <a:gd name="connsiteX13" fmla="*/ 3022248 w 3762529"/>
                <a:gd name="connsiteY13" fmla="*/ 842181 h 2809189"/>
                <a:gd name="connsiteX14" fmla="*/ 2954333 w 3762529"/>
                <a:gd name="connsiteY14" fmla="*/ 543342 h 2809189"/>
                <a:gd name="connsiteX15" fmla="*/ 3266745 w 3762529"/>
                <a:gd name="connsiteY15" fmla="*/ 0 h 2809189"/>
                <a:gd name="connsiteX0" fmla="*/ 685948 w 3762529"/>
                <a:gd name="connsiteY0" fmla="*/ 326005 h 2758961"/>
                <a:gd name="connsiteX1" fmla="*/ 685948 w 3762529"/>
                <a:gd name="connsiteY1" fmla="*/ 584093 h 2758961"/>
                <a:gd name="connsiteX2" fmla="*/ 577283 w 3762529"/>
                <a:gd name="connsiteY2" fmla="*/ 808222 h 2758961"/>
                <a:gd name="connsiteX3" fmla="*/ 142623 w 3762529"/>
                <a:gd name="connsiteY3" fmla="*/ 964433 h 2758961"/>
                <a:gd name="connsiteX4" fmla="*/ 0 w 3762529"/>
                <a:gd name="connsiteY4" fmla="*/ 1093477 h 2758961"/>
                <a:gd name="connsiteX5" fmla="*/ 0 w 3762529"/>
                <a:gd name="connsiteY5" fmla="*/ 1439857 h 2758961"/>
                <a:gd name="connsiteX6" fmla="*/ 1039110 w 3762529"/>
                <a:gd name="connsiteY6" fmla="*/ 2580876 h 2758961"/>
                <a:gd name="connsiteX7" fmla="*/ 1514520 w 3762529"/>
                <a:gd name="connsiteY7" fmla="*/ 2750671 h 2758961"/>
                <a:gd name="connsiteX8" fmla="*/ 1826932 w 3762529"/>
                <a:gd name="connsiteY8" fmla="*/ 2730296 h 2758961"/>
                <a:gd name="connsiteX9" fmla="*/ 3572365 w 3762529"/>
                <a:gd name="connsiteY9" fmla="*/ 1854156 h 2758961"/>
                <a:gd name="connsiteX10" fmla="*/ 3762529 w 3762529"/>
                <a:gd name="connsiteY10" fmla="*/ 1602860 h 2758961"/>
                <a:gd name="connsiteX11" fmla="*/ 3748946 w 3762529"/>
                <a:gd name="connsiteY11" fmla="*/ 1283646 h 2758961"/>
                <a:gd name="connsiteX12" fmla="*/ 3667447 w 3762529"/>
                <a:gd name="connsiteY12" fmla="*/ 1168186 h 2758961"/>
                <a:gd name="connsiteX13" fmla="*/ 3022248 w 3762529"/>
                <a:gd name="connsiteY13" fmla="*/ 842181 h 2758961"/>
                <a:gd name="connsiteX14" fmla="*/ 2954333 w 3762529"/>
                <a:gd name="connsiteY14" fmla="*/ 543342 h 2758961"/>
                <a:gd name="connsiteX15" fmla="*/ 3266745 w 3762529"/>
                <a:gd name="connsiteY15" fmla="*/ 0 h 2758961"/>
                <a:gd name="connsiteX0" fmla="*/ 701040 w 3777621"/>
                <a:gd name="connsiteY0" fmla="*/ 326005 h 2758961"/>
                <a:gd name="connsiteX1" fmla="*/ 701040 w 3777621"/>
                <a:gd name="connsiteY1" fmla="*/ 584093 h 2758961"/>
                <a:gd name="connsiteX2" fmla="*/ 592375 w 3777621"/>
                <a:gd name="connsiteY2" fmla="*/ 808222 h 2758961"/>
                <a:gd name="connsiteX3" fmla="*/ 157715 w 3777621"/>
                <a:gd name="connsiteY3" fmla="*/ 964433 h 2758961"/>
                <a:gd name="connsiteX4" fmla="*/ 15092 w 3777621"/>
                <a:gd name="connsiteY4" fmla="*/ 1093477 h 2758961"/>
                <a:gd name="connsiteX5" fmla="*/ 15092 w 3777621"/>
                <a:gd name="connsiteY5" fmla="*/ 1439857 h 2758961"/>
                <a:gd name="connsiteX6" fmla="*/ 1054202 w 3777621"/>
                <a:gd name="connsiteY6" fmla="*/ 2580876 h 2758961"/>
                <a:gd name="connsiteX7" fmla="*/ 1529612 w 3777621"/>
                <a:gd name="connsiteY7" fmla="*/ 2750671 h 2758961"/>
                <a:gd name="connsiteX8" fmla="*/ 1842024 w 3777621"/>
                <a:gd name="connsiteY8" fmla="*/ 2730296 h 2758961"/>
                <a:gd name="connsiteX9" fmla="*/ 3587457 w 3777621"/>
                <a:gd name="connsiteY9" fmla="*/ 1854156 h 2758961"/>
                <a:gd name="connsiteX10" fmla="*/ 3777621 w 3777621"/>
                <a:gd name="connsiteY10" fmla="*/ 1602860 h 2758961"/>
                <a:gd name="connsiteX11" fmla="*/ 3764038 w 3777621"/>
                <a:gd name="connsiteY11" fmla="*/ 1283646 h 2758961"/>
                <a:gd name="connsiteX12" fmla="*/ 3682539 w 3777621"/>
                <a:gd name="connsiteY12" fmla="*/ 1168186 h 2758961"/>
                <a:gd name="connsiteX13" fmla="*/ 3037340 w 3777621"/>
                <a:gd name="connsiteY13" fmla="*/ 842181 h 2758961"/>
                <a:gd name="connsiteX14" fmla="*/ 2969425 w 3777621"/>
                <a:gd name="connsiteY14" fmla="*/ 543342 h 2758961"/>
                <a:gd name="connsiteX15" fmla="*/ 3281837 w 3777621"/>
                <a:gd name="connsiteY15" fmla="*/ 0 h 2758961"/>
                <a:gd name="connsiteX0" fmla="*/ 701040 w 3777621"/>
                <a:gd name="connsiteY0" fmla="*/ 326005 h 2758961"/>
                <a:gd name="connsiteX1" fmla="*/ 701040 w 3777621"/>
                <a:gd name="connsiteY1" fmla="*/ 584093 h 2758961"/>
                <a:gd name="connsiteX2" fmla="*/ 592375 w 3777621"/>
                <a:gd name="connsiteY2" fmla="*/ 808222 h 2758961"/>
                <a:gd name="connsiteX3" fmla="*/ 157715 w 3777621"/>
                <a:gd name="connsiteY3" fmla="*/ 964433 h 2758961"/>
                <a:gd name="connsiteX4" fmla="*/ 15092 w 3777621"/>
                <a:gd name="connsiteY4" fmla="*/ 1093477 h 2758961"/>
                <a:gd name="connsiteX5" fmla="*/ 15092 w 3777621"/>
                <a:gd name="connsiteY5" fmla="*/ 1439857 h 2758961"/>
                <a:gd name="connsiteX6" fmla="*/ 1054202 w 3777621"/>
                <a:gd name="connsiteY6" fmla="*/ 2580876 h 2758961"/>
                <a:gd name="connsiteX7" fmla="*/ 1529612 w 3777621"/>
                <a:gd name="connsiteY7" fmla="*/ 2750671 h 2758961"/>
                <a:gd name="connsiteX8" fmla="*/ 1842024 w 3777621"/>
                <a:gd name="connsiteY8" fmla="*/ 2730296 h 2758961"/>
                <a:gd name="connsiteX9" fmla="*/ 3587457 w 3777621"/>
                <a:gd name="connsiteY9" fmla="*/ 1854156 h 2758961"/>
                <a:gd name="connsiteX10" fmla="*/ 3777621 w 3777621"/>
                <a:gd name="connsiteY10" fmla="*/ 1602860 h 2758961"/>
                <a:gd name="connsiteX11" fmla="*/ 3764038 w 3777621"/>
                <a:gd name="connsiteY11" fmla="*/ 1283646 h 2758961"/>
                <a:gd name="connsiteX12" fmla="*/ 3682539 w 3777621"/>
                <a:gd name="connsiteY12" fmla="*/ 1168186 h 2758961"/>
                <a:gd name="connsiteX13" fmla="*/ 3037340 w 3777621"/>
                <a:gd name="connsiteY13" fmla="*/ 842181 h 2758961"/>
                <a:gd name="connsiteX14" fmla="*/ 2969425 w 3777621"/>
                <a:gd name="connsiteY14" fmla="*/ 543342 h 2758961"/>
                <a:gd name="connsiteX15" fmla="*/ 3281837 w 3777621"/>
                <a:gd name="connsiteY15" fmla="*/ 0 h 2758961"/>
                <a:gd name="connsiteX0" fmla="*/ 701040 w 3777621"/>
                <a:gd name="connsiteY0" fmla="*/ 326005 h 2758961"/>
                <a:gd name="connsiteX1" fmla="*/ 701040 w 3777621"/>
                <a:gd name="connsiteY1" fmla="*/ 584093 h 2758961"/>
                <a:gd name="connsiteX2" fmla="*/ 592375 w 3777621"/>
                <a:gd name="connsiteY2" fmla="*/ 808222 h 2758961"/>
                <a:gd name="connsiteX3" fmla="*/ 157715 w 3777621"/>
                <a:gd name="connsiteY3" fmla="*/ 964433 h 2758961"/>
                <a:gd name="connsiteX4" fmla="*/ 15092 w 3777621"/>
                <a:gd name="connsiteY4" fmla="*/ 1093477 h 2758961"/>
                <a:gd name="connsiteX5" fmla="*/ 15092 w 3777621"/>
                <a:gd name="connsiteY5" fmla="*/ 1439857 h 2758961"/>
                <a:gd name="connsiteX6" fmla="*/ 1054202 w 3777621"/>
                <a:gd name="connsiteY6" fmla="*/ 2580876 h 2758961"/>
                <a:gd name="connsiteX7" fmla="*/ 1529612 w 3777621"/>
                <a:gd name="connsiteY7" fmla="*/ 2750671 h 2758961"/>
                <a:gd name="connsiteX8" fmla="*/ 1842024 w 3777621"/>
                <a:gd name="connsiteY8" fmla="*/ 2730296 h 2758961"/>
                <a:gd name="connsiteX9" fmla="*/ 3587457 w 3777621"/>
                <a:gd name="connsiteY9" fmla="*/ 1854156 h 2758961"/>
                <a:gd name="connsiteX10" fmla="*/ 3777621 w 3777621"/>
                <a:gd name="connsiteY10" fmla="*/ 1602860 h 2758961"/>
                <a:gd name="connsiteX11" fmla="*/ 3764038 w 3777621"/>
                <a:gd name="connsiteY11" fmla="*/ 1283646 h 2758961"/>
                <a:gd name="connsiteX12" fmla="*/ 3682539 w 3777621"/>
                <a:gd name="connsiteY12" fmla="*/ 1168186 h 2758961"/>
                <a:gd name="connsiteX13" fmla="*/ 3037340 w 3777621"/>
                <a:gd name="connsiteY13" fmla="*/ 842181 h 2758961"/>
                <a:gd name="connsiteX14" fmla="*/ 2969425 w 3777621"/>
                <a:gd name="connsiteY14" fmla="*/ 543342 h 2758961"/>
                <a:gd name="connsiteX15" fmla="*/ 3281837 w 3777621"/>
                <a:gd name="connsiteY15" fmla="*/ 0 h 2758961"/>
                <a:gd name="connsiteX0" fmla="*/ 701040 w 3777621"/>
                <a:gd name="connsiteY0" fmla="*/ 326005 h 2758961"/>
                <a:gd name="connsiteX1" fmla="*/ 701040 w 3777621"/>
                <a:gd name="connsiteY1" fmla="*/ 584093 h 2758961"/>
                <a:gd name="connsiteX2" fmla="*/ 592375 w 3777621"/>
                <a:gd name="connsiteY2" fmla="*/ 808222 h 2758961"/>
                <a:gd name="connsiteX3" fmla="*/ 157715 w 3777621"/>
                <a:gd name="connsiteY3" fmla="*/ 964433 h 2758961"/>
                <a:gd name="connsiteX4" fmla="*/ 15092 w 3777621"/>
                <a:gd name="connsiteY4" fmla="*/ 1093477 h 2758961"/>
                <a:gd name="connsiteX5" fmla="*/ 15092 w 3777621"/>
                <a:gd name="connsiteY5" fmla="*/ 1439857 h 2758961"/>
                <a:gd name="connsiteX6" fmla="*/ 1054202 w 3777621"/>
                <a:gd name="connsiteY6" fmla="*/ 2580876 h 2758961"/>
                <a:gd name="connsiteX7" fmla="*/ 1529612 w 3777621"/>
                <a:gd name="connsiteY7" fmla="*/ 2750671 h 2758961"/>
                <a:gd name="connsiteX8" fmla="*/ 1842024 w 3777621"/>
                <a:gd name="connsiteY8" fmla="*/ 2730296 h 2758961"/>
                <a:gd name="connsiteX9" fmla="*/ 3587457 w 3777621"/>
                <a:gd name="connsiteY9" fmla="*/ 1854156 h 2758961"/>
                <a:gd name="connsiteX10" fmla="*/ 3777621 w 3777621"/>
                <a:gd name="connsiteY10" fmla="*/ 1602860 h 2758961"/>
                <a:gd name="connsiteX11" fmla="*/ 3764038 w 3777621"/>
                <a:gd name="connsiteY11" fmla="*/ 1283646 h 2758961"/>
                <a:gd name="connsiteX12" fmla="*/ 3682539 w 3777621"/>
                <a:gd name="connsiteY12" fmla="*/ 1168186 h 2758961"/>
                <a:gd name="connsiteX13" fmla="*/ 3037340 w 3777621"/>
                <a:gd name="connsiteY13" fmla="*/ 842181 h 2758961"/>
                <a:gd name="connsiteX14" fmla="*/ 2969425 w 3777621"/>
                <a:gd name="connsiteY14" fmla="*/ 543342 h 2758961"/>
                <a:gd name="connsiteX15" fmla="*/ 3281837 w 3777621"/>
                <a:gd name="connsiteY15" fmla="*/ 0 h 2758961"/>
                <a:gd name="connsiteX0" fmla="*/ 701040 w 3777621"/>
                <a:gd name="connsiteY0" fmla="*/ 326005 h 2758961"/>
                <a:gd name="connsiteX1" fmla="*/ 701040 w 3777621"/>
                <a:gd name="connsiteY1" fmla="*/ 584093 h 2758961"/>
                <a:gd name="connsiteX2" fmla="*/ 592375 w 3777621"/>
                <a:gd name="connsiteY2" fmla="*/ 808222 h 2758961"/>
                <a:gd name="connsiteX3" fmla="*/ 157715 w 3777621"/>
                <a:gd name="connsiteY3" fmla="*/ 964433 h 2758961"/>
                <a:gd name="connsiteX4" fmla="*/ 15092 w 3777621"/>
                <a:gd name="connsiteY4" fmla="*/ 1093477 h 2758961"/>
                <a:gd name="connsiteX5" fmla="*/ 15092 w 3777621"/>
                <a:gd name="connsiteY5" fmla="*/ 1439857 h 2758961"/>
                <a:gd name="connsiteX6" fmla="*/ 1054202 w 3777621"/>
                <a:gd name="connsiteY6" fmla="*/ 2580876 h 2758961"/>
                <a:gd name="connsiteX7" fmla="*/ 1529612 w 3777621"/>
                <a:gd name="connsiteY7" fmla="*/ 2750671 h 2758961"/>
                <a:gd name="connsiteX8" fmla="*/ 1842024 w 3777621"/>
                <a:gd name="connsiteY8" fmla="*/ 2730296 h 2758961"/>
                <a:gd name="connsiteX9" fmla="*/ 3587457 w 3777621"/>
                <a:gd name="connsiteY9" fmla="*/ 1854156 h 2758961"/>
                <a:gd name="connsiteX10" fmla="*/ 3777621 w 3777621"/>
                <a:gd name="connsiteY10" fmla="*/ 1602860 h 2758961"/>
                <a:gd name="connsiteX11" fmla="*/ 3764038 w 3777621"/>
                <a:gd name="connsiteY11" fmla="*/ 1283646 h 2758961"/>
                <a:gd name="connsiteX12" fmla="*/ 3682539 w 3777621"/>
                <a:gd name="connsiteY12" fmla="*/ 1168186 h 2758961"/>
                <a:gd name="connsiteX13" fmla="*/ 3037340 w 3777621"/>
                <a:gd name="connsiteY13" fmla="*/ 842181 h 2758961"/>
                <a:gd name="connsiteX14" fmla="*/ 2969425 w 3777621"/>
                <a:gd name="connsiteY14" fmla="*/ 543342 h 2758961"/>
                <a:gd name="connsiteX15" fmla="*/ 3281837 w 3777621"/>
                <a:gd name="connsiteY15" fmla="*/ 0 h 2758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77621" h="2758961">
                  <a:moveTo>
                    <a:pt x="701040" y="326005"/>
                  </a:moveTo>
                  <a:cubicBezTo>
                    <a:pt x="701040" y="412034"/>
                    <a:pt x="719151" y="503724"/>
                    <a:pt x="701040" y="584093"/>
                  </a:cubicBezTo>
                  <a:cubicBezTo>
                    <a:pt x="682929" y="664463"/>
                    <a:pt x="682929" y="744832"/>
                    <a:pt x="592375" y="808222"/>
                  </a:cubicBezTo>
                  <a:lnTo>
                    <a:pt x="157715" y="964433"/>
                  </a:lnTo>
                  <a:cubicBezTo>
                    <a:pt x="110174" y="1007448"/>
                    <a:pt x="49049" y="1036879"/>
                    <a:pt x="15092" y="1093477"/>
                  </a:cubicBezTo>
                  <a:cubicBezTo>
                    <a:pt x="15092" y="1208937"/>
                    <a:pt x="-18866" y="1324397"/>
                    <a:pt x="15092" y="1439857"/>
                  </a:cubicBezTo>
                  <a:cubicBezTo>
                    <a:pt x="341087" y="1847364"/>
                    <a:pt x="707832" y="2200536"/>
                    <a:pt x="1054202" y="2580876"/>
                  </a:cubicBezTo>
                  <a:cubicBezTo>
                    <a:pt x="1306622" y="2799345"/>
                    <a:pt x="1398308" y="2725768"/>
                    <a:pt x="1529612" y="2750671"/>
                  </a:cubicBezTo>
                  <a:cubicBezTo>
                    <a:pt x="1660916" y="2775574"/>
                    <a:pt x="1668840" y="2737087"/>
                    <a:pt x="1842024" y="2730296"/>
                  </a:cubicBezTo>
                  <a:lnTo>
                    <a:pt x="3587457" y="1854156"/>
                  </a:lnTo>
                  <a:cubicBezTo>
                    <a:pt x="3650845" y="1770391"/>
                    <a:pt x="3754982" y="1747751"/>
                    <a:pt x="3777621" y="1602860"/>
                  </a:cubicBezTo>
                  <a:lnTo>
                    <a:pt x="3764038" y="1283646"/>
                  </a:lnTo>
                  <a:lnTo>
                    <a:pt x="3682539" y="1168186"/>
                  </a:lnTo>
                  <a:lnTo>
                    <a:pt x="3037340" y="842181"/>
                  </a:lnTo>
                  <a:cubicBezTo>
                    <a:pt x="2980744" y="762943"/>
                    <a:pt x="2992063" y="642955"/>
                    <a:pt x="2969425" y="543342"/>
                  </a:cubicBezTo>
                  <a:cubicBezTo>
                    <a:pt x="3026021" y="301101"/>
                    <a:pt x="3177700" y="181114"/>
                    <a:pt x="3281837" y="0"/>
                  </a:cubicBezTo>
                </a:path>
              </a:pathLst>
            </a:custGeom>
            <a:ln w="28575" cmpd="sng">
              <a:solidFill>
                <a:srgbClr val="CAC9F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2137710" y="113073"/>
              <a:ext cx="4887143" cy="4406485"/>
            </a:xfrm>
            <a:custGeom>
              <a:avLst/>
              <a:gdLst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18665 w 4887143"/>
                <a:gd name="connsiteY22" fmla="*/ 962467 h 4406629"/>
                <a:gd name="connsiteX23" fmla="*/ 2507225 w 4887143"/>
                <a:gd name="connsiteY23" fmla="*/ 1282841 h 4406629"/>
                <a:gd name="connsiteX24" fmla="*/ 2701717 w 4887143"/>
                <a:gd name="connsiteY24" fmla="*/ 2118101 h 4406629"/>
                <a:gd name="connsiteX25" fmla="*/ 2850446 w 4887143"/>
                <a:gd name="connsiteY25" fmla="*/ 2163869 h 4406629"/>
                <a:gd name="connsiteX26" fmla="*/ 2747480 w 4887143"/>
                <a:gd name="connsiteY26" fmla="*/ 1054003 h 4406629"/>
                <a:gd name="connsiteX27" fmla="*/ 2736039 w 4887143"/>
                <a:gd name="connsiteY27" fmla="*/ 459023 h 4406629"/>
                <a:gd name="connsiteX28" fmla="*/ 3010617 w 4887143"/>
                <a:gd name="connsiteY28" fmla="*/ 241626 h 4406629"/>
                <a:gd name="connsiteX29" fmla="*/ 3308075 w 4887143"/>
                <a:gd name="connsiteY29" fmla="*/ 344604 h 4406629"/>
                <a:gd name="connsiteX30" fmla="*/ 3353838 w 4887143"/>
                <a:gd name="connsiteY30" fmla="*/ 722187 h 4406629"/>
                <a:gd name="connsiteX31" fmla="*/ 3479686 w 4887143"/>
                <a:gd name="connsiteY31" fmla="*/ 1443028 h 4406629"/>
                <a:gd name="connsiteX32" fmla="*/ 3514008 w 4887143"/>
                <a:gd name="connsiteY32" fmla="*/ 2049450 h 4406629"/>
                <a:gd name="connsiteX33" fmla="*/ 3639856 w 4887143"/>
                <a:gd name="connsiteY33" fmla="*/ 2369823 h 4406629"/>
                <a:gd name="connsiteX34" fmla="*/ 3925875 w 4887143"/>
                <a:gd name="connsiteY34" fmla="*/ 2495684 h 4406629"/>
                <a:gd name="connsiteX35" fmla="*/ 4017400 w 4887143"/>
                <a:gd name="connsiteY35" fmla="*/ 2415591 h 4406629"/>
                <a:gd name="connsiteX36" fmla="*/ 4028841 w 4887143"/>
                <a:gd name="connsiteY36" fmla="*/ 2140985 h 4406629"/>
                <a:gd name="connsiteX37" fmla="*/ 3697060 w 4887143"/>
                <a:gd name="connsiteY37" fmla="*/ 1614657 h 4406629"/>
                <a:gd name="connsiteX38" fmla="*/ 3685619 w 4887143"/>
                <a:gd name="connsiteY38" fmla="*/ 1214190 h 4406629"/>
                <a:gd name="connsiteX39" fmla="*/ 4028841 w 4887143"/>
                <a:gd name="connsiteY39" fmla="*/ 996793 h 4406629"/>
                <a:gd name="connsiteX40" fmla="*/ 4349181 w 4887143"/>
                <a:gd name="connsiteY40" fmla="*/ 1088328 h 4406629"/>
                <a:gd name="connsiteX41" fmla="*/ 4806810 w 4887143"/>
                <a:gd name="connsiteY41" fmla="*/ 2026566 h 4406629"/>
                <a:gd name="connsiteX42" fmla="*/ 4783929 w 4887143"/>
                <a:gd name="connsiteY42" fmla="*/ 2690197 h 4406629"/>
                <a:gd name="connsiteX43" fmla="*/ 4886896 w 4887143"/>
                <a:gd name="connsiteY43" fmla="*/ 3022013 h 4406629"/>
                <a:gd name="connsiteX44" fmla="*/ 4749607 w 4887143"/>
                <a:gd name="connsiteY44" fmla="*/ 3376712 h 4406629"/>
                <a:gd name="connsiteX45" fmla="*/ 4532233 w 4887143"/>
                <a:gd name="connsiteY45" fmla="*/ 3777179 h 4406629"/>
                <a:gd name="connsiteX46" fmla="*/ 4017400 w 4887143"/>
                <a:gd name="connsiteY46" fmla="*/ 3914482 h 4406629"/>
                <a:gd name="connsiteX47" fmla="*/ 3548331 w 4887143"/>
                <a:gd name="connsiteY47" fmla="*/ 3983134 h 4406629"/>
                <a:gd name="connsiteX48" fmla="*/ 2873328 w 4887143"/>
                <a:gd name="connsiteY48" fmla="*/ 4211972 h 4406629"/>
                <a:gd name="connsiteX49" fmla="*/ 2358495 w 4887143"/>
                <a:gd name="connsiteY49" fmla="*/ 4406485 h 4406629"/>
                <a:gd name="connsiteX50" fmla="*/ 1740696 w 4887143"/>
                <a:gd name="connsiteY50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50" fmla="*/ 1649170 w 4887143"/>
                <a:gd name="connsiteY50" fmla="*/ 4166205 h 4406629"/>
                <a:gd name="connsiteX0" fmla="*/ 1649170 w 4887143"/>
                <a:gd name="connsiteY0" fmla="*/ 4166205 h 4406485"/>
                <a:gd name="connsiteX1" fmla="*/ 1019930 w 4887143"/>
                <a:gd name="connsiteY1" fmla="*/ 3765737 h 4406485"/>
                <a:gd name="connsiteX2" fmla="*/ 413572 w 4887143"/>
                <a:gd name="connsiteY2" fmla="*/ 2678755 h 4406485"/>
                <a:gd name="connsiteX3" fmla="*/ 116113 w 4887143"/>
                <a:gd name="connsiteY3" fmla="*/ 1443028 h 4406485"/>
                <a:gd name="connsiteX4" fmla="*/ 36028 w 4887143"/>
                <a:gd name="connsiteY4" fmla="*/ 481907 h 4406485"/>
                <a:gd name="connsiteX5" fmla="*/ 676709 w 4887143"/>
                <a:gd name="connsiteY5" fmla="*/ 459023 h 4406485"/>
                <a:gd name="connsiteX6" fmla="*/ 825438 w 4887143"/>
                <a:gd name="connsiteY6" fmla="*/ 1076887 h 4406485"/>
                <a:gd name="connsiteX7" fmla="*/ 974167 w 4887143"/>
                <a:gd name="connsiteY7" fmla="*/ 1683308 h 4406485"/>
                <a:gd name="connsiteX8" fmla="*/ 1134338 w 4887143"/>
                <a:gd name="connsiteY8" fmla="*/ 2266846 h 4406485"/>
                <a:gd name="connsiteX9" fmla="*/ 1042812 w 4887143"/>
                <a:gd name="connsiteY9" fmla="*/ 1706192 h 4406485"/>
                <a:gd name="connsiteX10" fmla="*/ 951286 w 4887143"/>
                <a:gd name="connsiteY10" fmla="*/ 664977 h 4406485"/>
                <a:gd name="connsiteX11" fmla="*/ 928404 w 4887143"/>
                <a:gd name="connsiteY11" fmla="*/ 275952 h 4406485"/>
                <a:gd name="connsiteX12" fmla="*/ 1168660 w 4887143"/>
                <a:gd name="connsiteY12" fmla="*/ 81440 h 4406485"/>
                <a:gd name="connsiteX13" fmla="*/ 1482209 w 4887143"/>
                <a:gd name="connsiteY13" fmla="*/ 167957 h 4406485"/>
                <a:gd name="connsiteX14" fmla="*/ 1610563 w 4887143"/>
                <a:gd name="connsiteY14" fmla="*/ 860531 h 4406485"/>
                <a:gd name="connsiteX15" fmla="*/ 1729255 w 4887143"/>
                <a:gd name="connsiteY15" fmla="*/ 1465912 h 4406485"/>
                <a:gd name="connsiteX16" fmla="*/ 1980951 w 4887143"/>
                <a:gd name="connsiteY16" fmla="*/ 2243962 h 4406485"/>
                <a:gd name="connsiteX17" fmla="*/ 1866544 w 4887143"/>
                <a:gd name="connsiteY17" fmla="*/ 1191306 h 4406485"/>
                <a:gd name="connsiteX18" fmla="*/ 1763577 w 4887143"/>
                <a:gd name="connsiteY18" fmla="*/ 264510 h 4406485"/>
                <a:gd name="connsiteX19" fmla="*/ 2061036 w 4887143"/>
                <a:gd name="connsiteY19" fmla="*/ 1346 h 4406485"/>
                <a:gd name="connsiteX20" fmla="*/ 2381377 w 4887143"/>
                <a:gd name="connsiteY20" fmla="*/ 184417 h 4406485"/>
                <a:gd name="connsiteX21" fmla="*/ 2415699 w 4887143"/>
                <a:gd name="connsiteY21" fmla="*/ 653536 h 4406485"/>
                <a:gd name="connsiteX22" fmla="*/ 2520808 w 4887143"/>
                <a:gd name="connsiteY22" fmla="*/ 1310008 h 4406485"/>
                <a:gd name="connsiteX23" fmla="*/ 2701717 w 4887143"/>
                <a:gd name="connsiteY23" fmla="*/ 2118101 h 4406485"/>
                <a:gd name="connsiteX24" fmla="*/ 2850446 w 4887143"/>
                <a:gd name="connsiteY24" fmla="*/ 2163869 h 4406485"/>
                <a:gd name="connsiteX25" fmla="*/ 2747480 w 4887143"/>
                <a:gd name="connsiteY25" fmla="*/ 1054003 h 4406485"/>
                <a:gd name="connsiteX26" fmla="*/ 2736039 w 4887143"/>
                <a:gd name="connsiteY26" fmla="*/ 459023 h 4406485"/>
                <a:gd name="connsiteX27" fmla="*/ 3010617 w 4887143"/>
                <a:gd name="connsiteY27" fmla="*/ 241626 h 4406485"/>
                <a:gd name="connsiteX28" fmla="*/ 3308075 w 4887143"/>
                <a:gd name="connsiteY28" fmla="*/ 344604 h 4406485"/>
                <a:gd name="connsiteX29" fmla="*/ 3353838 w 4887143"/>
                <a:gd name="connsiteY29" fmla="*/ 722187 h 4406485"/>
                <a:gd name="connsiteX30" fmla="*/ 3479686 w 4887143"/>
                <a:gd name="connsiteY30" fmla="*/ 1443028 h 4406485"/>
                <a:gd name="connsiteX31" fmla="*/ 3514008 w 4887143"/>
                <a:gd name="connsiteY31" fmla="*/ 2049450 h 4406485"/>
                <a:gd name="connsiteX32" fmla="*/ 3639856 w 4887143"/>
                <a:gd name="connsiteY32" fmla="*/ 2369823 h 4406485"/>
                <a:gd name="connsiteX33" fmla="*/ 3925875 w 4887143"/>
                <a:gd name="connsiteY33" fmla="*/ 2495684 h 4406485"/>
                <a:gd name="connsiteX34" fmla="*/ 4017400 w 4887143"/>
                <a:gd name="connsiteY34" fmla="*/ 2415591 h 4406485"/>
                <a:gd name="connsiteX35" fmla="*/ 4028841 w 4887143"/>
                <a:gd name="connsiteY35" fmla="*/ 2140985 h 4406485"/>
                <a:gd name="connsiteX36" fmla="*/ 3697060 w 4887143"/>
                <a:gd name="connsiteY36" fmla="*/ 1614657 h 4406485"/>
                <a:gd name="connsiteX37" fmla="*/ 3685619 w 4887143"/>
                <a:gd name="connsiteY37" fmla="*/ 1214190 h 4406485"/>
                <a:gd name="connsiteX38" fmla="*/ 4028841 w 4887143"/>
                <a:gd name="connsiteY38" fmla="*/ 996793 h 4406485"/>
                <a:gd name="connsiteX39" fmla="*/ 4349181 w 4887143"/>
                <a:gd name="connsiteY39" fmla="*/ 1163037 h 4406485"/>
                <a:gd name="connsiteX40" fmla="*/ 4806810 w 4887143"/>
                <a:gd name="connsiteY40" fmla="*/ 2026566 h 4406485"/>
                <a:gd name="connsiteX41" fmla="*/ 4783929 w 4887143"/>
                <a:gd name="connsiteY41" fmla="*/ 2690197 h 4406485"/>
                <a:gd name="connsiteX42" fmla="*/ 4886896 w 4887143"/>
                <a:gd name="connsiteY42" fmla="*/ 3022013 h 4406485"/>
                <a:gd name="connsiteX43" fmla="*/ 4749607 w 4887143"/>
                <a:gd name="connsiteY43" fmla="*/ 3376712 h 4406485"/>
                <a:gd name="connsiteX44" fmla="*/ 4532233 w 4887143"/>
                <a:gd name="connsiteY44" fmla="*/ 3777179 h 4406485"/>
                <a:gd name="connsiteX45" fmla="*/ 4017400 w 4887143"/>
                <a:gd name="connsiteY45" fmla="*/ 3914482 h 4406485"/>
                <a:gd name="connsiteX46" fmla="*/ 3548331 w 4887143"/>
                <a:gd name="connsiteY46" fmla="*/ 3983134 h 4406485"/>
                <a:gd name="connsiteX47" fmla="*/ 2873328 w 4887143"/>
                <a:gd name="connsiteY47" fmla="*/ 4211972 h 4406485"/>
                <a:gd name="connsiteX48" fmla="*/ 2358495 w 4887143"/>
                <a:gd name="connsiteY48" fmla="*/ 4406485 h 4406485"/>
                <a:gd name="connsiteX49" fmla="*/ 1649170 w 4887143"/>
                <a:gd name="connsiteY49" fmla="*/ 4166205 h 4406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887143" h="4406485">
                  <a:moveTo>
                    <a:pt x="1649170" y="4166205"/>
                  </a:moveTo>
                  <a:cubicBezTo>
                    <a:pt x="1426076" y="4059414"/>
                    <a:pt x="1225863" y="4013645"/>
                    <a:pt x="1019930" y="3765737"/>
                  </a:cubicBezTo>
                  <a:cubicBezTo>
                    <a:pt x="813997" y="3517829"/>
                    <a:pt x="564208" y="3065873"/>
                    <a:pt x="413572" y="2678755"/>
                  </a:cubicBezTo>
                  <a:cubicBezTo>
                    <a:pt x="262936" y="2291637"/>
                    <a:pt x="179037" y="1809169"/>
                    <a:pt x="116113" y="1443028"/>
                  </a:cubicBezTo>
                  <a:cubicBezTo>
                    <a:pt x="53189" y="1076887"/>
                    <a:pt x="-57405" y="645908"/>
                    <a:pt x="36028" y="481907"/>
                  </a:cubicBezTo>
                  <a:cubicBezTo>
                    <a:pt x="129461" y="317906"/>
                    <a:pt x="545141" y="359860"/>
                    <a:pt x="676709" y="459023"/>
                  </a:cubicBezTo>
                  <a:cubicBezTo>
                    <a:pt x="808277" y="558186"/>
                    <a:pt x="775862" y="872839"/>
                    <a:pt x="825438" y="1076887"/>
                  </a:cubicBezTo>
                  <a:cubicBezTo>
                    <a:pt x="875014" y="1280934"/>
                    <a:pt x="922684" y="1484982"/>
                    <a:pt x="974167" y="1683308"/>
                  </a:cubicBezTo>
                  <a:cubicBezTo>
                    <a:pt x="1025650" y="1881634"/>
                    <a:pt x="1122897" y="2263032"/>
                    <a:pt x="1134338" y="2266846"/>
                  </a:cubicBezTo>
                  <a:cubicBezTo>
                    <a:pt x="1145779" y="2270660"/>
                    <a:pt x="1073321" y="1973170"/>
                    <a:pt x="1042812" y="1706192"/>
                  </a:cubicBezTo>
                  <a:cubicBezTo>
                    <a:pt x="1012303" y="1439214"/>
                    <a:pt x="970354" y="903350"/>
                    <a:pt x="951286" y="664977"/>
                  </a:cubicBezTo>
                  <a:cubicBezTo>
                    <a:pt x="932218" y="426604"/>
                    <a:pt x="892175" y="373208"/>
                    <a:pt x="928404" y="275952"/>
                  </a:cubicBezTo>
                  <a:cubicBezTo>
                    <a:pt x="964633" y="178696"/>
                    <a:pt x="1076359" y="99439"/>
                    <a:pt x="1168660" y="81440"/>
                  </a:cubicBezTo>
                  <a:cubicBezTo>
                    <a:pt x="1260961" y="63441"/>
                    <a:pt x="1361017" y="99235"/>
                    <a:pt x="1482209" y="167957"/>
                  </a:cubicBezTo>
                  <a:cubicBezTo>
                    <a:pt x="1555860" y="297806"/>
                    <a:pt x="1631645" y="644206"/>
                    <a:pt x="1610563" y="860531"/>
                  </a:cubicBezTo>
                  <a:cubicBezTo>
                    <a:pt x="1684562" y="1042897"/>
                    <a:pt x="1715065" y="1316841"/>
                    <a:pt x="1729255" y="1465912"/>
                  </a:cubicBezTo>
                  <a:cubicBezTo>
                    <a:pt x="1790986" y="1696484"/>
                    <a:pt x="1958070" y="2289730"/>
                    <a:pt x="1980951" y="2243962"/>
                  </a:cubicBezTo>
                  <a:cubicBezTo>
                    <a:pt x="2003833" y="2198194"/>
                    <a:pt x="1902773" y="1521215"/>
                    <a:pt x="1866544" y="1191306"/>
                  </a:cubicBezTo>
                  <a:cubicBezTo>
                    <a:pt x="1830315" y="861397"/>
                    <a:pt x="1731162" y="462837"/>
                    <a:pt x="1763577" y="264510"/>
                  </a:cubicBezTo>
                  <a:cubicBezTo>
                    <a:pt x="1795992" y="66183"/>
                    <a:pt x="1958069" y="14695"/>
                    <a:pt x="2061036" y="1346"/>
                  </a:cubicBezTo>
                  <a:cubicBezTo>
                    <a:pt x="2164003" y="-12003"/>
                    <a:pt x="2322267" y="75719"/>
                    <a:pt x="2381377" y="184417"/>
                  </a:cubicBezTo>
                  <a:cubicBezTo>
                    <a:pt x="2440487" y="293115"/>
                    <a:pt x="2374350" y="436506"/>
                    <a:pt x="2415699" y="653536"/>
                  </a:cubicBezTo>
                  <a:cubicBezTo>
                    <a:pt x="2491006" y="890942"/>
                    <a:pt x="2534262" y="1106664"/>
                    <a:pt x="2520808" y="1310008"/>
                  </a:cubicBezTo>
                  <a:cubicBezTo>
                    <a:pt x="2602436" y="1554102"/>
                    <a:pt x="2680735" y="2064084"/>
                    <a:pt x="2701717" y="2118101"/>
                  </a:cubicBezTo>
                  <a:cubicBezTo>
                    <a:pt x="2722699" y="2138159"/>
                    <a:pt x="2747737" y="2212176"/>
                    <a:pt x="2850446" y="2163869"/>
                  </a:cubicBezTo>
                  <a:cubicBezTo>
                    <a:pt x="2858073" y="1986519"/>
                    <a:pt x="2766548" y="1338144"/>
                    <a:pt x="2747480" y="1054003"/>
                  </a:cubicBezTo>
                  <a:cubicBezTo>
                    <a:pt x="2728412" y="769862"/>
                    <a:pt x="2692183" y="594419"/>
                    <a:pt x="2736039" y="459023"/>
                  </a:cubicBezTo>
                  <a:cubicBezTo>
                    <a:pt x="2779895" y="323627"/>
                    <a:pt x="2915278" y="260696"/>
                    <a:pt x="3010617" y="241626"/>
                  </a:cubicBezTo>
                  <a:cubicBezTo>
                    <a:pt x="3105956" y="222556"/>
                    <a:pt x="3250872" y="264511"/>
                    <a:pt x="3308075" y="344604"/>
                  </a:cubicBezTo>
                  <a:cubicBezTo>
                    <a:pt x="3365278" y="424697"/>
                    <a:pt x="3325236" y="539116"/>
                    <a:pt x="3353838" y="722187"/>
                  </a:cubicBezTo>
                  <a:cubicBezTo>
                    <a:pt x="3382440" y="905258"/>
                    <a:pt x="3452991" y="1221817"/>
                    <a:pt x="3479686" y="1443028"/>
                  </a:cubicBezTo>
                  <a:cubicBezTo>
                    <a:pt x="3506381" y="1664238"/>
                    <a:pt x="3487313" y="1894984"/>
                    <a:pt x="3514008" y="2049450"/>
                  </a:cubicBezTo>
                  <a:cubicBezTo>
                    <a:pt x="3540703" y="2203916"/>
                    <a:pt x="3571212" y="2295451"/>
                    <a:pt x="3639856" y="2369823"/>
                  </a:cubicBezTo>
                  <a:cubicBezTo>
                    <a:pt x="3708500" y="2444195"/>
                    <a:pt x="3862951" y="2488056"/>
                    <a:pt x="3925875" y="2495684"/>
                  </a:cubicBezTo>
                  <a:cubicBezTo>
                    <a:pt x="3988799" y="2503312"/>
                    <a:pt x="4000239" y="2474707"/>
                    <a:pt x="4017400" y="2415591"/>
                  </a:cubicBezTo>
                  <a:cubicBezTo>
                    <a:pt x="4034561" y="2356475"/>
                    <a:pt x="4082231" y="2274474"/>
                    <a:pt x="4028841" y="2140985"/>
                  </a:cubicBezTo>
                  <a:cubicBezTo>
                    <a:pt x="3975451" y="2007496"/>
                    <a:pt x="3754264" y="1769123"/>
                    <a:pt x="3697060" y="1614657"/>
                  </a:cubicBezTo>
                  <a:cubicBezTo>
                    <a:pt x="3639856" y="1460191"/>
                    <a:pt x="3630322" y="1317167"/>
                    <a:pt x="3685619" y="1214190"/>
                  </a:cubicBezTo>
                  <a:cubicBezTo>
                    <a:pt x="3740916" y="1111213"/>
                    <a:pt x="3918247" y="1017770"/>
                    <a:pt x="4028841" y="996793"/>
                  </a:cubicBezTo>
                  <a:cubicBezTo>
                    <a:pt x="4180184" y="1023358"/>
                    <a:pt x="4219520" y="991408"/>
                    <a:pt x="4349181" y="1163037"/>
                  </a:cubicBezTo>
                  <a:cubicBezTo>
                    <a:pt x="4553549" y="1660672"/>
                    <a:pt x="4707185" y="1867124"/>
                    <a:pt x="4806810" y="2026566"/>
                  </a:cubicBezTo>
                  <a:cubicBezTo>
                    <a:pt x="4872476" y="2287884"/>
                    <a:pt x="4770581" y="2524289"/>
                    <a:pt x="4783929" y="2690197"/>
                  </a:cubicBezTo>
                  <a:cubicBezTo>
                    <a:pt x="4797277" y="2856105"/>
                    <a:pt x="4892616" y="2907594"/>
                    <a:pt x="4886896" y="3022013"/>
                  </a:cubicBezTo>
                  <a:cubicBezTo>
                    <a:pt x="4881176" y="3136432"/>
                    <a:pt x="4808717" y="3250851"/>
                    <a:pt x="4749607" y="3376712"/>
                  </a:cubicBezTo>
                  <a:cubicBezTo>
                    <a:pt x="4690497" y="3502573"/>
                    <a:pt x="4654268" y="3687551"/>
                    <a:pt x="4532233" y="3777179"/>
                  </a:cubicBezTo>
                  <a:cubicBezTo>
                    <a:pt x="4410199" y="3866807"/>
                    <a:pt x="4181384" y="3880156"/>
                    <a:pt x="4017400" y="3914482"/>
                  </a:cubicBezTo>
                  <a:cubicBezTo>
                    <a:pt x="3853416" y="3948808"/>
                    <a:pt x="3739010" y="3933552"/>
                    <a:pt x="3548331" y="3983134"/>
                  </a:cubicBezTo>
                  <a:cubicBezTo>
                    <a:pt x="3357652" y="4032716"/>
                    <a:pt x="3071634" y="4141413"/>
                    <a:pt x="2873328" y="4211972"/>
                  </a:cubicBezTo>
                  <a:cubicBezTo>
                    <a:pt x="2675022" y="4282531"/>
                    <a:pt x="2547267" y="4400764"/>
                    <a:pt x="2358495" y="4406485"/>
                  </a:cubicBezTo>
                  <a:cubicBezTo>
                    <a:pt x="2154469" y="4398857"/>
                    <a:pt x="1872264" y="4272996"/>
                    <a:pt x="1649170" y="4166205"/>
                  </a:cubicBezTo>
                  <a:close/>
                </a:path>
              </a:pathLst>
            </a:custGeom>
            <a:ln w="28575" cmpd="sng">
              <a:solidFill>
                <a:srgbClr val="CAC9F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>
            <a:grpSpLocks noChangeAspect="1"/>
          </p:cNvGrpSpPr>
          <p:nvPr/>
        </p:nvGrpSpPr>
        <p:grpSpPr>
          <a:xfrm>
            <a:off x="2893104" y="5708584"/>
            <a:ext cx="791321" cy="1013728"/>
            <a:chOff x="5381882" y="3117129"/>
            <a:chExt cx="1231640" cy="1577804"/>
          </a:xfrm>
        </p:grpSpPr>
        <p:sp>
          <p:nvSpPr>
            <p:cNvPr id="38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Freeform 39"/>
          <p:cNvSpPr/>
          <p:nvPr/>
        </p:nvSpPr>
        <p:spPr>
          <a:xfrm>
            <a:off x="3029449" y="5959828"/>
            <a:ext cx="481153" cy="570684"/>
          </a:xfrm>
          <a:custGeom>
            <a:avLst/>
            <a:gdLst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1153" h="570684">
                <a:moveTo>
                  <a:pt x="55948" y="55949"/>
                </a:moveTo>
                <a:lnTo>
                  <a:pt x="0" y="229393"/>
                </a:lnTo>
                <a:lnTo>
                  <a:pt x="78327" y="184633"/>
                </a:lnTo>
                <a:lnTo>
                  <a:pt x="50353" y="352481"/>
                </a:lnTo>
                <a:lnTo>
                  <a:pt x="128680" y="279747"/>
                </a:lnTo>
                <a:lnTo>
                  <a:pt x="117491" y="464380"/>
                </a:lnTo>
                <a:lnTo>
                  <a:pt x="201413" y="335697"/>
                </a:lnTo>
                <a:lnTo>
                  <a:pt x="190223" y="570684"/>
                </a:lnTo>
                <a:lnTo>
                  <a:pt x="285335" y="330102"/>
                </a:lnTo>
                <a:lnTo>
                  <a:pt x="330093" y="492355"/>
                </a:lnTo>
                <a:lnTo>
                  <a:pt x="346877" y="296532"/>
                </a:lnTo>
                <a:lnTo>
                  <a:pt x="419610" y="414026"/>
                </a:lnTo>
                <a:lnTo>
                  <a:pt x="419610" y="201418"/>
                </a:lnTo>
                <a:lnTo>
                  <a:pt x="481153" y="318912"/>
                </a:lnTo>
                <a:lnTo>
                  <a:pt x="469963" y="95114"/>
                </a:lnTo>
                <a:lnTo>
                  <a:pt x="262955" y="0"/>
                </a:lnTo>
                <a:lnTo>
                  <a:pt x="391636" y="128684"/>
                </a:lnTo>
                <a:cubicBezTo>
                  <a:pt x="390704" y="158524"/>
                  <a:pt x="301187" y="184633"/>
                  <a:pt x="257361" y="179038"/>
                </a:cubicBezTo>
                <a:cubicBezTo>
                  <a:pt x="213535" y="173443"/>
                  <a:pt x="131477" y="124021"/>
                  <a:pt x="128680" y="95114"/>
                </a:cubicBezTo>
                <a:lnTo>
                  <a:pt x="240576" y="5595"/>
                </a:lnTo>
                <a:lnTo>
                  <a:pt x="55948" y="55949"/>
                </a:lnTo>
                <a:close/>
              </a:path>
            </a:pathLst>
          </a:custGeom>
          <a:solidFill>
            <a:schemeClr val="tx1"/>
          </a:solidFill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3189204" y="5835816"/>
            <a:ext cx="180259" cy="93570"/>
            <a:chOff x="7733858" y="5684300"/>
            <a:chExt cx="180259" cy="93570"/>
          </a:xfrm>
        </p:grpSpPr>
        <p:sp>
          <p:nvSpPr>
            <p:cNvPr id="42" name="Oval 41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Oval Callout 46"/>
          <p:cNvSpPr/>
          <p:nvPr/>
        </p:nvSpPr>
        <p:spPr>
          <a:xfrm>
            <a:off x="2780944" y="2351779"/>
            <a:ext cx="3863855" cy="2030475"/>
          </a:xfrm>
          <a:prstGeom prst="wedgeEllipseCallout">
            <a:avLst>
              <a:gd name="adj1" fmla="val -30117"/>
              <a:gd name="adj2" fmla="val 113094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All of these are just imperfect copies of the ideal!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419739869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04425" y="777161"/>
            <a:ext cx="2745775" cy="5043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nime Ace 2.0 BB"/>
                <a:cs typeface="Anime Ace 2.0 BB"/>
              </a:rPr>
              <a:t>Title</a:t>
            </a:r>
            <a:endParaRPr lang="en-US" dirty="0">
              <a:solidFill>
                <a:schemeClr val="tx1"/>
              </a:solidFill>
              <a:latin typeface="Anime Ace 2.0 BB"/>
              <a:cs typeface="Anime Ace 2.0 BB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43126" y="3300403"/>
            <a:ext cx="1590529" cy="1393176"/>
            <a:chOff x="3568179" y="301290"/>
            <a:chExt cx="1590529" cy="1393176"/>
          </a:xfrm>
        </p:grpSpPr>
        <p:sp>
          <p:nvSpPr>
            <p:cNvPr id="11" name="Rectangle 10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ctagon 14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290910" y="3300403"/>
            <a:ext cx="880936" cy="1393176"/>
            <a:chOff x="2999677" y="2245843"/>
            <a:chExt cx="880936" cy="1393176"/>
          </a:xfrm>
        </p:grpSpPr>
        <p:sp>
          <p:nvSpPr>
            <p:cNvPr id="23" name="Rounded Rectangle 22"/>
            <p:cNvSpPr/>
            <p:nvPr/>
          </p:nvSpPr>
          <p:spPr>
            <a:xfrm>
              <a:off x="2999677" y="2245843"/>
              <a:ext cx="880936" cy="1393176"/>
            </a:xfrm>
            <a:prstGeom prst="roundRect">
              <a:avLst>
                <a:gd name="adj" fmla="val 736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091203" y="2466166"/>
              <a:ext cx="697884" cy="90549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3314297" y="3507834"/>
              <a:ext cx="251696" cy="0"/>
            </a:xfrm>
            <a:prstGeom prst="line">
              <a:avLst/>
            </a:prstGeom>
            <a:ln cap="rnd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779859" y="3300403"/>
            <a:ext cx="1599208" cy="1393176"/>
            <a:chOff x="6526179" y="2245843"/>
            <a:chExt cx="1599208" cy="1393176"/>
          </a:xfrm>
        </p:grpSpPr>
        <p:sp>
          <p:nvSpPr>
            <p:cNvPr id="29" name="Rectangle 28"/>
            <p:cNvSpPr/>
            <p:nvPr/>
          </p:nvSpPr>
          <p:spPr>
            <a:xfrm>
              <a:off x="6526179" y="2245843"/>
              <a:ext cx="1599208" cy="1125822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6526179" y="3362860"/>
              <a:ext cx="1599208" cy="152889"/>
            </a:xfrm>
            <a:custGeom>
              <a:avLst/>
              <a:gdLst>
                <a:gd name="connsiteX0" fmla="*/ 0 w 1599208"/>
                <a:gd name="connsiteY0" fmla="*/ 11758 h 152857"/>
                <a:gd name="connsiteX1" fmla="*/ 952469 w 1599208"/>
                <a:gd name="connsiteY1" fmla="*/ 23516 h 152857"/>
                <a:gd name="connsiteX2" fmla="*/ 1246441 w 1599208"/>
                <a:gd name="connsiteY2" fmla="*/ 152857 h 152857"/>
                <a:gd name="connsiteX3" fmla="*/ 1599208 w 1599208"/>
                <a:gd name="connsiteY3" fmla="*/ 0 h 152857"/>
                <a:gd name="connsiteX0" fmla="*/ 0 w 1599208"/>
                <a:gd name="connsiteY0" fmla="*/ 11758 h 152857"/>
                <a:gd name="connsiteX1" fmla="*/ 952469 w 1599208"/>
                <a:gd name="connsiteY1" fmla="*/ 23516 h 152857"/>
                <a:gd name="connsiteX2" fmla="*/ 1246441 w 1599208"/>
                <a:gd name="connsiteY2" fmla="*/ 152857 h 152857"/>
                <a:gd name="connsiteX3" fmla="*/ 1599208 w 1599208"/>
                <a:gd name="connsiteY3" fmla="*/ 0 h 152857"/>
                <a:gd name="connsiteX0" fmla="*/ 0 w 1599208"/>
                <a:gd name="connsiteY0" fmla="*/ 11758 h 162979"/>
                <a:gd name="connsiteX1" fmla="*/ 952469 w 1599208"/>
                <a:gd name="connsiteY1" fmla="*/ 23516 h 162979"/>
                <a:gd name="connsiteX2" fmla="*/ 1246441 w 1599208"/>
                <a:gd name="connsiteY2" fmla="*/ 152857 h 162979"/>
                <a:gd name="connsiteX3" fmla="*/ 1599208 w 1599208"/>
                <a:gd name="connsiteY3" fmla="*/ 0 h 162979"/>
                <a:gd name="connsiteX0" fmla="*/ 0 w 1599208"/>
                <a:gd name="connsiteY0" fmla="*/ 11758 h 152901"/>
                <a:gd name="connsiteX1" fmla="*/ 952469 w 1599208"/>
                <a:gd name="connsiteY1" fmla="*/ 23516 h 152901"/>
                <a:gd name="connsiteX2" fmla="*/ 1246441 w 1599208"/>
                <a:gd name="connsiteY2" fmla="*/ 152857 h 152901"/>
                <a:gd name="connsiteX3" fmla="*/ 1599208 w 1599208"/>
                <a:gd name="connsiteY3" fmla="*/ 0 h 152901"/>
                <a:gd name="connsiteX0" fmla="*/ 0 w 1599208"/>
                <a:gd name="connsiteY0" fmla="*/ 11758 h 152889"/>
                <a:gd name="connsiteX1" fmla="*/ 952469 w 1599208"/>
                <a:gd name="connsiteY1" fmla="*/ 23516 h 152889"/>
                <a:gd name="connsiteX2" fmla="*/ 1246441 w 1599208"/>
                <a:gd name="connsiteY2" fmla="*/ 152857 h 152889"/>
                <a:gd name="connsiteX3" fmla="*/ 1599208 w 1599208"/>
                <a:gd name="connsiteY3" fmla="*/ 0 h 152889"/>
                <a:gd name="connsiteX0" fmla="*/ 0 w 1599208"/>
                <a:gd name="connsiteY0" fmla="*/ 11758 h 152889"/>
                <a:gd name="connsiteX1" fmla="*/ 952469 w 1599208"/>
                <a:gd name="connsiteY1" fmla="*/ 23516 h 152889"/>
                <a:gd name="connsiteX2" fmla="*/ 1246441 w 1599208"/>
                <a:gd name="connsiteY2" fmla="*/ 152857 h 152889"/>
                <a:gd name="connsiteX3" fmla="*/ 1599208 w 1599208"/>
                <a:gd name="connsiteY3" fmla="*/ 0 h 152889"/>
                <a:gd name="connsiteX0" fmla="*/ 0 w 1599208"/>
                <a:gd name="connsiteY0" fmla="*/ 11758 h 152889"/>
                <a:gd name="connsiteX1" fmla="*/ 952469 w 1599208"/>
                <a:gd name="connsiteY1" fmla="*/ 23516 h 152889"/>
                <a:gd name="connsiteX2" fmla="*/ 1277634 w 1599208"/>
                <a:gd name="connsiteY2" fmla="*/ 152857 h 152889"/>
                <a:gd name="connsiteX3" fmla="*/ 1599208 w 1599208"/>
                <a:gd name="connsiteY3" fmla="*/ 0 h 152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9208" h="152889">
                  <a:moveTo>
                    <a:pt x="0" y="11758"/>
                  </a:moveTo>
                  <a:lnTo>
                    <a:pt x="952469" y="23516"/>
                  </a:lnTo>
                  <a:cubicBezTo>
                    <a:pt x="1160209" y="29208"/>
                    <a:pt x="1128852" y="150335"/>
                    <a:pt x="1277634" y="152857"/>
                  </a:cubicBezTo>
                  <a:cubicBezTo>
                    <a:pt x="1426416" y="155379"/>
                    <a:pt x="1423689" y="10847"/>
                    <a:pt x="1599208" y="0"/>
                  </a:cubicBez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rapezoid 30"/>
            <p:cNvSpPr/>
            <p:nvPr/>
          </p:nvSpPr>
          <p:spPr>
            <a:xfrm>
              <a:off x="7098520" y="3371665"/>
              <a:ext cx="454527" cy="267354"/>
            </a:xfrm>
            <a:prstGeom prst="trapezoid">
              <a:avLst>
                <a:gd name="adj" fmla="val 41668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526179" y="2327692"/>
              <a:ext cx="1599208" cy="95606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 flipH="1">
            <a:off x="1475854" y="1391519"/>
            <a:ext cx="2509476" cy="1810434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209201" y="1391519"/>
            <a:ext cx="2509476" cy="1810434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576290" y="1391519"/>
            <a:ext cx="0" cy="1810434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475311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04425" y="777161"/>
            <a:ext cx="2745775" cy="5043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nime Ace 2.0 BB"/>
                <a:cs typeface="Anime Ace 2.0 BB"/>
              </a:rPr>
              <a:t>Title</a:t>
            </a:r>
            <a:endParaRPr lang="en-US" dirty="0">
              <a:solidFill>
                <a:schemeClr val="tx1"/>
              </a:solidFill>
              <a:latin typeface="Anime Ace 2.0 BB"/>
              <a:cs typeface="Anime Ace 2.0 BB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390" y="4920025"/>
            <a:ext cx="2745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Fourth “Blob” Film is a hilarious campy romp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4425" y="4920025"/>
            <a:ext cx="2745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Anime Ace 2.0 BB"/>
                <a:cs typeface="Anime Ace 2.0 BB"/>
              </a:rPr>
              <a:t>Fourth “Blob” Film is </a:t>
            </a:r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a…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52461" y="4920025"/>
            <a:ext cx="274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Anime Ace 2.0 BB"/>
                <a:cs typeface="Anime Ace 2.0 BB"/>
              </a:rPr>
              <a:t>Fourth “Blob</a:t>
            </a:r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”…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43126" y="3300403"/>
            <a:ext cx="1590529" cy="1393176"/>
            <a:chOff x="3568179" y="301290"/>
            <a:chExt cx="1590529" cy="1393176"/>
          </a:xfrm>
        </p:grpSpPr>
        <p:sp>
          <p:nvSpPr>
            <p:cNvPr id="11" name="Rectangle 10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ctagon 14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290910" y="3300403"/>
            <a:ext cx="880936" cy="1393176"/>
            <a:chOff x="2999677" y="2245843"/>
            <a:chExt cx="880936" cy="1393176"/>
          </a:xfrm>
        </p:grpSpPr>
        <p:sp>
          <p:nvSpPr>
            <p:cNvPr id="23" name="Rounded Rectangle 22"/>
            <p:cNvSpPr/>
            <p:nvPr/>
          </p:nvSpPr>
          <p:spPr>
            <a:xfrm>
              <a:off x="2999677" y="2245843"/>
              <a:ext cx="880936" cy="1393176"/>
            </a:xfrm>
            <a:prstGeom prst="roundRect">
              <a:avLst>
                <a:gd name="adj" fmla="val 736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091203" y="2466166"/>
              <a:ext cx="697884" cy="90549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3314297" y="3507834"/>
              <a:ext cx="251696" cy="0"/>
            </a:xfrm>
            <a:prstGeom prst="line">
              <a:avLst/>
            </a:prstGeom>
            <a:ln cap="rnd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779859" y="3300403"/>
            <a:ext cx="1599208" cy="1393176"/>
            <a:chOff x="6526179" y="2245843"/>
            <a:chExt cx="1599208" cy="1393176"/>
          </a:xfrm>
        </p:grpSpPr>
        <p:sp>
          <p:nvSpPr>
            <p:cNvPr id="29" name="Rectangle 28"/>
            <p:cNvSpPr/>
            <p:nvPr/>
          </p:nvSpPr>
          <p:spPr>
            <a:xfrm>
              <a:off x="6526179" y="2245843"/>
              <a:ext cx="1599208" cy="1125822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6526179" y="3362860"/>
              <a:ext cx="1599208" cy="152889"/>
            </a:xfrm>
            <a:custGeom>
              <a:avLst/>
              <a:gdLst>
                <a:gd name="connsiteX0" fmla="*/ 0 w 1599208"/>
                <a:gd name="connsiteY0" fmla="*/ 11758 h 152857"/>
                <a:gd name="connsiteX1" fmla="*/ 952469 w 1599208"/>
                <a:gd name="connsiteY1" fmla="*/ 23516 h 152857"/>
                <a:gd name="connsiteX2" fmla="*/ 1246441 w 1599208"/>
                <a:gd name="connsiteY2" fmla="*/ 152857 h 152857"/>
                <a:gd name="connsiteX3" fmla="*/ 1599208 w 1599208"/>
                <a:gd name="connsiteY3" fmla="*/ 0 h 152857"/>
                <a:gd name="connsiteX0" fmla="*/ 0 w 1599208"/>
                <a:gd name="connsiteY0" fmla="*/ 11758 h 152857"/>
                <a:gd name="connsiteX1" fmla="*/ 952469 w 1599208"/>
                <a:gd name="connsiteY1" fmla="*/ 23516 h 152857"/>
                <a:gd name="connsiteX2" fmla="*/ 1246441 w 1599208"/>
                <a:gd name="connsiteY2" fmla="*/ 152857 h 152857"/>
                <a:gd name="connsiteX3" fmla="*/ 1599208 w 1599208"/>
                <a:gd name="connsiteY3" fmla="*/ 0 h 152857"/>
                <a:gd name="connsiteX0" fmla="*/ 0 w 1599208"/>
                <a:gd name="connsiteY0" fmla="*/ 11758 h 162979"/>
                <a:gd name="connsiteX1" fmla="*/ 952469 w 1599208"/>
                <a:gd name="connsiteY1" fmla="*/ 23516 h 162979"/>
                <a:gd name="connsiteX2" fmla="*/ 1246441 w 1599208"/>
                <a:gd name="connsiteY2" fmla="*/ 152857 h 162979"/>
                <a:gd name="connsiteX3" fmla="*/ 1599208 w 1599208"/>
                <a:gd name="connsiteY3" fmla="*/ 0 h 162979"/>
                <a:gd name="connsiteX0" fmla="*/ 0 w 1599208"/>
                <a:gd name="connsiteY0" fmla="*/ 11758 h 152901"/>
                <a:gd name="connsiteX1" fmla="*/ 952469 w 1599208"/>
                <a:gd name="connsiteY1" fmla="*/ 23516 h 152901"/>
                <a:gd name="connsiteX2" fmla="*/ 1246441 w 1599208"/>
                <a:gd name="connsiteY2" fmla="*/ 152857 h 152901"/>
                <a:gd name="connsiteX3" fmla="*/ 1599208 w 1599208"/>
                <a:gd name="connsiteY3" fmla="*/ 0 h 152901"/>
                <a:gd name="connsiteX0" fmla="*/ 0 w 1599208"/>
                <a:gd name="connsiteY0" fmla="*/ 11758 h 152889"/>
                <a:gd name="connsiteX1" fmla="*/ 952469 w 1599208"/>
                <a:gd name="connsiteY1" fmla="*/ 23516 h 152889"/>
                <a:gd name="connsiteX2" fmla="*/ 1246441 w 1599208"/>
                <a:gd name="connsiteY2" fmla="*/ 152857 h 152889"/>
                <a:gd name="connsiteX3" fmla="*/ 1599208 w 1599208"/>
                <a:gd name="connsiteY3" fmla="*/ 0 h 152889"/>
                <a:gd name="connsiteX0" fmla="*/ 0 w 1599208"/>
                <a:gd name="connsiteY0" fmla="*/ 11758 h 152889"/>
                <a:gd name="connsiteX1" fmla="*/ 952469 w 1599208"/>
                <a:gd name="connsiteY1" fmla="*/ 23516 h 152889"/>
                <a:gd name="connsiteX2" fmla="*/ 1246441 w 1599208"/>
                <a:gd name="connsiteY2" fmla="*/ 152857 h 152889"/>
                <a:gd name="connsiteX3" fmla="*/ 1599208 w 1599208"/>
                <a:gd name="connsiteY3" fmla="*/ 0 h 152889"/>
                <a:gd name="connsiteX0" fmla="*/ 0 w 1599208"/>
                <a:gd name="connsiteY0" fmla="*/ 11758 h 152889"/>
                <a:gd name="connsiteX1" fmla="*/ 952469 w 1599208"/>
                <a:gd name="connsiteY1" fmla="*/ 23516 h 152889"/>
                <a:gd name="connsiteX2" fmla="*/ 1277634 w 1599208"/>
                <a:gd name="connsiteY2" fmla="*/ 152857 h 152889"/>
                <a:gd name="connsiteX3" fmla="*/ 1599208 w 1599208"/>
                <a:gd name="connsiteY3" fmla="*/ 0 h 152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9208" h="152889">
                  <a:moveTo>
                    <a:pt x="0" y="11758"/>
                  </a:moveTo>
                  <a:lnTo>
                    <a:pt x="952469" y="23516"/>
                  </a:lnTo>
                  <a:cubicBezTo>
                    <a:pt x="1160209" y="29208"/>
                    <a:pt x="1128852" y="150335"/>
                    <a:pt x="1277634" y="152857"/>
                  </a:cubicBezTo>
                  <a:cubicBezTo>
                    <a:pt x="1426416" y="155379"/>
                    <a:pt x="1423689" y="10847"/>
                    <a:pt x="1599208" y="0"/>
                  </a:cubicBez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rapezoid 30"/>
            <p:cNvSpPr/>
            <p:nvPr/>
          </p:nvSpPr>
          <p:spPr>
            <a:xfrm>
              <a:off x="7098520" y="3371665"/>
              <a:ext cx="454527" cy="267354"/>
            </a:xfrm>
            <a:prstGeom prst="trapezoid">
              <a:avLst>
                <a:gd name="adj" fmla="val 41668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526179" y="2327692"/>
              <a:ext cx="1599208" cy="95606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 flipH="1">
            <a:off x="1475854" y="1391519"/>
            <a:ext cx="2509476" cy="1810434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209201" y="1391519"/>
            <a:ext cx="2509476" cy="1810434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576290" y="1391519"/>
            <a:ext cx="0" cy="1810434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9886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 rot="512769">
            <a:off x="808981" y="1303408"/>
            <a:ext cx="6475462" cy="5022376"/>
          </a:xfrm>
          <a:prstGeom prst="rect">
            <a:avLst/>
          </a:prstGeom>
        </p:spPr>
      </p:pic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791063" y="5695742"/>
            <a:ext cx="180259" cy="93570"/>
            <a:chOff x="7733858" y="5684300"/>
            <a:chExt cx="180259" cy="93570"/>
          </a:xfrm>
        </p:grpSpPr>
        <p:sp>
          <p:nvSpPr>
            <p:cNvPr id="7" name="Oval 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Callout 8"/>
          <p:cNvSpPr/>
          <p:nvPr/>
        </p:nvSpPr>
        <p:spPr>
          <a:xfrm>
            <a:off x="5124217" y="3467172"/>
            <a:ext cx="3115219" cy="1646496"/>
          </a:xfrm>
          <a:prstGeom prst="wedgeEllipseCallout">
            <a:avLst>
              <a:gd name="adj1" fmla="val 28639"/>
              <a:gd name="adj2" fmla="val 57523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Crud.</a:t>
            </a:r>
          </a:p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The Blobs are {back}.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3" name="TextBox 12"/>
          <p:cNvSpPr txBox="1"/>
          <p:nvPr/>
        </p:nvSpPr>
        <p:spPr>
          <a:xfrm rot="20700000">
            <a:off x="1338566" y="1659079"/>
            <a:ext cx="2459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I’m here for your little fields too!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3511667196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43126" y="3300403"/>
            <a:ext cx="1590529" cy="1393176"/>
            <a:chOff x="3568179" y="301290"/>
            <a:chExt cx="1590529" cy="1393176"/>
          </a:xfrm>
        </p:grpSpPr>
        <p:sp>
          <p:nvSpPr>
            <p:cNvPr id="11" name="Rectangle 10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ctagon 14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290910" y="3300403"/>
            <a:ext cx="880936" cy="1393176"/>
            <a:chOff x="2999677" y="2245843"/>
            <a:chExt cx="880936" cy="1393176"/>
          </a:xfrm>
        </p:grpSpPr>
        <p:sp>
          <p:nvSpPr>
            <p:cNvPr id="23" name="Rounded Rectangle 22"/>
            <p:cNvSpPr/>
            <p:nvPr/>
          </p:nvSpPr>
          <p:spPr>
            <a:xfrm>
              <a:off x="2999677" y="2245843"/>
              <a:ext cx="880936" cy="1393176"/>
            </a:xfrm>
            <a:prstGeom prst="roundRect">
              <a:avLst>
                <a:gd name="adj" fmla="val 736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091203" y="2466166"/>
              <a:ext cx="697884" cy="90549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3314297" y="3507834"/>
              <a:ext cx="251696" cy="0"/>
            </a:xfrm>
            <a:prstGeom prst="line">
              <a:avLst/>
            </a:prstGeom>
            <a:ln cap="rnd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779859" y="3300403"/>
            <a:ext cx="1599208" cy="1393176"/>
            <a:chOff x="6526179" y="2245843"/>
            <a:chExt cx="1599208" cy="1393176"/>
          </a:xfrm>
        </p:grpSpPr>
        <p:sp>
          <p:nvSpPr>
            <p:cNvPr id="29" name="Rectangle 28"/>
            <p:cNvSpPr/>
            <p:nvPr/>
          </p:nvSpPr>
          <p:spPr>
            <a:xfrm>
              <a:off x="6526179" y="2245843"/>
              <a:ext cx="1599208" cy="1125822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6526179" y="3362860"/>
              <a:ext cx="1599208" cy="152889"/>
            </a:xfrm>
            <a:custGeom>
              <a:avLst/>
              <a:gdLst>
                <a:gd name="connsiteX0" fmla="*/ 0 w 1599208"/>
                <a:gd name="connsiteY0" fmla="*/ 11758 h 152857"/>
                <a:gd name="connsiteX1" fmla="*/ 952469 w 1599208"/>
                <a:gd name="connsiteY1" fmla="*/ 23516 h 152857"/>
                <a:gd name="connsiteX2" fmla="*/ 1246441 w 1599208"/>
                <a:gd name="connsiteY2" fmla="*/ 152857 h 152857"/>
                <a:gd name="connsiteX3" fmla="*/ 1599208 w 1599208"/>
                <a:gd name="connsiteY3" fmla="*/ 0 h 152857"/>
                <a:gd name="connsiteX0" fmla="*/ 0 w 1599208"/>
                <a:gd name="connsiteY0" fmla="*/ 11758 h 152857"/>
                <a:gd name="connsiteX1" fmla="*/ 952469 w 1599208"/>
                <a:gd name="connsiteY1" fmla="*/ 23516 h 152857"/>
                <a:gd name="connsiteX2" fmla="*/ 1246441 w 1599208"/>
                <a:gd name="connsiteY2" fmla="*/ 152857 h 152857"/>
                <a:gd name="connsiteX3" fmla="*/ 1599208 w 1599208"/>
                <a:gd name="connsiteY3" fmla="*/ 0 h 152857"/>
                <a:gd name="connsiteX0" fmla="*/ 0 w 1599208"/>
                <a:gd name="connsiteY0" fmla="*/ 11758 h 162979"/>
                <a:gd name="connsiteX1" fmla="*/ 952469 w 1599208"/>
                <a:gd name="connsiteY1" fmla="*/ 23516 h 162979"/>
                <a:gd name="connsiteX2" fmla="*/ 1246441 w 1599208"/>
                <a:gd name="connsiteY2" fmla="*/ 152857 h 162979"/>
                <a:gd name="connsiteX3" fmla="*/ 1599208 w 1599208"/>
                <a:gd name="connsiteY3" fmla="*/ 0 h 162979"/>
                <a:gd name="connsiteX0" fmla="*/ 0 w 1599208"/>
                <a:gd name="connsiteY0" fmla="*/ 11758 h 152901"/>
                <a:gd name="connsiteX1" fmla="*/ 952469 w 1599208"/>
                <a:gd name="connsiteY1" fmla="*/ 23516 h 152901"/>
                <a:gd name="connsiteX2" fmla="*/ 1246441 w 1599208"/>
                <a:gd name="connsiteY2" fmla="*/ 152857 h 152901"/>
                <a:gd name="connsiteX3" fmla="*/ 1599208 w 1599208"/>
                <a:gd name="connsiteY3" fmla="*/ 0 h 152901"/>
                <a:gd name="connsiteX0" fmla="*/ 0 w 1599208"/>
                <a:gd name="connsiteY0" fmla="*/ 11758 h 152889"/>
                <a:gd name="connsiteX1" fmla="*/ 952469 w 1599208"/>
                <a:gd name="connsiteY1" fmla="*/ 23516 h 152889"/>
                <a:gd name="connsiteX2" fmla="*/ 1246441 w 1599208"/>
                <a:gd name="connsiteY2" fmla="*/ 152857 h 152889"/>
                <a:gd name="connsiteX3" fmla="*/ 1599208 w 1599208"/>
                <a:gd name="connsiteY3" fmla="*/ 0 h 152889"/>
                <a:gd name="connsiteX0" fmla="*/ 0 w 1599208"/>
                <a:gd name="connsiteY0" fmla="*/ 11758 h 152889"/>
                <a:gd name="connsiteX1" fmla="*/ 952469 w 1599208"/>
                <a:gd name="connsiteY1" fmla="*/ 23516 h 152889"/>
                <a:gd name="connsiteX2" fmla="*/ 1246441 w 1599208"/>
                <a:gd name="connsiteY2" fmla="*/ 152857 h 152889"/>
                <a:gd name="connsiteX3" fmla="*/ 1599208 w 1599208"/>
                <a:gd name="connsiteY3" fmla="*/ 0 h 152889"/>
                <a:gd name="connsiteX0" fmla="*/ 0 w 1599208"/>
                <a:gd name="connsiteY0" fmla="*/ 11758 h 152889"/>
                <a:gd name="connsiteX1" fmla="*/ 952469 w 1599208"/>
                <a:gd name="connsiteY1" fmla="*/ 23516 h 152889"/>
                <a:gd name="connsiteX2" fmla="*/ 1277634 w 1599208"/>
                <a:gd name="connsiteY2" fmla="*/ 152857 h 152889"/>
                <a:gd name="connsiteX3" fmla="*/ 1599208 w 1599208"/>
                <a:gd name="connsiteY3" fmla="*/ 0 h 152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9208" h="152889">
                  <a:moveTo>
                    <a:pt x="0" y="11758"/>
                  </a:moveTo>
                  <a:lnTo>
                    <a:pt x="952469" y="23516"/>
                  </a:lnTo>
                  <a:cubicBezTo>
                    <a:pt x="1160209" y="29208"/>
                    <a:pt x="1128852" y="150335"/>
                    <a:pt x="1277634" y="152857"/>
                  </a:cubicBezTo>
                  <a:cubicBezTo>
                    <a:pt x="1426416" y="155379"/>
                    <a:pt x="1423689" y="10847"/>
                    <a:pt x="1599208" y="0"/>
                  </a:cubicBez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rapezoid 30"/>
            <p:cNvSpPr/>
            <p:nvPr/>
          </p:nvSpPr>
          <p:spPr>
            <a:xfrm>
              <a:off x="7098520" y="3371665"/>
              <a:ext cx="454527" cy="267354"/>
            </a:xfrm>
            <a:prstGeom prst="trapezoid">
              <a:avLst>
                <a:gd name="adj" fmla="val 41668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526179" y="2327692"/>
              <a:ext cx="1599208" cy="95606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204425" y="777161"/>
            <a:ext cx="2745775" cy="5043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nime Ace 2.0 BB"/>
                <a:cs typeface="Anime Ace 2.0 BB"/>
              </a:rPr>
              <a:t>Title</a:t>
            </a:r>
            <a:endParaRPr lang="en-US" dirty="0">
              <a:solidFill>
                <a:schemeClr val="tx1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793391503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04425" y="777161"/>
            <a:ext cx="2745775" cy="504334"/>
          </a:xfrm>
          <a:prstGeom prst="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Title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43126" y="3300403"/>
            <a:ext cx="1590529" cy="1393176"/>
            <a:chOff x="3568179" y="301290"/>
            <a:chExt cx="1590529" cy="1393176"/>
          </a:xfrm>
        </p:grpSpPr>
        <p:sp>
          <p:nvSpPr>
            <p:cNvPr id="11" name="Rectangle 10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ctagon 14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290910" y="3300403"/>
            <a:ext cx="880936" cy="1393176"/>
            <a:chOff x="2999677" y="2245843"/>
            <a:chExt cx="880936" cy="1393176"/>
          </a:xfrm>
        </p:grpSpPr>
        <p:sp>
          <p:nvSpPr>
            <p:cNvPr id="23" name="Rounded Rectangle 22"/>
            <p:cNvSpPr/>
            <p:nvPr/>
          </p:nvSpPr>
          <p:spPr>
            <a:xfrm>
              <a:off x="2999677" y="2245843"/>
              <a:ext cx="880936" cy="1393176"/>
            </a:xfrm>
            <a:prstGeom prst="roundRect">
              <a:avLst>
                <a:gd name="adj" fmla="val 736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091203" y="2466166"/>
              <a:ext cx="697884" cy="90549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3314297" y="3507834"/>
              <a:ext cx="251696" cy="0"/>
            </a:xfrm>
            <a:prstGeom prst="line">
              <a:avLst/>
            </a:prstGeom>
            <a:ln cap="rnd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779859" y="3300403"/>
            <a:ext cx="1599208" cy="1393176"/>
            <a:chOff x="6526179" y="2245843"/>
            <a:chExt cx="1599208" cy="1393176"/>
          </a:xfrm>
        </p:grpSpPr>
        <p:sp>
          <p:nvSpPr>
            <p:cNvPr id="29" name="Rectangle 28"/>
            <p:cNvSpPr/>
            <p:nvPr/>
          </p:nvSpPr>
          <p:spPr>
            <a:xfrm>
              <a:off x="6526179" y="2245843"/>
              <a:ext cx="1599208" cy="1125822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6526179" y="3362860"/>
              <a:ext cx="1599208" cy="152889"/>
            </a:xfrm>
            <a:custGeom>
              <a:avLst/>
              <a:gdLst>
                <a:gd name="connsiteX0" fmla="*/ 0 w 1599208"/>
                <a:gd name="connsiteY0" fmla="*/ 11758 h 152857"/>
                <a:gd name="connsiteX1" fmla="*/ 952469 w 1599208"/>
                <a:gd name="connsiteY1" fmla="*/ 23516 h 152857"/>
                <a:gd name="connsiteX2" fmla="*/ 1246441 w 1599208"/>
                <a:gd name="connsiteY2" fmla="*/ 152857 h 152857"/>
                <a:gd name="connsiteX3" fmla="*/ 1599208 w 1599208"/>
                <a:gd name="connsiteY3" fmla="*/ 0 h 152857"/>
                <a:gd name="connsiteX0" fmla="*/ 0 w 1599208"/>
                <a:gd name="connsiteY0" fmla="*/ 11758 h 152857"/>
                <a:gd name="connsiteX1" fmla="*/ 952469 w 1599208"/>
                <a:gd name="connsiteY1" fmla="*/ 23516 h 152857"/>
                <a:gd name="connsiteX2" fmla="*/ 1246441 w 1599208"/>
                <a:gd name="connsiteY2" fmla="*/ 152857 h 152857"/>
                <a:gd name="connsiteX3" fmla="*/ 1599208 w 1599208"/>
                <a:gd name="connsiteY3" fmla="*/ 0 h 152857"/>
                <a:gd name="connsiteX0" fmla="*/ 0 w 1599208"/>
                <a:gd name="connsiteY0" fmla="*/ 11758 h 162979"/>
                <a:gd name="connsiteX1" fmla="*/ 952469 w 1599208"/>
                <a:gd name="connsiteY1" fmla="*/ 23516 h 162979"/>
                <a:gd name="connsiteX2" fmla="*/ 1246441 w 1599208"/>
                <a:gd name="connsiteY2" fmla="*/ 152857 h 162979"/>
                <a:gd name="connsiteX3" fmla="*/ 1599208 w 1599208"/>
                <a:gd name="connsiteY3" fmla="*/ 0 h 162979"/>
                <a:gd name="connsiteX0" fmla="*/ 0 w 1599208"/>
                <a:gd name="connsiteY0" fmla="*/ 11758 h 152901"/>
                <a:gd name="connsiteX1" fmla="*/ 952469 w 1599208"/>
                <a:gd name="connsiteY1" fmla="*/ 23516 h 152901"/>
                <a:gd name="connsiteX2" fmla="*/ 1246441 w 1599208"/>
                <a:gd name="connsiteY2" fmla="*/ 152857 h 152901"/>
                <a:gd name="connsiteX3" fmla="*/ 1599208 w 1599208"/>
                <a:gd name="connsiteY3" fmla="*/ 0 h 152901"/>
                <a:gd name="connsiteX0" fmla="*/ 0 w 1599208"/>
                <a:gd name="connsiteY0" fmla="*/ 11758 h 152889"/>
                <a:gd name="connsiteX1" fmla="*/ 952469 w 1599208"/>
                <a:gd name="connsiteY1" fmla="*/ 23516 h 152889"/>
                <a:gd name="connsiteX2" fmla="*/ 1246441 w 1599208"/>
                <a:gd name="connsiteY2" fmla="*/ 152857 h 152889"/>
                <a:gd name="connsiteX3" fmla="*/ 1599208 w 1599208"/>
                <a:gd name="connsiteY3" fmla="*/ 0 h 152889"/>
                <a:gd name="connsiteX0" fmla="*/ 0 w 1599208"/>
                <a:gd name="connsiteY0" fmla="*/ 11758 h 152889"/>
                <a:gd name="connsiteX1" fmla="*/ 952469 w 1599208"/>
                <a:gd name="connsiteY1" fmla="*/ 23516 h 152889"/>
                <a:gd name="connsiteX2" fmla="*/ 1246441 w 1599208"/>
                <a:gd name="connsiteY2" fmla="*/ 152857 h 152889"/>
                <a:gd name="connsiteX3" fmla="*/ 1599208 w 1599208"/>
                <a:gd name="connsiteY3" fmla="*/ 0 h 152889"/>
                <a:gd name="connsiteX0" fmla="*/ 0 w 1599208"/>
                <a:gd name="connsiteY0" fmla="*/ 11758 h 152889"/>
                <a:gd name="connsiteX1" fmla="*/ 952469 w 1599208"/>
                <a:gd name="connsiteY1" fmla="*/ 23516 h 152889"/>
                <a:gd name="connsiteX2" fmla="*/ 1277634 w 1599208"/>
                <a:gd name="connsiteY2" fmla="*/ 152857 h 152889"/>
                <a:gd name="connsiteX3" fmla="*/ 1599208 w 1599208"/>
                <a:gd name="connsiteY3" fmla="*/ 0 h 152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9208" h="152889">
                  <a:moveTo>
                    <a:pt x="0" y="11758"/>
                  </a:moveTo>
                  <a:lnTo>
                    <a:pt x="952469" y="23516"/>
                  </a:lnTo>
                  <a:cubicBezTo>
                    <a:pt x="1160209" y="29208"/>
                    <a:pt x="1128852" y="150335"/>
                    <a:pt x="1277634" y="152857"/>
                  </a:cubicBezTo>
                  <a:cubicBezTo>
                    <a:pt x="1426416" y="155379"/>
                    <a:pt x="1423689" y="10847"/>
                    <a:pt x="1599208" y="0"/>
                  </a:cubicBez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rapezoid 30"/>
            <p:cNvSpPr/>
            <p:nvPr/>
          </p:nvSpPr>
          <p:spPr>
            <a:xfrm>
              <a:off x="7098520" y="3371665"/>
              <a:ext cx="454527" cy="267354"/>
            </a:xfrm>
            <a:prstGeom prst="trapezoid">
              <a:avLst>
                <a:gd name="adj" fmla="val 41668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526179" y="2327692"/>
              <a:ext cx="1599208" cy="95606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475854" y="1391519"/>
            <a:ext cx="6242823" cy="668026"/>
            <a:chOff x="1475854" y="1391519"/>
            <a:chExt cx="6242823" cy="1810434"/>
          </a:xfrm>
        </p:grpSpPr>
        <p:cxnSp>
          <p:nvCxnSpPr>
            <p:cNvPr id="21" name="Straight Arrow Connector 20"/>
            <p:cNvCxnSpPr/>
            <p:nvPr/>
          </p:nvCxnSpPr>
          <p:spPr>
            <a:xfrm flipH="1">
              <a:off x="1475854" y="1391519"/>
              <a:ext cx="2509476" cy="1810434"/>
            </a:xfrm>
            <a:prstGeom prst="straightConnector1">
              <a:avLst/>
            </a:prstGeom>
            <a:ln>
              <a:solidFill>
                <a:srgbClr val="FFD198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5209201" y="1391519"/>
              <a:ext cx="2509476" cy="1810434"/>
            </a:xfrm>
            <a:prstGeom prst="straightConnector1">
              <a:avLst/>
            </a:prstGeom>
            <a:ln>
              <a:solidFill>
                <a:srgbClr val="FFD198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4576290" y="1391519"/>
              <a:ext cx="0" cy="1810434"/>
            </a:xfrm>
            <a:prstGeom prst="straightConnector1">
              <a:avLst/>
            </a:prstGeom>
            <a:ln>
              <a:solidFill>
                <a:srgbClr val="FFD198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ectangle 32"/>
          <p:cNvSpPr/>
          <p:nvPr/>
        </p:nvSpPr>
        <p:spPr>
          <a:xfrm>
            <a:off x="423308" y="2153847"/>
            <a:ext cx="2105092" cy="5043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nime Ace 2.0 BB"/>
                <a:cs typeface="Anime Ace 2.0 BB"/>
              </a:rPr>
              <a:t>Full Title</a:t>
            </a:r>
            <a:endParaRPr lang="en-US" dirty="0">
              <a:solidFill>
                <a:schemeClr val="tx1"/>
              </a:solidFill>
              <a:latin typeface="Anime Ace 2.0 BB"/>
              <a:cs typeface="Anime Ace 2.0 BB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523744" y="2135507"/>
            <a:ext cx="2105092" cy="5043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nime Ace 2.0 BB"/>
                <a:cs typeface="Anime Ace 2.0 BB"/>
              </a:rPr>
              <a:t>Medium Title</a:t>
            </a:r>
            <a:endParaRPr lang="en-US" dirty="0">
              <a:solidFill>
                <a:schemeClr val="tx1"/>
              </a:solidFill>
              <a:latin typeface="Anime Ace 2.0 BB"/>
              <a:cs typeface="Anime Ace 2.0 BB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666131" y="2135507"/>
            <a:ext cx="2105092" cy="5043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nime Ace 2.0 BB"/>
                <a:cs typeface="Anime Ace 2.0 BB"/>
              </a:rPr>
              <a:t>Short Title</a:t>
            </a:r>
            <a:endParaRPr lang="en-US" dirty="0">
              <a:solidFill>
                <a:schemeClr val="tx1"/>
              </a:solidFill>
              <a:latin typeface="Anime Ace 2.0 BB"/>
              <a:cs typeface="Anime Ace 2.0 BB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930771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04425" y="777161"/>
            <a:ext cx="2745775" cy="504334"/>
          </a:xfrm>
          <a:prstGeom prst="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Title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390" y="4920025"/>
            <a:ext cx="2745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Fourth “Blob” Film is a hilarious campy romp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4425" y="4920025"/>
            <a:ext cx="2745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Anime Ace 2.0 BB"/>
                <a:cs typeface="Anime Ace 2.0 BB"/>
              </a:rPr>
              <a:t>“Blob” 4, this time in space.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52461" y="4920025"/>
            <a:ext cx="274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Anime Ace 2.0 BB"/>
                <a:cs typeface="Anime Ace 2.0 BB"/>
              </a:rPr>
              <a:t>“Blob” 4 Review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43126" y="3300403"/>
            <a:ext cx="1590529" cy="1393176"/>
            <a:chOff x="3568179" y="301290"/>
            <a:chExt cx="1590529" cy="1393176"/>
          </a:xfrm>
        </p:grpSpPr>
        <p:sp>
          <p:nvSpPr>
            <p:cNvPr id="11" name="Rectangle 10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ctagon 14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290910" y="3300403"/>
            <a:ext cx="880936" cy="1393176"/>
            <a:chOff x="2999677" y="2245843"/>
            <a:chExt cx="880936" cy="1393176"/>
          </a:xfrm>
        </p:grpSpPr>
        <p:sp>
          <p:nvSpPr>
            <p:cNvPr id="23" name="Rounded Rectangle 22"/>
            <p:cNvSpPr/>
            <p:nvPr/>
          </p:nvSpPr>
          <p:spPr>
            <a:xfrm>
              <a:off x="2999677" y="2245843"/>
              <a:ext cx="880936" cy="1393176"/>
            </a:xfrm>
            <a:prstGeom prst="roundRect">
              <a:avLst>
                <a:gd name="adj" fmla="val 736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091203" y="2466166"/>
              <a:ext cx="697884" cy="90549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3314297" y="3507834"/>
              <a:ext cx="251696" cy="0"/>
            </a:xfrm>
            <a:prstGeom prst="line">
              <a:avLst/>
            </a:prstGeom>
            <a:ln cap="rnd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779859" y="3300403"/>
            <a:ext cx="1599208" cy="1393176"/>
            <a:chOff x="6526179" y="2245843"/>
            <a:chExt cx="1599208" cy="1393176"/>
          </a:xfrm>
        </p:grpSpPr>
        <p:sp>
          <p:nvSpPr>
            <p:cNvPr id="29" name="Rectangle 28"/>
            <p:cNvSpPr/>
            <p:nvPr/>
          </p:nvSpPr>
          <p:spPr>
            <a:xfrm>
              <a:off x="6526179" y="2245843"/>
              <a:ext cx="1599208" cy="1125822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6526179" y="3362860"/>
              <a:ext cx="1599208" cy="152889"/>
            </a:xfrm>
            <a:custGeom>
              <a:avLst/>
              <a:gdLst>
                <a:gd name="connsiteX0" fmla="*/ 0 w 1599208"/>
                <a:gd name="connsiteY0" fmla="*/ 11758 h 152857"/>
                <a:gd name="connsiteX1" fmla="*/ 952469 w 1599208"/>
                <a:gd name="connsiteY1" fmla="*/ 23516 h 152857"/>
                <a:gd name="connsiteX2" fmla="*/ 1246441 w 1599208"/>
                <a:gd name="connsiteY2" fmla="*/ 152857 h 152857"/>
                <a:gd name="connsiteX3" fmla="*/ 1599208 w 1599208"/>
                <a:gd name="connsiteY3" fmla="*/ 0 h 152857"/>
                <a:gd name="connsiteX0" fmla="*/ 0 w 1599208"/>
                <a:gd name="connsiteY0" fmla="*/ 11758 h 152857"/>
                <a:gd name="connsiteX1" fmla="*/ 952469 w 1599208"/>
                <a:gd name="connsiteY1" fmla="*/ 23516 h 152857"/>
                <a:gd name="connsiteX2" fmla="*/ 1246441 w 1599208"/>
                <a:gd name="connsiteY2" fmla="*/ 152857 h 152857"/>
                <a:gd name="connsiteX3" fmla="*/ 1599208 w 1599208"/>
                <a:gd name="connsiteY3" fmla="*/ 0 h 152857"/>
                <a:gd name="connsiteX0" fmla="*/ 0 w 1599208"/>
                <a:gd name="connsiteY0" fmla="*/ 11758 h 162979"/>
                <a:gd name="connsiteX1" fmla="*/ 952469 w 1599208"/>
                <a:gd name="connsiteY1" fmla="*/ 23516 h 162979"/>
                <a:gd name="connsiteX2" fmla="*/ 1246441 w 1599208"/>
                <a:gd name="connsiteY2" fmla="*/ 152857 h 162979"/>
                <a:gd name="connsiteX3" fmla="*/ 1599208 w 1599208"/>
                <a:gd name="connsiteY3" fmla="*/ 0 h 162979"/>
                <a:gd name="connsiteX0" fmla="*/ 0 w 1599208"/>
                <a:gd name="connsiteY0" fmla="*/ 11758 h 152901"/>
                <a:gd name="connsiteX1" fmla="*/ 952469 w 1599208"/>
                <a:gd name="connsiteY1" fmla="*/ 23516 h 152901"/>
                <a:gd name="connsiteX2" fmla="*/ 1246441 w 1599208"/>
                <a:gd name="connsiteY2" fmla="*/ 152857 h 152901"/>
                <a:gd name="connsiteX3" fmla="*/ 1599208 w 1599208"/>
                <a:gd name="connsiteY3" fmla="*/ 0 h 152901"/>
                <a:gd name="connsiteX0" fmla="*/ 0 w 1599208"/>
                <a:gd name="connsiteY0" fmla="*/ 11758 h 152889"/>
                <a:gd name="connsiteX1" fmla="*/ 952469 w 1599208"/>
                <a:gd name="connsiteY1" fmla="*/ 23516 h 152889"/>
                <a:gd name="connsiteX2" fmla="*/ 1246441 w 1599208"/>
                <a:gd name="connsiteY2" fmla="*/ 152857 h 152889"/>
                <a:gd name="connsiteX3" fmla="*/ 1599208 w 1599208"/>
                <a:gd name="connsiteY3" fmla="*/ 0 h 152889"/>
                <a:gd name="connsiteX0" fmla="*/ 0 w 1599208"/>
                <a:gd name="connsiteY0" fmla="*/ 11758 h 152889"/>
                <a:gd name="connsiteX1" fmla="*/ 952469 w 1599208"/>
                <a:gd name="connsiteY1" fmla="*/ 23516 h 152889"/>
                <a:gd name="connsiteX2" fmla="*/ 1246441 w 1599208"/>
                <a:gd name="connsiteY2" fmla="*/ 152857 h 152889"/>
                <a:gd name="connsiteX3" fmla="*/ 1599208 w 1599208"/>
                <a:gd name="connsiteY3" fmla="*/ 0 h 152889"/>
                <a:gd name="connsiteX0" fmla="*/ 0 w 1599208"/>
                <a:gd name="connsiteY0" fmla="*/ 11758 h 152889"/>
                <a:gd name="connsiteX1" fmla="*/ 952469 w 1599208"/>
                <a:gd name="connsiteY1" fmla="*/ 23516 h 152889"/>
                <a:gd name="connsiteX2" fmla="*/ 1277634 w 1599208"/>
                <a:gd name="connsiteY2" fmla="*/ 152857 h 152889"/>
                <a:gd name="connsiteX3" fmla="*/ 1599208 w 1599208"/>
                <a:gd name="connsiteY3" fmla="*/ 0 h 152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9208" h="152889">
                  <a:moveTo>
                    <a:pt x="0" y="11758"/>
                  </a:moveTo>
                  <a:lnTo>
                    <a:pt x="952469" y="23516"/>
                  </a:lnTo>
                  <a:cubicBezTo>
                    <a:pt x="1160209" y="29208"/>
                    <a:pt x="1128852" y="150335"/>
                    <a:pt x="1277634" y="152857"/>
                  </a:cubicBezTo>
                  <a:cubicBezTo>
                    <a:pt x="1426416" y="155379"/>
                    <a:pt x="1423689" y="10847"/>
                    <a:pt x="1599208" y="0"/>
                  </a:cubicBez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rapezoid 30"/>
            <p:cNvSpPr/>
            <p:nvPr/>
          </p:nvSpPr>
          <p:spPr>
            <a:xfrm>
              <a:off x="7098520" y="3371665"/>
              <a:ext cx="454527" cy="267354"/>
            </a:xfrm>
            <a:prstGeom prst="trapezoid">
              <a:avLst>
                <a:gd name="adj" fmla="val 41668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526179" y="2327692"/>
              <a:ext cx="1599208" cy="95606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475854" y="1391519"/>
            <a:ext cx="6242823" cy="668026"/>
            <a:chOff x="1475854" y="1391519"/>
            <a:chExt cx="6242823" cy="1810434"/>
          </a:xfrm>
        </p:grpSpPr>
        <p:cxnSp>
          <p:nvCxnSpPr>
            <p:cNvPr id="21" name="Straight Arrow Connector 20"/>
            <p:cNvCxnSpPr/>
            <p:nvPr/>
          </p:nvCxnSpPr>
          <p:spPr>
            <a:xfrm flipH="1">
              <a:off x="1475854" y="1391519"/>
              <a:ext cx="2509476" cy="1810434"/>
            </a:xfrm>
            <a:prstGeom prst="straightConnector1">
              <a:avLst/>
            </a:prstGeom>
            <a:ln>
              <a:solidFill>
                <a:srgbClr val="FFD198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5209201" y="1391519"/>
              <a:ext cx="2509476" cy="1810434"/>
            </a:xfrm>
            <a:prstGeom prst="straightConnector1">
              <a:avLst/>
            </a:prstGeom>
            <a:ln>
              <a:solidFill>
                <a:srgbClr val="FFD198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4576290" y="1391519"/>
              <a:ext cx="0" cy="1810434"/>
            </a:xfrm>
            <a:prstGeom prst="straightConnector1">
              <a:avLst/>
            </a:prstGeom>
            <a:ln>
              <a:solidFill>
                <a:srgbClr val="FFD198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ectangle 32"/>
          <p:cNvSpPr/>
          <p:nvPr/>
        </p:nvSpPr>
        <p:spPr>
          <a:xfrm>
            <a:off x="423308" y="2153847"/>
            <a:ext cx="2105092" cy="5043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nime Ace 2.0 BB"/>
                <a:cs typeface="Anime Ace 2.0 BB"/>
              </a:rPr>
              <a:t>Full Title</a:t>
            </a:r>
            <a:endParaRPr lang="en-US" dirty="0">
              <a:solidFill>
                <a:schemeClr val="tx1"/>
              </a:solidFill>
              <a:latin typeface="Anime Ace 2.0 BB"/>
              <a:cs typeface="Anime Ace 2.0 BB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523744" y="2135507"/>
            <a:ext cx="2105092" cy="5043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nime Ace 2.0 BB"/>
                <a:cs typeface="Anime Ace 2.0 BB"/>
              </a:rPr>
              <a:t>Medium Title</a:t>
            </a:r>
            <a:endParaRPr lang="en-US" dirty="0">
              <a:solidFill>
                <a:schemeClr val="tx1"/>
              </a:solidFill>
              <a:latin typeface="Anime Ace 2.0 BB"/>
              <a:cs typeface="Anime Ace 2.0 BB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666131" y="2135507"/>
            <a:ext cx="2105092" cy="5043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nime Ace 2.0 BB"/>
                <a:cs typeface="Anime Ace 2.0 BB"/>
              </a:rPr>
              <a:t>Short Title</a:t>
            </a:r>
            <a:endParaRPr lang="en-US" dirty="0">
              <a:solidFill>
                <a:schemeClr val="tx1"/>
              </a:solidFill>
              <a:latin typeface="Anime Ace 2.0 BB"/>
              <a:cs typeface="Anime Ace 2.0 BB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475854" y="2706349"/>
            <a:ext cx="0" cy="474504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718677" y="2706349"/>
            <a:ext cx="0" cy="474504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576290" y="2706349"/>
            <a:ext cx="0" cy="474504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94248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6912312" y="4909328"/>
            <a:ext cx="1708664" cy="1581860"/>
            <a:chOff x="1571172" y="3961975"/>
            <a:chExt cx="1708664" cy="1581860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1614272" y="4732602"/>
              <a:ext cx="991388" cy="631078"/>
            </a:xfrm>
            <a:prstGeom prst="parallelogram">
              <a:avLst>
                <a:gd name="adj" fmla="val 43960"/>
              </a:avLst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2245350" y="4732602"/>
              <a:ext cx="991388" cy="631078"/>
            </a:xfrm>
            <a:prstGeom prst="parallelogram">
              <a:avLst>
                <a:gd name="adj" fmla="val 43960"/>
              </a:avLst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mond 4"/>
            <p:cNvSpPr/>
            <p:nvPr/>
          </p:nvSpPr>
          <p:spPr>
            <a:xfrm>
              <a:off x="1794427" y="4275874"/>
              <a:ext cx="1262156" cy="555519"/>
            </a:xfrm>
            <a:prstGeom prst="diamond">
              <a:avLst/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Diamond 5"/>
            <p:cNvSpPr/>
            <p:nvPr/>
          </p:nvSpPr>
          <p:spPr>
            <a:xfrm>
              <a:off x="2425504" y="3961975"/>
              <a:ext cx="854332" cy="590471"/>
            </a:xfrm>
            <a:custGeom>
              <a:avLst/>
              <a:gdLst>
                <a:gd name="connsiteX0" fmla="*/ 0 w 1262156"/>
                <a:gd name="connsiteY0" fmla="*/ 277760 h 555519"/>
                <a:gd name="connsiteX1" fmla="*/ 631078 w 1262156"/>
                <a:gd name="connsiteY1" fmla="*/ 0 h 555519"/>
                <a:gd name="connsiteX2" fmla="*/ 1262156 w 1262156"/>
                <a:gd name="connsiteY2" fmla="*/ 277760 h 555519"/>
                <a:gd name="connsiteX3" fmla="*/ 631078 w 1262156"/>
                <a:gd name="connsiteY3" fmla="*/ 555519 h 555519"/>
                <a:gd name="connsiteX4" fmla="*/ 0 w 1262156"/>
                <a:gd name="connsiteY4" fmla="*/ 277760 h 555519"/>
                <a:gd name="connsiteX0" fmla="*/ 0 w 935897"/>
                <a:gd name="connsiteY0" fmla="*/ 372829 h 650588"/>
                <a:gd name="connsiteX1" fmla="*/ 631078 w 935897"/>
                <a:gd name="connsiteY1" fmla="*/ 95069 h 650588"/>
                <a:gd name="connsiteX2" fmla="*/ 935897 w 935897"/>
                <a:gd name="connsiteY2" fmla="*/ 0 h 650588"/>
                <a:gd name="connsiteX3" fmla="*/ 631078 w 935897"/>
                <a:gd name="connsiteY3" fmla="*/ 650588 h 650588"/>
                <a:gd name="connsiteX4" fmla="*/ 0 w 935897"/>
                <a:gd name="connsiteY4" fmla="*/ 372829 h 650588"/>
                <a:gd name="connsiteX0" fmla="*/ 0 w 935897"/>
                <a:gd name="connsiteY0" fmla="*/ 638937 h 916696"/>
                <a:gd name="connsiteX1" fmla="*/ 281515 w 935897"/>
                <a:gd name="connsiteY1" fmla="*/ 0 h 916696"/>
                <a:gd name="connsiteX2" fmla="*/ 935897 w 935897"/>
                <a:gd name="connsiteY2" fmla="*/ 266108 h 916696"/>
                <a:gd name="connsiteX3" fmla="*/ 631078 w 935897"/>
                <a:gd name="connsiteY3" fmla="*/ 916696 h 916696"/>
                <a:gd name="connsiteX4" fmla="*/ 0 w 935897"/>
                <a:gd name="connsiteY4" fmla="*/ 638937 h 916696"/>
                <a:gd name="connsiteX0" fmla="*/ 0 w 935897"/>
                <a:gd name="connsiteY0" fmla="*/ 372829 h 650588"/>
                <a:gd name="connsiteX1" fmla="*/ 328124 w 935897"/>
                <a:gd name="connsiteY1" fmla="*/ 48466 h 650588"/>
                <a:gd name="connsiteX2" fmla="*/ 935897 w 935897"/>
                <a:gd name="connsiteY2" fmla="*/ 0 h 650588"/>
                <a:gd name="connsiteX3" fmla="*/ 631078 w 935897"/>
                <a:gd name="connsiteY3" fmla="*/ 650588 h 650588"/>
                <a:gd name="connsiteX4" fmla="*/ 0 w 935897"/>
                <a:gd name="connsiteY4" fmla="*/ 372829 h 650588"/>
                <a:gd name="connsiteX0" fmla="*/ 0 w 854332"/>
                <a:gd name="connsiteY0" fmla="*/ 324363 h 602122"/>
                <a:gd name="connsiteX1" fmla="*/ 328124 w 854332"/>
                <a:gd name="connsiteY1" fmla="*/ 0 h 602122"/>
                <a:gd name="connsiteX2" fmla="*/ 854332 w 854332"/>
                <a:gd name="connsiteY2" fmla="*/ 301061 h 602122"/>
                <a:gd name="connsiteX3" fmla="*/ 631078 w 854332"/>
                <a:gd name="connsiteY3" fmla="*/ 602122 h 602122"/>
                <a:gd name="connsiteX4" fmla="*/ 0 w 854332"/>
                <a:gd name="connsiteY4" fmla="*/ 324363 h 602122"/>
                <a:gd name="connsiteX0" fmla="*/ 0 w 854332"/>
                <a:gd name="connsiteY0" fmla="*/ 277759 h 555518"/>
                <a:gd name="connsiteX1" fmla="*/ 304820 w 854332"/>
                <a:gd name="connsiteY1" fmla="*/ 0 h 555518"/>
                <a:gd name="connsiteX2" fmla="*/ 854332 w 854332"/>
                <a:gd name="connsiteY2" fmla="*/ 254457 h 555518"/>
                <a:gd name="connsiteX3" fmla="*/ 631078 w 854332"/>
                <a:gd name="connsiteY3" fmla="*/ 555518 h 555518"/>
                <a:gd name="connsiteX4" fmla="*/ 0 w 854332"/>
                <a:gd name="connsiteY4" fmla="*/ 277759 h 555518"/>
                <a:gd name="connsiteX0" fmla="*/ 0 w 854332"/>
                <a:gd name="connsiteY0" fmla="*/ 312712 h 590471"/>
                <a:gd name="connsiteX1" fmla="*/ 223255 w 854332"/>
                <a:gd name="connsiteY1" fmla="*/ 0 h 590471"/>
                <a:gd name="connsiteX2" fmla="*/ 854332 w 854332"/>
                <a:gd name="connsiteY2" fmla="*/ 289410 h 590471"/>
                <a:gd name="connsiteX3" fmla="*/ 631078 w 854332"/>
                <a:gd name="connsiteY3" fmla="*/ 590471 h 590471"/>
                <a:gd name="connsiteX4" fmla="*/ 0 w 854332"/>
                <a:gd name="connsiteY4" fmla="*/ 312712 h 590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332" h="590471">
                  <a:moveTo>
                    <a:pt x="0" y="312712"/>
                  </a:moveTo>
                  <a:lnTo>
                    <a:pt x="223255" y="0"/>
                  </a:lnTo>
                  <a:lnTo>
                    <a:pt x="854332" y="289410"/>
                  </a:lnTo>
                  <a:lnTo>
                    <a:pt x="631078" y="590471"/>
                  </a:lnTo>
                  <a:lnTo>
                    <a:pt x="0" y="312712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iamond 5"/>
            <p:cNvSpPr/>
            <p:nvPr/>
          </p:nvSpPr>
          <p:spPr>
            <a:xfrm>
              <a:off x="1576763" y="4552447"/>
              <a:ext cx="854332" cy="590471"/>
            </a:xfrm>
            <a:custGeom>
              <a:avLst/>
              <a:gdLst>
                <a:gd name="connsiteX0" fmla="*/ 0 w 1262156"/>
                <a:gd name="connsiteY0" fmla="*/ 277760 h 555519"/>
                <a:gd name="connsiteX1" fmla="*/ 631078 w 1262156"/>
                <a:gd name="connsiteY1" fmla="*/ 0 h 555519"/>
                <a:gd name="connsiteX2" fmla="*/ 1262156 w 1262156"/>
                <a:gd name="connsiteY2" fmla="*/ 277760 h 555519"/>
                <a:gd name="connsiteX3" fmla="*/ 631078 w 1262156"/>
                <a:gd name="connsiteY3" fmla="*/ 555519 h 555519"/>
                <a:gd name="connsiteX4" fmla="*/ 0 w 1262156"/>
                <a:gd name="connsiteY4" fmla="*/ 277760 h 555519"/>
                <a:gd name="connsiteX0" fmla="*/ 0 w 935897"/>
                <a:gd name="connsiteY0" fmla="*/ 372829 h 650588"/>
                <a:gd name="connsiteX1" fmla="*/ 631078 w 935897"/>
                <a:gd name="connsiteY1" fmla="*/ 95069 h 650588"/>
                <a:gd name="connsiteX2" fmla="*/ 935897 w 935897"/>
                <a:gd name="connsiteY2" fmla="*/ 0 h 650588"/>
                <a:gd name="connsiteX3" fmla="*/ 631078 w 935897"/>
                <a:gd name="connsiteY3" fmla="*/ 650588 h 650588"/>
                <a:gd name="connsiteX4" fmla="*/ 0 w 935897"/>
                <a:gd name="connsiteY4" fmla="*/ 372829 h 650588"/>
                <a:gd name="connsiteX0" fmla="*/ 0 w 935897"/>
                <a:gd name="connsiteY0" fmla="*/ 638937 h 916696"/>
                <a:gd name="connsiteX1" fmla="*/ 281515 w 935897"/>
                <a:gd name="connsiteY1" fmla="*/ 0 h 916696"/>
                <a:gd name="connsiteX2" fmla="*/ 935897 w 935897"/>
                <a:gd name="connsiteY2" fmla="*/ 266108 h 916696"/>
                <a:gd name="connsiteX3" fmla="*/ 631078 w 935897"/>
                <a:gd name="connsiteY3" fmla="*/ 916696 h 916696"/>
                <a:gd name="connsiteX4" fmla="*/ 0 w 935897"/>
                <a:gd name="connsiteY4" fmla="*/ 638937 h 916696"/>
                <a:gd name="connsiteX0" fmla="*/ 0 w 935897"/>
                <a:gd name="connsiteY0" fmla="*/ 372829 h 650588"/>
                <a:gd name="connsiteX1" fmla="*/ 328124 w 935897"/>
                <a:gd name="connsiteY1" fmla="*/ 48466 h 650588"/>
                <a:gd name="connsiteX2" fmla="*/ 935897 w 935897"/>
                <a:gd name="connsiteY2" fmla="*/ 0 h 650588"/>
                <a:gd name="connsiteX3" fmla="*/ 631078 w 935897"/>
                <a:gd name="connsiteY3" fmla="*/ 650588 h 650588"/>
                <a:gd name="connsiteX4" fmla="*/ 0 w 935897"/>
                <a:gd name="connsiteY4" fmla="*/ 372829 h 650588"/>
                <a:gd name="connsiteX0" fmla="*/ 0 w 854332"/>
                <a:gd name="connsiteY0" fmla="*/ 324363 h 602122"/>
                <a:gd name="connsiteX1" fmla="*/ 328124 w 854332"/>
                <a:gd name="connsiteY1" fmla="*/ 0 h 602122"/>
                <a:gd name="connsiteX2" fmla="*/ 854332 w 854332"/>
                <a:gd name="connsiteY2" fmla="*/ 301061 h 602122"/>
                <a:gd name="connsiteX3" fmla="*/ 631078 w 854332"/>
                <a:gd name="connsiteY3" fmla="*/ 602122 h 602122"/>
                <a:gd name="connsiteX4" fmla="*/ 0 w 854332"/>
                <a:gd name="connsiteY4" fmla="*/ 324363 h 602122"/>
                <a:gd name="connsiteX0" fmla="*/ 0 w 854332"/>
                <a:gd name="connsiteY0" fmla="*/ 277759 h 555518"/>
                <a:gd name="connsiteX1" fmla="*/ 304820 w 854332"/>
                <a:gd name="connsiteY1" fmla="*/ 0 h 555518"/>
                <a:gd name="connsiteX2" fmla="*/ 854332 w 854332"/>
                <a:gd name="connsiteY2" fmla="*/ 254457 h 555518"/>
                <a:gd name="connsiteX3" fmla="*/ 631078 w 854332"/>
                <a:gd name="connsiteY3" fmla="*/ 555518 h 555518"/>
                <a:gd name="connsiteX4" fmla="*/ 0 w 854332"/>
                <a:gd name="connsiteY4" fmla="*/ 277759 h 555518"/>
                <a:gd name="connsiteX0" fmla="*/ 0 w 854332"/>
                <a:gd name="connsiteY0" fmla="*/ 312712 h 590471"/>
                <a:gd name="connsiteX1" fmla="*/ 223255 w 854332"/>
                <a:gd name="connsiteY1" fmla="*/ 0 h 590471"/>
                <a:gd name="connsiteX2" fmla="*/ 854332 w 854332"/>
                <a:gd name="connsiteY2" fmla="*/ 289410 h 590471"/>
                <a:gd name="connsiteX3" fmla="*/ 631078 w 854332"/>
                <a:gd name="connsiteY3" fmla="*/ 590471 h 590471"/>
                <a:gd name="connsiteX4" fmla="*/ 0 w 854332"/>
                <a:gd name="connsiteY4" fmla="*/ 312712 h 590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332" h="590471">
                  <a:moveTo>
                    <a:pt x="0" y="312712"/>
                  </a:moveTo>
                  <a:lnTo>
                    <a:pt x="223255" y="0"/>
                  </a:lnTo>
                  <a:lnTo>
                    <a:pt x="854332" y="289410"/>
                  </a:lnTo>
                  <a:lnTo>
                    <a:pt x="631078" y="590471"/>
                  </a:lnTo>
                  <a:lnTo>
                    <a:pt x="0" y="312712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iamond 5"/>
            <p:cNvSpPr/>
            <p:nvPr/>
          </p:nvSpPr>
          <p:spPr>
            <a:xfrm flipH="1">
              <a:off x="1571172" y="3961975"/>
              <a:ext cx="854332" cy="590471"/>
            </a:xfrm>
            <a:custGeom>
              <a:avLst/>
              <a:gdLst>
                <a:gd name="connsiteX0" fmla="*/ 0 w 1262156"/>
                <a:gd name="connsiteY0" fmla="*/ 277760 h 555519"/>
                <a:gd name="connsiteX1" fmla="*/ 631078 w 1262156"/>
                <a:gd name="connsiteY1" fmla="*/ 0 h 555519"/>
                <a:gd name="connsiteX2" fmla="*/ 1262156 w 1262156"/>
                <a:gd name="connsiteY2" fmla="*/ 277760 h 555519"/>
                <a:gd name="connsiteX3" fmla="*/ 631078 w 1262156"/>
                <a:gd name="connsiteY3" fmla="*/ 555519 h 555519"/>
                <a:gd name="connsiteX4" fmla="*/ 0 w 1262156"/>
                <a:gd name="connsiteY4" fmla="*/ 277760 h 555519"/>
                <a:gd name="connsiteX0" fmla="*/ 0 w 935897"/>
                <a:gd name="connsiteY0" fmla="*/ 372829 h 650588"/>
                <a:gd name="connsiteX1" fmla="*/ 631078 w 935897"/>
                <a:gd name="connsiteY1" fmla="*/ 95069 h 650588"/>
                <a:gd name="connsiteX2" fmla="*/ 935897 w 935897"/>
                <a:gd name="connsiteY2" fmla="*/ 0 h 650588"/>
                <a:gd name="connsiteX3" fmla="*/ 631078 w 935897"/>
                <a:gd name="connsiteY3" fmla="*/ 650588 h 650588"/>
                <a:gd name="connsiteX4" fmla="*/ 0 w 935897"/>
                <a:gd name="connsiteY4" fmla="*/ 372829 h 650588"/>
                <a:gd name="connsiteX0" fmla="*/ 0 w 935897"/>
                <a:gd name="connsiteY0" fmla="*/ 638937 h 916696"/>
                <a:gd name="connsiteX1" fmla="*/ 281515 w 935897"/>
                <a:gd name="connsiteY1" fmla="*/ 0 h 916696"/>
                <a:gd name="connsiteX2" fmla="*/ 935897 w 935897"/>
                <a:gd name="connsiteY2" fmla="*/ 266108 h 916696"/>
                <a:gd name="connsiteX3" fmla="*/ 631078 w 935897"/>
                <a:gd name="connsiteY3" fmla="*/ 916696 h 916696"/>
                <a:gd name="connsiteX4" fmla="*/ 0 w 935897"/>
                <a:gd name="connsiteY4" fmla="*/ 638937 h 916696"/>
                <a:gd name="connsiteX0" fmla="*/ 0 w 935897"/>
                <a:gd name="connsiteY0" fmla="*/ 372829 h 650588"/>
                <a:gd name="connsiteX1" fmla="*/ 328124 w 935897"/>
                <a:gd name="connsiteY1" fmla="*/ 48466 h 650588"/>
                <a:gd name="connsiteX2" fmla="*/ 935897 w 935897"/>
                <a:gd name="connsiteY2" fmla="*/ 0 h 650588"/>
                <a:gd name="connsiteX3" fmla="*/ 631078 w 935897"/>
                <a:gd name="connsiteY3" fmla="*/ 650588 h 650588"/>
                <a:gd name="connsiteX4" fmla="*/ 0 w 935897"/>
                <a:gd name="connsiteY4" fmla="*/ 372829 h 650588"/>
                <a:gd name="connsiteX0" fmla="*/ 0 w 854332"/>
                <a:gd name="connsiteY0" fmla="*/ 324363 h 602122"/>
                <a:gd name="connsiteX1" fmla="*/ 328124 w 854332"/>
                <a:gd name="connsiteY1" fmla="*/ 0 h 602122"/>
                <a:gd name="connsiteX2" fmla="*/ 854332 w 854332"/>
                <a:gd name="connsiteY2" fmla="*/ 301061 h 602122"/>
                <a:gd name="connsiteX3" fmla="*/ 631078 w 854332"/>
                <a:gd name="connsiteY3" fmla="*/ 602122 h 602122"/>
                <a:gd name="connsiteX4" fmla="*/ 0 w 854332"/>
                <a:gd name="connsiteY4" fmla="*/ 324363 h 602122"/>
                <a:gd name="connsiteX0" fmla="*/ 0 w 854332"/>
                <a:gd name="connsiteY0" fmla="*/ 277759 h 555518"/>
                <a:gd name="connsiteX1" fmla="*/ 304820 w 854332"/>
                <a:gd name="connsiteY1" fmla="*/ 0 h 555518"/>
                <a:gd name="connsiteX2" fmla="*/ 854332 w 854332"/>
                <a:gd name="connsiteY2" fmla="*/ 254457 h 555518"/>
                <a:gd name="connsiteX3" fmla="*/ 631078 w 854332"/>
                <a:gd name="connsiteY3" fmla="*/ 555518 h 555518"/>
                <a:gd name="connsiteX4" fmla="*/ 0 w 854332"/>
                <a:gd name="connsiteY4" fmla="*/ 277759 h 555518"/>
                <a:gd name="connsiteX0" fmla="*/ 0 w 854332"/>
                <a:gd name="connsiteY0" fmla="*/ 312712 h 590471"/>
                <a:gd name="connsiteX1" fmla="*/ 223255 w 854332"/>
                <a:gd name="connsiteY1" fmla="*/ 0 h 590471"/>
                <a:gd name="connsiteX2" fmla="*/ 854332 w 854332"/>
                <a:gd name="connsiteY2" fmla="*/ 289410 h 590471"/>
                <a:gd name="connsiteX3" fmla="*/ 631078 w 854332"/>
                <a:gd name="connsiteY3" fmla="*/ 590471 h 590471"/>
                <a:gd name="connsiteX4" fmla="*/ 0 w 854332"/>
                <a:gd name="connsiteY4" fmla="*/ 312712 h 590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332" h="590471">
                  <a:moveTo>
                    <a:pt x="0" y="312712"/>
                  </a:moveTo>
                  <a:lnTo>
                    <a:pt x="223255" y="0"/>
                  </a:lnTo>
                  <a:lnTo>
                    <a:pt x="854332" y="289410"/>
                  </a:lnTo>
                  <a:lnTo>
                    <a:pt x="631078" y="590471"/>
                  </a:lnTo>
                  <a:lnTo>
                    <a:pt x="0" y="312712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Diamond 5"/>
            <p:cNvSpPr/>
            <p:nvPr/>
          </p:nvSpPr>
          <p:spPr>
            <a:xfrm flipH="1">
              <a:off x="2425504" y="4552447"/>
              <a:ext cx="854332" cy="590471"/>
            </a:xfrm>
            <a:custGeom>
              <a:avLst/>
              <a:gdLst>
                <a:gd name="connsiteX0" fmla="*/ 0 w 1262156"/>
                <a:gd name="connsiteY0" fmla="*/ 277760 h 555519"/>
                <a:gd name="connsiteX1" fmla="*/ 631078 w 1262156"/>
                <a:gd name="connsiteY1" fmla="*/ 0 h 555519"/>
                <a:gd name="connsiteX2" fmla="*/ 1262156 w 1262156"/>
                <a:gd name="connsiteY2" fmla="*/ 277760 h 555519"/>
                <a:gd name="connsiteX3" fmla="*/ 631078 w 1262156"/>
                <a:gd name="connsiteY3" fmla="*/ 555519 h 555519"/>
                <a:gd name="connsiteX4" fmla="*/ 0 w 1262156"/>
                <a:gd name="connsiteY4" fmla="*/ 277760 h 555519"/>
                <a:gd name="connsiteX0" fmla="*/ 0 w 935897"/>
                <a:gd name="connsiteY0" fmla="*/ 372829 h 650588"/>
                <a:gd name="connsiteX1" fmla="*/ 631078 w 935897"/>
                <a:gd name="connsiteY1" fmla="*/ 95069 h 650588"/>
                <a:gd name="connsiteX2" fmla="*/ 935897 w 935897"/>
                <a:gd name="connsiteY2" fmla="*/ 0 h 650588"/>
                <a:gd name="connsiteX3" fmla="*/ 631078 w 935897"/>
                <a:gd name="connsiteY3" fmla="*/ 650588 h 650588"/>
                <a:gd name="connsiteX4" fmla="*/ 0 w 935897"/>
                <a:gd name="connsiteY4" fmla="*/ 372829 h 650588"/>
                <a:gd name="connsiteX0" fmla="*/ 0 w 935897"/>
                <a:gd name="connsiteY0" fmla="*/ 638937 h 916696"/>
                <a:gd name="connsiteX1" fmla="*/ 281515 w 935897"/>
                <a:gd name="connsiteY1" fmla="*/ 0 h 916696"/>
                <a:gd name="connsiteX2" fmla="*/ 935897 w 935897"/>
                <a:gd name="connsiteY2" fmla="*/ 266108 h 916696"/>
                <a:gd name="connsiteX3" fmla="*/ 631078 w 935897"/>
                <a:gd name="connsiteY3" fmla="*/ 916696 h 916696"/>
                <a:gd name="connsiteX4" fmla="*/ 0 w 935897"/>
                <a:gd name="connsiteY4" fmla="*/ 638937 h 916696"/>
                <a:gd name="connsiteX0" fmla="*/ 0 w 935897"/>
                <a:gd name="connsiteY0" fmla="*/ 372829 h 650588"/>
                <a:gd name="connsiteX1" fmla="*/ 328124 w 935897"/>
                <a:gd name="connsiteY1" fmla="*/ 48466 h 650588"/>
                <a:gd name="connsiteX2" fmla="*/ 935897 w 935897"/>
                <a:gd name="connsiteY2" fmla="*/ 0 h 650588"/>
                <a:gd name="connsiteX3" fmla="*/ 631078 w 935897"/>
                <a:gd name="connsiteY3" fmla="*/ 650588 h 650588"/>
                <a:gd name="connsiteX4" fmla="*/ 0 w 935897"/>
                <a:gd name="connsiteY4" fmla="*/ 372829 h 650588"/>
                <a:gd name="connsiteX0" fmla="*/ 0 w 854332"/>
                <a:gd name="connsiteY0" fmla="*/ 324363 h 602122"/>
                <a:gd name="connsiteX1" fmla="*/ 328124 w 854332"/>
                <a:gd name="connsiteY1" fmla="*/ 0 h 602122"/>
                <a:gd name="connsiteX2" fmla="*/ 854332 w 854332"/>
                <a:gd name="connsiteY2" fmla="*/ 301061 h 602122"/>
                <a:gd name="connsiteX3" fmla="*/ 631078 w 854332"/>
                <a:gd name="connsiteY3" fmla="*/ 602122 h 602122"/>
                <a:gd name="connsiteX4" fmla="*/ 0 w 854332"/>
                <a:gd name="connsiteY4" fmla="*/ 324363 h 602122"/>
                <a:gd name="connsiteX0" fmla="*/ 0 w 854332"/>
                <a:gd name="connsiteY0" fmla="*/ 277759 h 555518"/>
                <a:gd name="connsiteX1" fmla="*/ 304820 w 854332"/>
                <a:gd name="connsiteY1" fmla="*/ 0 h 555518"/>
                <a:gd name="connsiteX2" fmla="*/ 854332 w 854332"/>
                <a:gd name="connsiteY2" fmla="*/ 254457 h 555518"/>
                <a:gd name="connsiteX3" fmla="*/ 631078 w 854332"/>
                <a:gd name="connsiteY3" fmla="*/ 555518 h 555518"/>
                <a:gd name="connsiteX4" fmla="*/ 0 w 854332"/>
                <a:gd name="connsiteY4" fmla="*/ 277759 h 555518"/>
                <a:gd name="connsiteX0" fmla="*/ 0 w 854332"/>
                <a:gd name="connsiteY0" fmla="*/ 312712 h 590471"/>
                <a:gd name="connsiteX1" fmla="*/ 223255 w 854332"/>
                <a:gd name="connsiteY1" fmla="*/ 0 h 590471"/>
                <a:gd name="connsiteX2" fmla="*/ 854332 w 854332"/>
                <a:gd name="connsiteY2" fmla="*/ 289410 h 590471"/>
                <a:gd name="connsiteX3" fmla="*/ 631078 w 854332"/>
                <a:gd name="connsiteY3" fmla="*/ 590471 h 590471"/>
                <a:gd name="connsiteX4" fmla="*/ 0 w 854332"/>
                <a:gd name="connsiteY4" fmla="*/ 312712 h 590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332" h="590471">
                  <a:moveTo>
                    <a:pt x="0" y="312712"/>
                  </a:moveTo>
                  <a:lnTo>
                    <a:pt x="223255" y="0"/>
                  </a:lnTo>
                  <a:lnTo>
                    <a:pt x="854332" y="289410"/>
                  </a:lnTo>
                  <a:lnTo>
                    <a:pt x="631078" y="590471"/>
                  </a:lnTo>
                  <a:lnTo>
                    <a:pt x="0" y="312712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Freeform 1"/>
          <p:cNvSpPr/>
          <p:nvPr/>
        </p:nvSpPr>
        <p:spPr>
          <a:xfrm>
            <a:off x="6520004" y="3903337"/>
            <a:ext cx="2585603" cy="1865030"/>
          </a:xfrm>
          <a:custGeom>
            <a:avLst/>
            <a:gdLst>
              <a:gd name="connsiteX0" fmla="*/ 503392 w 2253823"/>
              <a:gd name="connsiteY0" fmla="*/ 1270053 h 1270053"/>
              <a:gd name="connsiteX1" fmla="*/ 0 w 2253823"/>
              <a:gd name="connsiteY1" fmla="*/ 331815 h 1270053"/>
              <a:gd name="connsiteX2" fmla="*/ 388984 w 2253823"/>
              <a:gd name="connsiteY2" fmla="*/ 160187 h 1270053"/>
              <a:gd name="connsiteX3" fmla="*/ 915258 w 2253823"/>
              <a:gd name="connsiteY3" fmla="*/ 1086982 h 1270053"/>
              <a:gd name="connsiteX4" fmla="*/ 823732 w 2253823"/>
              <a:gd name="connsiteY4" fmla="*/ 0 h 1270053"/>
              <a:gd name="connsiteX5" fmla="*/ 1498735 w 2253823"/>
              <a:gd name="connsiteY5" fmla="*/ 0 h 1270053"/>
              <a:gd name="connsiteX6" fmla="*/ 1315683 w 2253823"/>
              <a:gd name="connsiteY6" fmla="*/ 1075540 h 1270053"/>
              <a:gd name="connsiteX7" fmla="*/ 1876279 w 2253823"/>
              <a:gd name="connsiteY7" fmla="*/ 228838 h 1270053"/>
              <a:gd name="connsiteX8" fmla="*/ 2253823 w 2253823"/>
              <a:gd name="connsiteY8" fmla="*/ 594980 h 1270053"/>
              <a:gd name="connsiteX9" fmla="*/ 1750431 w 2253823"/>
              <a:gd name="connsiteY9" fmla="*/ 1270053 h 1270053"/>
              <a:gd name="connsiteX0" fmla="*/ 503392 w 2425434"/>
              <a:gd name="connsiteY0" fmla="*/ 1270053 h 1270053"/>
              <a:gd name="connsiteX1" fmla="*/ 0 w 2425434"/>
              <a:gd name="connsiteY1" fmla="*/ 331815 h 1270053"/>
              <a:gd name="connsiteX2" fmla="*/ 388984 w 2425434"/>
              <a:gd name="connsiteY2" fmla="*/ 160187 h 1270053"/>
              <a:gd name="connsiteX3" fmla="*/ 915258 w 2425434"/>
              <a:gd name="connsiteY3" fmla="*/ 1086982 h 1270053"/>
              <a:gd name="connsiteX4" fmla="*/ 823732 w 2425434"/>
              <a:gd name="connsiteY4" fmla="*/ 0 h 1270053"/>
              <a:gd name="connsiteX5" fmla="*/ 1498735 w 2425434"/>
              <a:gd name="connsiteY5" fmla="*/ 0 h 1270053"/>
              <a:gd name="connsiteX6" fmla="*/ 1315683 w 2425434"/>
              <a:gd name="connsiteY6" fmla="*/ 1075540 h 1270053"/>
              <a:gd name="connsiteX7" fmla="*/ 1876279 w 2425434"/>
              <a:gd name="connsiteY7" fmla="*/ 228838 h 1270053"/>
              <a:gd name="connsiteX8" fmla="*/ 2425434 w 2425434"/>
              <a:gd name="connsiteY8" fmla="*/ 697957 h 1270053"/>
              <a:gd name="connsiteX9" fmla="*/ 1750431 w 2425434"/>
              <a:gd name="connsiteY9" fmla="*/ 1270053 h 1270053"/>
              <a:gd name="connsiteX0" fmla="*/ 675002 w 2597044"/>
              <a:gd name="connsiteY0" fmla="*/ 1270053 h 1270053"/>
              <a:gd name="connsiteX1" fmla="*/ 0 w 2597044"/>
              <a:gd name="connsiteY1" fmla="*/ 503444 h 1270053"/>
              <a:gd name="connsiteX2" fmla="*/ 560594 w 2597044"/>
              <a:gd name="connsiteY2" fmla="*/ 160187 h 1270053"/>
              <a:gd name="connsiteX3" fmla="*/ 1086868 w 2597044"/>
              <a:gd name="connsiteY3" fmla="*/ 1086982 h 1270053"/>
              <a:gd name="connsiteX4" fmla="*/ 995342 w 2597044"/>
              <a:gd name="connsiteY4" fmla="*/ 0 h 1270053"/>
              <a:gd name="connsiteX5" fmla="*/ 1670345 w 2597044"/>
              <a:gd name="connsiteY5" fmla="*/ 0 h 1270053"/>
              <a:gd name="connsiteX6" fmla="*/ 1487293 w 2597044"/>
              <a:gd name="connsiteY6" fmla="*/ 1075540 h 1270053"/>
              <a:gd name="connsiteX7" fmla="*/ 2047889 w 2597044"/>
              <a:gd name="connsiteY7" fmla="*/ 228838 h 1270053"/>
              <a:gd name="connsiteX8" fmla="*/ 2597044 w 2597044"/>
              <a:gd name="connsiteY8" fmla="*/ 697957 h 1270053"/>
              <a:gd name="connsiteX9" fmla="*/ 1922041 w 2597044"/>
              <a:gd name="connsiteY9" fmla="*/ 1270053 h 1270053"/>
              <a:gd name="connsiteX0" fmla="*/ 663561 w 2585603"/>
              <a:gd name="connsiteY0" fmla="*/ 1270053 h 1270053"/>
              <a:gd name="connsiteX1" fmla="*/ 0 w 2585603"/>
              <a:gd name="connsiteY1" fmla="*/ 743725 h 1270053"/>
              <a:gd name="connsiteX2" fmla="*/ 549153 w 2585603"/>
              <a:gd name="connsiteY2" fmla="*/ 160187 h 1270053"/>
              <a:gd name="connsiteX3" fmla="*/ 1075427 w 2585603"/>
              <a:gd name="connsiteY3" fmla="*/ 1086982 h 1270053"/>
              <a:gd name="connsiteX4" fmla="*/ 983901 w 2585603"/>
              <a:gd name="connsiteY4" fmla="*/ 0 h 1270053"/>
              <a:gd name="connsiteX5" fmla="*/ 1658904 w 2585603"/>
              <a:gd name="connsiteY5" fmla="*/ 0 h 1270053"/>
              <a:gd name="connsiteX6" fmla="*/ 1475852 w 2585603"/>
              <a:gd name="connsiteY6" fmla="*/ 1075540 h 1270053"/>
              <a:gd name="connsiteX7" fmla="*/ 2036448 w 2585603"/>
              <a:gd name="connsiteY7" fmla="*/ 228838 h 1270053"/>
              <a:gd name="connsiteX8" fmla="*/ 2585603 w 2585603"/>
              <a:gd name="connsiteY8" fmla="*/ 697957 h 1270053"/>
              <a:gd name="connsiteX9" fmla="*/ 1910600 w 2585603"/>
              <a:gd name="connsiteY9" fmla="*/ 1270053 h 1270053"/>
              <a:gd name="connsiteX0" fmla="*/ 663561 w 2585603"/>
              <a:gd name="connsiteY0" fmla="*/ 1270053 h 1270053"/>
              <a:gd name="connsiteX1" fmla="*/ 0 w 2585603"/>
              <a:gd name="connsiteY1" fmla="*/ 743725 h 1270053"/>
              <a:gd name="connsiteX2" fmla="*/ 503390 w 2585603"/>
              <a:gd name="connsiteY2" fmla="*/ 251722 h 1270053"/>
              <a:gd name="connsiteX3" fmla="*/ 1075427 w 2585603"/>
              <a:gd name="connsiteY3" fmla="*/ 1086982 h 1270053"/>
              <a:gd name="connsiteX4" fmla="*/ 983901 w 2585603"/>
              <a:gd name="connsiteY4" fmla="*/ 0 h 1270053"/>
              <a:gd name="connsiteX5" fmla="*/ 1658904 w 2585603"/>
              <a:gd name="connsiteY5" fmla="*/ 0 h 1270053"/>
              <a:gd name="connsiteX6" fmla="*/ 1475852 w 2585603"/>
              <a:gd name="connsiteY6" fmla="*/ 1075540 h 1270053"/>
              <a:gd name="connsiteX7" fmla="*/ 2036448 w 2585603"/>
              <a:gd name="connsiteY7" fmla="*/ 228838 h 1270053"/>
              <a:gd name="connsiteX8" fmla="*/ 2585603 w 2585603"/>
              <a:gd name="connsiteY8" fmla="*/ 697957 h 1270053"/>
              <a:gd name="connsiteX9" fmla="*/ 1910600 w 2585603"/>
              <a:gd name="connsiteY9" fmla="*/ 1270053 h 1270053"/>
              <a:gd name="connsiteX0" fmla="*/ 663561 w 2585603"/>
              <a:gd name="connsiteY0" fmla="*/ 1270053 h 1270053"/>
              <a:gd name="connsiteX1" fmla="*/ 0 w 2585603"/>
              <a:gd name="connsiteY1" fmla="*/ 743725 h 1270053"/>
              <a:gd name="connsiteX2" fmla="*/ 617797 w 2585603"/>
              <a:gd name="connsiteY2" fmla="*/ 251722 h 1270053"/>
              <a:gd name="connsiteX3" fmla="*/ 1075427 w 2585603"/>
              <a:gd name="connsiteY3" fmla="*/ 1086982 h 1270053"/>
              <a:gd name="connsiteX4" fmla="*/ 983901 w 2585603"/>
              <a:gd name="connsiteY4" fmla="*/ 0 h 1270053"/>
              <a:gd name="connsiteX5" fmla="*/ 1658904 w 2585603"/>
              <a:gd name="connsiteY5" fmla="*/ 0 h 1270053"/>
              <a:gd name="connsiteX6" fmla="*/ 1475852 w 2585603"/>
              <a:gd name="connsiteY6" fmla="*/ 1075540 h 1270053"/>
              <a:gd name="connsiteX7" fmla="*/ 2036448 w 2585603"/>
              <a:gd name="connsiteY7" fmla="*/ 228838 h 1270053"/>
              <a:gd name="connsiteX8" fmla="*/ 2585603 w 2585603"/>
              <a:gd name="connsiteY8" fmla="*/ 697957 h 1270053"/>
              <a:gd name="connsiteX9" fmla="*/ 1910600 w 2585603"/>
              <a:gd name="connsiteY9" fmla="*/ 1270053 h 1270053"/>
              <a:gd name="connsiteX0" fmla="*/ 663561 w 2585603"/>
              <a:gd name="connsiteY0" fmla="*/ 1270053 h 1270053"/>
              <a:gd name="connsiteX1" fmla="*/ 0 w 2585603"/>
              <a:gd name="connsiteY1" fmla="*/ 743725 h 1270053"/>
              <a:gd name="connsiteX2" fmla="*/ 583475 w 2585603"/>
              <a:gd name="connsiteY2" fmla="*/ 240280 h 1270053"/>
              <a:gd name="connsiteX3" fmla="*/ 1075427 w 2585603"/>
              <a:gd name="connsiteY3" fmla="*/ 1086982 h 1270053"/>
              <a:gd name="connsiteX4" fmla="*/ 983901 w 2585603"/>
              <a:gd name="connsiteY4" fmla="*/ 0 h 1270053"/>
              <a:gd name="connsiteX5" fmla="*/ 1658904 w 2585603"/>
              <a:gd name="connsiteY5" fmla="*/ 0 h 1270053"/>
              <a:gd name="connsiteX6" fmla="*/ 1475852 w 2585603"/>
              <a:gd name="connsiteY6" fmla="*/ 1075540 h 1270053"/>
              <a:gd name="connsiteX7" fmla="*/ 2036448 w 2585603"/>
              <a:gd name="connsiteY7" fmla="*/ 228838 h 1270053"/>
              <a:gd name="connsiteX8" fmla="*/ 2585603 w 2585603"/>
              <a:gd name="connsiteY8" fmla="*/ 697957 h 1270053"/>
              <a:gd name="connsiteX9" fmla="*/ 1910600 w 2585603"/>
              <a:gd name="connsiteY9" fmla="*/ 1270053 h 1270053"/>
              <a:gd name="connsiteX0" fmla="*/ 663561 w 2585603"/>
              <a:gd name="connsiteY0" fmla="*/ 1270053 h 1309285"/>
              <a:gd name="connsiteX1" fmla="*/ 0 w 2585603"/>
              <a:gd name="connsiteY1" fmla="*/ 743725 h 1309285"/>
              <a:gd name="connsiteX2" fmla="*/ 583475 w 2585603"/>
              <a:gd name="connsiteY2" fmla="*/ 240280 h 1309285"/>
              <a:gd name="connsiteX3" fmla="*/ 1075427 w 2585603"/>
              <a:gd name="connsiteY3" fmla="*/ 1086982 h 1309285"/>
              <a:gd name="connsiteX4" fmla="*/ 983901 w 2585603"/>
              <a:gd name="connsiteY4" fmla="*/ 0 h 1309285"/>
              <a:gd name="connsiteX5" fmla="*/ 1658904 w 2585603"/>
              <a:gd name="connsiteY5" fmla="*/ 0 h 1309285"/>
              <a:gd name="connsiteX6" fmla="*/ 1475852 w 2585603"/>
              <a:gd name="connsiteY6" fmla="*/ 1075540 h 1309285"/>
              <a:gd name="connsiteX7" fmla="*/ 2036448 w 2585603"/>
              <a:gd name="connsiteY7" fmla="*/ 228838 h 1309285"/>
              <a:gd name="connsiteX8" fmla="*/ 2585603 w 2585603"/>
              <a:gd name="connsiteY8" fmla="*/ 697957 h 1309285"/>
              <a:gd name="connsiteX9" fmla="*/ 1910600 w 2585603"/>
              <a:gd name="connsiteY9" fmla="*/ 1270053 h 1309285"/>
              <a:gd name="connsiteX10" fmla="*/ 1933480 w 2585603"/>
              <a:gd name="connsiteY10" fmla="*/ 1258611 h 1309285"/>
              <a:gd name="connsiteX0" fmla="*/ 663561 w 2585603"/>
              <a:gd name="connsiteY0" fmla="*/ 1270053 h 1510361"/>
              <a:gd name="connsiteX1" fmla="*/ 0 w 2585603"/>
              <a:gd name="connsiteY1" fmla="*/ 743725 h 1510361"/>
              <a:gd name="connsiteX2" fmla="*/ 583475 w 2585603"/>
              <a:gd name="connsiteY2" fmla="*/ 240280 h 1510361"/>
              <a:gd name="connsiteX3" fmla="*/ 1075427 w 2585603"/>
              <a:gd name="connsiteY3" fmla="*/ 1086982 h 1510361"/>
              <a:gd name="connsiteX4" fmla="*/ 983901 w 2585603"/>
              <a:gd name="connsiteY4" fmla="*/ 0 h 1510361"/>
              <a:gd name="connsiteX5" fmla="*/ 1658904 w 2585603"/>
              <a:gd name="connsiteY5" fmla="*/ 0 h 1510361"/>
              <a:gd name="connsiteX6" fmla="*/ 1475852 w 2585603"/>
              <a:gd name="connsiteY6" fmla="*/ 1075540 h 1510361"/>
              <a:gd name="connsiteX7" fmla="*/ 2036448 w 2585603"/>
              <a:gd name="connsiteY7" fmla="*/ 228838 h 1510361"/>
              <a:gd name="connsiteX8" fmla="*/ 2585603 w 2585603"/>
              <a:gd name="connsiteY8" fmla="*/ 697957 h 1510361"/>
              <a:gd name="connsiteX9" fmla="*/ 1910600 w 2585603"/>
              <a:gd name="connsiteY9" fmla="*/ 1270053 h 1510361"/>
              <a:gd name="connsiteX10" fmla="*/ 1269918 w 2585603"/>
              <a:gd name="connsiteY10" fmla="*/ 1510333 h 1510361"/>
              <a:gd name="connsiteX0" fmla="*/ 663561 w 2585603"/>
              <a:gd name="connsiteY0" fmla="*/ 1270053 h 1556122"/>
              <a:gd name="connsiteX1" fmla="*/ 0 w 2585603"/>
              <a:gd name="connsiteY1" fmla="*/ 743725 h 1556122"/>
              <a:gd name="connsiteX2" fmla="*/ 583475 w 2585603"/>
              <a:gd name="connsiteY2" fmla="*/ 240280 h 1556122"/>
              <a:gd name="connsiteX3" fmla="*/ 1075427 w 2585603"/>
              <a:gd name="connsiteY3" fmla="*/ 1086982 h 1556122"/>
              <a:gd name="connsiteX4" fmla="*/ 983901 w 2585603"/>
              <a:gd name="connsiteY4" fmla="*/ 0 h 1556122"/>
              <a:gd name="connsiteX5" fmla="*/ 1658904 w 2585603"/>
              <a:gd name="connsiteY5" fmla="*/ 0 h 1556122"/>
              <a:gd name="connsiteX6" fmla="*/ 1475852 w 2585603"/>
              <a:gd name="connsiteY6" fmla="*/ 1075540 h 1556122"/>
              <a:gd name="connsiteX7" fmla="*/ 2036448 w 2585603"/>
              <a:gd name="connsiteY7" fmla="*/ 228838 h 1556122"/>
              <a:gd name="connsiteX8" fmla="*/ 2585603 w 2585603"/>
              <a:gd name="connsiteY8" fmla="*/ 697957 h 1556122"/>
              <a:gd name="connsiteX9" fmla="*/ 1910600 w 2585603"/>
              <a:gd name="connsiteY9" fmla="*/ 1270053 h 1556122"/>
              <a:gd name="connsiteX10" fmla="*/ 1281359 w 2585603"/>
              <a:gd name="connsiteY10" fmla="*/ 1556101 h 1556122"/>
              <a:gd name="connsiteX0" fmla="*/ 663561 w 2585603"/>
              <a:gd name="connsiteY0" fmla="*/ 1270053 h 1569525"/>
              <a:gd name="connsiteX1" fmla="*/ 0 w 2585603"/>
              <a:gd name="connsiteY1" fmla="*/ 743725 h 1569525"/>
              <a:gd name="connsiteX2" fmla="*/ 583475 w 2585603"/>
              <a:gd name="connsiteY2" fmla="*/ 240280 h 1569525"/>
              <a:gd name="connsiteX3" fmla="*/ 1075427 w 2585603"/>
              <a:gd name="connsiteY3" fmla="*/ 1086982 h 1569525"/>
              <a:gd name="connsiteX4" fmla="*/ 983901 w 2585603"/>
              <a:gd name="connsiteY4" fmla="*/ 0 h 1569525"/>
              <a:gd name="connsiteX5" fmla="*/ 1658904 w 2585603"/>
              <a:gd name="connsiteY5" fmla="*/ 0 h 1569525"/>
              <a:gd name="connsiteX6" fmla="*/ 1475852 w 2585603"/>
              <a:gd name="connsiteY6" fmla="*/ 1075540 h 1569525"/>
              <a:gd name="connsiteX7" fmla="*/ 2036448 w 2585603"/>
              <a:gd name="connsiteY7" fmla="*/ 228838 h 1569525"/>
              <a:gd name="connsiteX8" fmla="*/ 2585603 w 2585603"/>
              <a:gd name="connsiteY8" fmla="*/ 697957 h 1569525"/>
              <a:gd name="connsiteX9" fmla="*/ 1910600 w 2585603"/>
              <a:gd name="connsiteY9" fmla="*/ 1270053 h 1569525"/>
              <a:gd name="connsiteX10" fmla="*/ 1281359 w 2585603"/>
              <a:gd name="connsiteY10" fmla="*/ 1556101 h 1569525"/>
              <a:gd name="connsiteX11" fmla="*/ 1269918 w 2585603"/>
              <a:gd name="connsiteY11" fmla="*/ 1521774 h 1569525"/>
              <a:gd name="connsiteX0" fmla="*/ 663561 w 2585603"/>
              <a:gd name="connsiteY0" fmla="*/ 1270053 h 1559762"/>
              <a:gd name="connsiteX1" fmla="*/ 0 w 2585603"/>
              <a:gd name="connsiteY1" fmla="*/ 743725 h 1559762"/>
              <a:gd name="connsiteX2" fmla="*/ 583475 w 2585603"/>
              <a:gd name="connsiteY2" fmla="*/ 240280 h 1559762"/>
              <a:gd name="connsiteX3" fmla="*/ 1075427 w 2585603"/>
              <a:gd name="connsiteY3" fmla="*/ 1086982 h 1559762"/>
              <a:gd name="connsiteX4" fmla="*/ 983901 w 2585603"/>
              <a:gd name="connsiteY4" fmla="*/ 0 h 1559762"/>
              <a:gd name="connsiteX5" fmla="*/ 1658904 w 2585603"/>
              <a:gd name="connsiteY5" fmla="*/ 0 h 1559762"/>
              <a:gd name="connsiteX6" fmla="*/ 1475852 w 2585603"/>
              <a:gd name="connsiteY6" fmla="*/ 1075540 h 1559762"/>
              <a:gd name="connsiteX7" fmla="*/ 2036448 w 2585603"/>
              <a:gd name="connsiteY7" fmla="*/ 228838 h 1559762"/>
              <a:gd name="connsiteX8" fmla="*/ 2585603 w 2585603"/>
              <a:gd name="connsiteY8" fmla="*/ 697957 h 1559762"/>
              <a:gd name="connsiteX9" fmla="*/ 1910600 w 2585603"/>
              <a:gd name="connsiteY9" fmla="*/ 1270053 h 1559762"/>
              <a:gd name="connsiteX10" fmla="*/ 1281359 w 2585603"/>
              <a:gd name="connsiteY10" fmla="*/ 1556101 h 1559762"/>
              <a:gd name="connsiteX11" fmla="*/ 675000 w 2585603"/>
              <a:gd name="connsiteY11" fmla="*/ 1258610 h 1559762"/>
              <a:gd name="connsiteX0" fmla="*/ 663561 w 2585603"/>
              <a:gd name="connsiteY0" fmla="*/ 1270053 h 1521801"/>
              <a:gd name="connsiteX1" fmla="*/ 0 w 2585603"/>
              <a:gd name="connsiteY1" fmla="*/ 743725 h 1521801"/>
              <a:gd name="connsiteX2" fmla="*/ 583475 w 2585603"/>
              <a:gd name="connsiteY2" fmla="*/ 240280 h 1521801"/>
              <a:gd name="connsiteX3" fmla="*/ 1075427 w 2585603"/>
              <a:gd name="connsiteY3" fmla="*/ 1086982 h 1521801"/>
              <a:gd name="connsiteX4" fmla="*/ 983901 w 2585603"/>
              <a:gd name="connsiteY4" fmla="*/ 0 h 1521801"/>
              <a:gd name="connsiteX5" fmla="*/ 1658904 w 2585603"/>
              <a:gd name="connsiteY5" fmla="*/ 0 h 1521801"/>
              <a:gd name="connsiteX6" fmla="*/ 1475852 w 2585603"/>
              <a:gd name="connsiteY6" fmla="*/ 1075540 h 1521801"/>
              <a:gd name="connsiteX7" fmla="*/ 2036448 w 2585603"/>
              <a:gd name="connsiteY7" fmla="*/ 228838 h 1521801"/>
              <a:gd name="connsiteX8" fmla="*/ 2585603 w 2585603"/>
              <a:gd name="connsiteY8" fmla="*/ 697957 h 1521801"/>
              <a:gd name="connsiteX9" fmla="*/ 1910600 w 2585603"/>
              <a:gd name="connsiteY9" fmla="*/ 1270053 h 1521801"/>
              <a:gd name="connsiteX10" fmla="*/ 1350003 w 2585603"/>
              <a:gd name="connsiteY10" fmla="*/ 1521775 h 1521801"/>
              <a:gd name="connsiteX11" fmla="*/ 675000 w 2585603"/>
              <a:gd name="connsiteY11" fmla="*/ 1258610 h 1521801"/>
              <a:gd name="connsiteX0" fmla="*/ 663561 w 2585603"/>
              <a:gd name="connsiteY0" fmla="*/ 1270053 h 1521797"/>
              <a:gd name="connsiteX1" fmla="*/ 0 w 2585603"/>
              <a:gd name="connsiteY1" fmla="*/ 743725 h 1521797"/>
              <a:gd name="connsiteX2" fmla="*/ 583475 w 2585603"/>
              <a:gd name="connsiteY2" fmla="*/ 240280 h 1521797"/>
              <a:gd name="connsiteX3" fmla="*/ 1075427 w 2585603"/>
              <a:gd name="connsiteY3" fmla="*/ 1086982 h 1521797"/>
              <a:gd name="connsiteX4" fmla="*/ 983901 w 2585603"/>
              <a:gd name="connsiteY4" fmla="*/ 0 h 1521797"/>
              <a:gd name="connsiteX5" fmla="*/ 1658904 w 2585603"/>
              <a:gd name="connsiteY5" fmla="*/ 0 h 1521797"/>
              <a:gd name="connsiteX6" fmla="*/ 1475852 w 2585603"/>
              <a:gd name="connsiteY6" fmla="*/ 1075540 h 1521797"/>
              <a:gd name="connsiteX7" fmla="*/ 2036448 w 2585603"/>
              <a:gd name="connsiteY7" fmla="*/ 228838 h 1521797"/>
              <a:gd name="connsiteX8" fmla="*/ 2585603 w 2585603"/>
              <a:gd name="connsiteY8" fmla="*/ 697957 h 1521797"/>
              <a:gd name="connsiteX9" fmla="*/ 1853396 w 2585603"/>
              <a:gd name="connsiteY9" fmla="*/ 1247169 h 1521797"/>
              <a:gd name="connsiteX10" fmla="*/ 1350003 w 2585603"/>
              <a:gd name="connsiteY10" fmla="*/ 1521775 h 1521797"/>
              <a:gd name="connsiteX11" fmla="*/ 675000 w 2585603"/>
              <a:gd name="connsiteY11" fmla="*/ 1258610 h 1521797"/>
              <a:gd name="connsiteX0" fmla="*/ 663561 w 2585603"/>
              <a:gd name="connsiteY0" fmla="*/ 1270053 h 1533238"/>
              <a:gd name="connsiteX1" fmla="*/ 0 w 2585603"/>
              <a:gd name="connsiteY1" fmla="*/ 743725 h 1533238"/>
              <a:gd name="connsiteX2" fmla="*/ 583475 w 2585603"/>
              <a:gd name="connsiteY2" fmla="*/ 240280 h 1533238"/>
              <a:gd name="connsiteX3" fmla="*/ 1075427 w 2585603"/>
              <a:gd name="connsiteY3" fmla="*/ 1086982 h 1533238"/>
              <a:gd name="connsiteX4" fmla="*/ 983901 w 2585603"/>
              <a:gd name="connsiteY4" fmla="*/ 0 h 1533238"/>
              <a:gd name="connsiteX5" fmla="*/ 1658904 w 2585603"/>
              <a:gd name="connsiteY5" fmla="*/ 0 h 1533238"/>
              <a:gd name="connsiteX6" fmla="*/ 1475852 w 2585603"/>
              <a:gd name="connsiteY6" fmla="*/ 1075540 h 1533238"/>
              <a:gd name="connsiteX7" fmla="*/ 2036448 w 2585603"/>
              <a:gd name="connsiteY7" fmla="*/ 228838 h 1533238"/>
              <a:gd name="connsiteX8" fmla="*/ 2585603 w 2585603"/>
              <a:gd name="connsiteY8" fmla="*/ 697957 h 1533238"/>
              <a:gd name="connsiteX9" fmla="*/ 1853396 w 2585603"/>
              <a:gd name="connsiteY9" fmla="*/ 1247169 h 1533238"/>
              <a:gd name="connsiteX10" fmla="*/ 1281359 w 2585603"/>
              <a:gd name="connsiteY10" fmla="*/ 1533217 h 1533238"/>
              <a:gd name="connsiteX11" fmla="*/ 675000 w 2585603"/>
              <a:gd name="connsiteY11" fmla="*/ 1258610 h 1533238"/>
              <a:gd name="connsiteX0" fmla="*/ 663561 w 2585603"/>
              <a:gd name="connsiteY0" fmla="*/ 1270053 h 1533239"/>
              <a:gd name="connsiteX1" fmla="*/ 0 w 2585603"/>
              <a:gd name="connsiteY1" fmla="*/ 743725 h 1533239"/>
              <a:gd name="connsiteX2" fmla="*/ 583475 w 2585603"/>
              <a:gd name="connsiteY2" fmla="*/ 240280 h 1533239"/>
              <a:gd name="connsiteX3" fmla="*/ 1075427 w 2585603"/>
              <a:gd name="connsiteY3" fmla="*/ 1086982 h 1533239"/>
              <a:gd name="connsiteX4" fmla="*/ 983901 w 2585603"/>
              <a:gd name="connsiteY4" fmla="*/ 0 h 1533239"/>
              <a:gd name="connsiteX5" fmla="*/ 1658904 w 2585603"/>
              <a:gd name="connsiteY5" fmla="*/ 0 h 1533239"/>
              <a:gd name="connsiteX6" fmla="*/ 1475852 w 2585603"/>
              <a:gd name="connsiteY6" fmla="*/ 1075540 h 1533239"/>
              <a:gd name="connsiteX7" fmla="*/ 2036448 w 2585603"/>
              <a:gd name="connsiteY7" fmla="*/ 228838 h 1533239"/>
              <a:gd name="connsiteX8" fmla="*/ 2585603 w 2585603"/>
              <a:gd name="connsiteY8" fmla="*/ 697957 h 1533239"/>
              <a:gd name="connsiteX9" fmla="*/ 1864837 w 2585603"/>
              <a:gd name="connsiteY9" fmla="*/ 1258611 h 1533239"/>
              <a:gd name="connsiteX10" fmla="*/ 1281359 w 2585603"/>
              <a:gd name="connsiteY10" fmla="*/ 1533217 h 1533239"/>
              <a:gd name="connsiteX11" fmla="*/ 675000 w 2585603"/>
              <a:gd name="connsiteY11" fmla="*/ 1258610 h 1533239"/>
              <a:gd name="connsiteX0" fmla="*/ 663561 w 2585603"/>
              <a:gd name="connsiteY0" fmla="*/ 1270053 h 1533239"/>
              <a:gd name="connsiteX1" fmla="*/ 0 w 2585603"/>
              <a:gd name="connsiteY1" fmla="*/ 743725 h 1533239"/>
              <a:gd name="connsiteX2" fmla="*/ 583475 w 2585603"/>
              <a:gd name="connsiteY2" fmla="*/ 240280 h 1533239"/>
              <a:gd name="connsiteX3" fmla="*/ 1075427 w 2585603"/>
              <a:gd name="connsiteY3" fmla="*/ 1086982 h 1533239"/>
              <a:gd name="connsiteX4" fmla="*/ 983901 w 2585603"/>
              <a:gd name="connsiteY4" fmla="*/ 0 h 1533239"/>
              <a:gd name="connsiteX5" fmla="*/ 1658904 w 2585603"/>
              <a:gd name="connsiteY5" fmla="*/ 0 h 1533239"/>
              <a:gd name="connsiteX6" fmla="*/ 1475852 w 2585603"/>
              <a:gd name="connsiteY6" fmla="*/ 1075540 h 1533239"/>
              <a:gd name="connsiteX7" fmla="*/ 2036448 w 2585603"/>
              <a:gd name="connsiteY7" fmla="*/ 228838 h 1533239"/>
              <a:gd name="connsiteX8" fmla="*/ 2585603 w 2585603"/>
              <a:gd name="connsiteY8" fmla="*/ 697957 h 1533239"/>
              <a:gd name="connsiteX9" fmla="*/ 1864837 w 2585603"/>
              <a:gd name="connsiteY9" fmla="*/ 1258611 h 1533239"/>
              <a:gd name="connsiteX10" fmla="*/ 1281359 w 2585603"/>
              <a:gd name="connsiteY10" fmla="*/ 1533217 h 1533239"/>
              <a:gd name="connsiteX11" fmla="*/ 697881 w 2585603"/>
              <a:gd name="connsiteY11" fmla="*/ 1323656 h 1533239"/>
              <a:gd name="connsiteX0" fmla="*/ 663561 w 2585603"/>
              <a:gd name="connsiteY0" fmla="*/ 1270053 h 1533239"/>
              <a:gd name="connsiteX1" fmla="*/ 0 w 2585603"/>
              <a:gd name="connsiteY1" fmla="*/ 743725 h 1533239"/>
              <a:gd name="connsiteX2" fmla="*/ 583475 w 2585603"/>
              <a:gd name="connsiteY2" fmla="*/ 240280 h 1533239"/>
              <a:gd name="connsiteX3" fmla="*/ 1075427 w 2585603"/>
              <a:gd name="connsiteY3" fmla="*/ 1086982 h 1533239"/>
              <a:gd name="connsiteX4" fmla="*/ 983901 w 2585603"/>
              <a:gd name="connsiteY4" fmla="*/ 0 h 1533239"/>
              <a:gd name="connsiteX5" fmla="*/ 1658904 w 2585603"/>
              <a:gd name="connsiteY5" fmla="*/ 0 h 1533239"/>
              <a:gd name="connsiteX6" fmla="*/ 1475852 w 2585603"/>
              <a:gd name="connsiteY6" fmla="*/ 1075540 h 1533239"/>
              <a:gd name="connsiteX7" fmla="*/ 2036448 w 2585603"/>
              <a:gd name="connsiteY7" fmla="*/ 228838 h 1533239"/>
              <a:gd name="connsiteX8" fmla="*/ 2585603 w 2585603"/>
              <a:gd name="connsiteY8" fmla="*/ 697957 h 1533239"/>
              <a:gd name="connsiteX9" fmla="*/ 1864837 w 2585603"/>
              <a:gd name="connsiteY9" fmla="*/ 1258611 h 1533239"/>
              <a:gd name="connsiteX10" fmla="*/ 1281359 w 2585603"/>
              <a:gd name="connsiteY10" fmla="*/ 1533217 h 1533239"/>
              <a:gd name="connsiteX0" fmla="*/ 686442 w 2585603"/>
              <a:gd name="connsiteY0" fmla="*/ 1316514 h 1533239"/>
              <a:gd name="connsiteX1" fmla="*/ 0 w 2585603"/>
              <a:gd name="connsiteY1" fmla="*/ 743725 h 1533239"/>
              <a:gd name="connsiteX2" fmla="*/ 583475 w 2585603"/>
              <a:gd name="connsiteY2" fmla="*/ 240280 h 1533239"/>
              <a:gd name="connsiteX3" fmla="*/ 1075427 w 2585603"/>
              <a:gd name="connsiteY3" fmla="*/ 1086982 h 1533239"/>
              <a:gd name="connsiteX4" fmla="*/ 983901 w 2585603"/>
              <a:gd name="connsiteY4" fmla="*/ 0 h 1533239"/>
              <a:gd name="connsiteX5" fmla="*/ 1658904 w 2585603"/>
              <a:gd name="connsiteY5" fmla="*/ 0 h 1533239"/>
              <a:gd name="connsiteX6" fmla="*/ 1475852 w 2585603"/>
              <a:gd name="connsiteY6" fmla="*/ 1075540 h 1533239"/>
              <a:gd name="connsiteX7" fmla="*/ 2036448 w 2585603"/>
              <a:gd name="connsiteY7" fmla="*/ 228838 h 1533239"/>
              <a:gd name="connsiteX8" fmla="*/ 2585603 w 2585603"/>
              <a:gd name="connsiteY8" fmla="*/ 697957 h 1533239"/>
              <a:gd name="connsiteX9" fmla="*/ 1864837 w 2585603"/>
              <a:gd name="connsiteY9" fmla="*/ 1258611 h 1533239"/>
              <a:gd name="connsiteX10" fmla="*/ 1281359 w 2585603"/>
              <a:gd name="connsiteY10" fmla="*/ 1533217 h 1533239"/>
              <a:gd name="connsiteX0" fmla="*/ 686442 w 2585603"/>
              <a:gd name="connsiteY0" fmla="*/ 1316514 h 1533242"/>
              <a:gd name="connsiteX1" fmla="*/ 0 w 2585603"/>
              <a:gd name="connsiteY1" fmla="*/ 743725 h 1533242"/>
              <a:gd name="connsiteX2" fmla="*/ 583475 w 2585603"/>
              <a:gd name="connsiteY2" fmla="*/ 240280 h 1533242"/>
              <a:gd name="connsiteX3" fmla="*/ 1075427 w 2585603"/>
              <a:gd name="connsiteY3" fmla="*/ 1086982 h 1533242"/>
              <a:gd name="connsiteX4" fmla="*/ 983901 w 2585603"/>
              <a:gd name="connsiteY4" fmla="*/ 0 h 1533242"/>
              <a:gd name="connsiteX5" fmla="*/ 1658904 w 2585603"/>
              <a:gd name="connsiteY5" fmla="*/ 0 h 1533242"/>
              <a:gd name="connsiteX6" fmla="*/ 1475852 w 2585603"/>
              <a:gd name="connsiteY6" fmla="*/ 1075540 h 1533242"/>
              <a:gd name="connsiteX7" fmla="*/ 2036448 w 2585603"/>
              <a:gd name="connsiteY7" fmla="*/ 228838 h 1533242"/>
              <a:gd name="connsiteX8" fmla="*/ 2585603 w 2585603"/>
              <a:gd name="connsiteY8" fmla="*/ 697957 h 1533242"/>
              <a:gd name="connsiteX9" fmla="*/ 1876278 w 2585603"/>
              <a:gd name="connsiteY9" fmla="*/ 1277195 h 1533242"/>
              <a:gd name="connsiteX10" fmla="*/ 1281359 w 2585603"/>
              <a:gd name="connsiteY10" fmla="*/ 1533217 h 1533242"/>
              <a:gd name="connsiteX0" fmla="*/ 686442 w 2585603"/>
              <a:gd name="connsiteY0" fmla="*/ 1316514 h 1533245"/>
              <a:gd name="connsiteX1" fmla="*/ 0 w 2585603"/>
              <a:gd name="connsiteY1" fmla="*/ 743725 h 1533245"/>
              <a:gd name="connsiteX2" fmla="*/ 583475 w 2585603"/>
              <a:gd name="connsiteY2" fmla="*/ 240280 h 1533245"/>
              <a:gd name="connsiteX3" fmla="*/ 1075427 w 2585603"/>
              <a:gd name="connsiteY3" fmla="*/ 1086982 h 1533245"/>
              <a:gd name="connsiteX4" fmla="*/ 983901 w 2585603"/>
              <a:gd name="connsiteY4" fmla="*/ 0 h 1533245"/>
              <a:gd name="connsiteX5" fmla="*/ 1658904 w 2585603"/>
              <a:gd name="connsiteY5" fmla="*/ 0 h 1533245"/>
              <a:gd name="connsiteX6" fmla="*/ 1475852 w 2585603"/>
              <a:gd name="connsiteY6" fmla="*/ 1075540 h 1533245"/>
              <a:gd name="connsiteX7" fmla="*/ 2036448 w 2585603"/>
              <a:gd name="connsiteY7" fmla="*/ 228838 h 1533245"/>
              <a:gd name="connsiteX8" fmla="*/ 2585603 w 2585603"/>
              <a:gd name="connsiteY8" fmla="*/ 697957 h 1533245"/>
              <a:gd name="connsiteX9" fmla="*/ 1841956 w 2585603"/>
              <a:gd name="connsiteY9" fmla="*/ 1295780 h 1533245"/>
              <a:gd name="connsiteX10" fmla="*/ 1281359 w 2585603"/>
              <a:gd name="connsiteY10" fmla="*/ 1533217 h 1533245"/>
              <a:gd name="connsiteX0" fmla="*/ 686442 w 2585603"/>
              <a:gd name="connsiteY0" fmla="*/ 1316514 h 1496086"/>
              <a:gd name="connsiteX1" fmla="*/ 0 w 2585603"/>
              <a:gd name="connsiteY1" fmla="*/ 743725 h 1496086"/>
              <a:gd name="connsiteX2" fmla="*/ 583475 w 2585603"/>
              <a:gd name="connsiteY2" fmla="*/ 240280 h 1496086"/>
              <a:gd name="connsiteX3" fmla="*/ 1075427 w 2585603"/>
              <a:gd name="connsiteY3" fmla="*/ 1086982 h 1496086"/>
              <a:gd name="connsiteX4" fmla="*/ 983901 w 2585603"/>
              <a:gd name="connsiteY4" fmla="*/ 0 h 1496086"/>
              <a:gd name="connsiteX5" fmla="*/ 1658904 w 2585603"/>
              <a:gd name="connsiteY5" fmla="*/ 0 h 1496086"/>
              <a:gd name="connsiteX6" fmla="*/ 1475852 w 2585603"/>
              <a:gd name="connsiteY6" fmla="*/ 1075540 h 1496086"/>
              <a:gd name="connsiteX7" fmla="*/ 2036448 w 2585603"/>
              <a:gd name="connsiteY7" fmla="*/ 228838 h 1496086"/>
              <a:gd name="connsiteX8" fmla="*/ 2585603 w 2585603"/>
              <a:gd name="connsiteY8" fmla="*/ 697957 h 1496086"/>
              <a:gd name="connsiteX9" fmla="*/ 1841956 w 2585603"/>
              <a:gd name="connsiteY9" fmla="*/ 1295780 h 1496086"/>
              <a:gd name="connsiteX10" fmla="*/ 1281359 w 2585603"/>
              <a:gd name="connsiteY10" fmla="*/ 1496048 h 1496086"/>
              <a:gd name="connsiteX0" fmla="*/ 686442 w 2585603"/>
              <a:gd name="connsiteY0" fmla="*/ 1316514 h 1514664"/>
              <a:gd name="connsiteX1" fmla="*/ 0 w 2585603"/>
              <a:gd name="connsiteY1" fmla="*/ 743725 h 1514664"/>
              <a:gd name="connsiteX2" fmla="*/ 583475 w 2585603"/>
              <a:gd name="connsiteY2" fmla="*/ 240280 h 1514664"/>
              <a:gd name="connsiteX3" fmla="*/ 1075427 w 2585603"/>
              <a:gd name="connsiteY3" fmla="*/ 1086982 h 1514664"/>
              <a:gd name="connsiteX4" fmla="*/ 983901 w 2585603"/>
              <a:gd name="connsiteY4" fmla="*/ 0 h 1514664"/>
              <a:gd name="connsiteX5" fmla="*/ 1658904 w 2585603"/>
              <a:gd name="connsiteY5" fmla="*/ 0 h 1514664"/>
              <a:gd name="connsiteX6" fmla="*/ 1475852 w 2585603"/>
              <a:gd name="connsiteY6" fmla="*/ 1075540 h 1514664"/>
              <a:gd name="connsiteX7" fmla="*/ 2036448 w 2585603"/>
              <a:gd name="connsiteY7" fmla="*/ 228838 h 1514664"/>
              <a:gd name="connsiteX8" fmla="*/ 2585603 w 2585603"/>
              <a:gd name="connsiteY8" fmla="*/ 697957 h 1514664"/>
              <a:gd name="connsiteX9" fmla="*/ 1841956 w 2585603"/>
              <a:gd name="connsiteY9" fmla="*/ 1295780 h 1514664"/>
              <a:gd name="connsiteX10" fmla="*/ 1247036 w 2585603"/>
              <a:gd name="connsiteY10" fmla="*/ 1514632 h 1514664"/>
              <a:gd name="connsiteX0" fmla="*/ 686442 w 2585603"/>
              <a:gd name="connsiteY0" fmla="*/ 1316514 h 1514632"/>
              <a:gd name="connsiteX1" fmla="*/ 0 w 2585603"/>
              <a:gd name="connsiteY1" fmla="*/ 743725 h 1514632"/>
              <a:gd name="connsiteX2" fmla="*/ 583475 w 2585603"/>
              <a:gd name="connsiteY2" fmla="*/ 240280 h 1514632"/>
              <a:gd name="connsiteX3" fmla="*/ 1075427 w 2585603"/>
              <a:gd name="connsiteY3" fmla="*/ 1086982 h 1514632"/>
              <a:gd name="connsiteX4" fmla="*/ 983901 w 2585603"/>
              <a:gd name="connsiteY4" fmla="*/ 0 h 1514632"/>
              <a:gd name="connsiteX5" fmla="*/ 1658904 w 2585603"/>
              <a:gd name="connsiteY5" fmla="*/ 0 h 1514632"/>
              <a:gd name="connsiteX6" fmla="*/ 1475852 w 2585603"/>
              <a:gd name="connsiteY6" fmla="*/ 1075540 h 1514632"/>
              <a:gd name="connsiteX7" fmla="*/ 2036448 w 2585603"/>
              <a:gd name="connsiteY7" fmla="*/ 228838 h 1514632"/>
              <a:gd name="connsiteX8" fmla="*/ 2585603 w 2585603"/>
              <a:gd name="connsiteY8" fmla="*/ 697957 h 1514632"/>
              <a:gd name="connsiteX9" fmla="*/ 1841956 w 2585603"/>
              <a:gd name="connsiteY9" fmla="*/ 1295780 h 1514632"/>
              <a:gd name="connsiteX10" fmla="*/ 1247036 w 2585603"/>
              <a:gd name="connsiteY10" fmla="*/ 1514632 h 1514632"/>
              <a:gd name="connsiteX0" fmla="*/ 686442 w 2585603"/>
              <a:gd name="connsiteY0" fmla="*/ 1316514 h 1514632"/>
              <a:gd name="connsiteX1" fmla="*/ 0 w 2585603"/>
              <a:gd name="connsiteY1" fmla="*/ 743725 h 1514632"/>
              <a:gd name="connsiteX2" fmla="*/ 583475 w 2585603"/>
              <a:gd name="connsiteY2" fmla="*/ 240280 h 1514632"/>
              <a:gd name="connsiteX3" fmla="*/ 1075427 w 2585603"/>
              <a:gd name="connsiteY3" fmla="*/ 1086982 h 1514632"/>
              <a:gd name="connsiteX4" fmla="*/ 983901 w 2585603"/>
              <a:gd name="connsiteY4" fmla="*/ 0 h 1514632"/>
              <a:gd name="connsiteX5" fmla="*/ 1658904 w 2585603"/>
              <a:gd name="connsiteY5" fmla="*/ 0 h 1514632"/>
              <a:gd name="connsiteX6" fmla="*/ 1475852 w 2585603"/>
              <a:gd name="connsiteY6" fmla="*/ 1075540 h 1514632"/>
              <a:gd name="connsiteX7" fmla="*/ 2036448 w 2585603"/>
              <a:gd name="connsiteY7" fmla="*/ 228838 h 1514632"/>
              <a:gd name="connsiteX8" fmla="*/ 2585603 w 2585603"/>
              <a:gd name="connsiteY8" fmla="*/ 697957 h 1514632"/>
              <a:gd name="connsiteX9" fmla="*/ 1849894 w 2585603"/>
              <a:gd name="connsiteY9" fmla="*/ 1302226 h 1514632"/>
              <a:gd name="connsiteX10" fmla="*/ 1247036 w 2585603"/>
              <a:gd name="connsiteY10" fmla="*/ 1514632 h 1514632"/>
              <a:gd name="connsiteX0" fmla="*/ 686442 w 2585603"/>
              <a:gd name="connsiteY0" fmla="*/ 1316514 h 1514632"/>
              <a:gd name="connsiteX1" fmla="*/ 0 w 2585603"/>
              <a:gd name="connsiteY1" fmla="*/ 743725 h 1514632"/>
              <a:gd name="connsiteX2" fmla="*/ 583475 w 2585603"/>
              <a:gd name="connsiteY2" fmla="*/ 240280 h 1514632"/>
              <a:gd name="connsiteX3" fmla="*/ 1075427 w 2585603"/>
              <a:gd name="connsiteY3" fmla="*/ 1086982 h 1514632"/>
              <a:gd name="connsiteX4" fmla="*/ 983901 w 2585603"/>
              <a:gd name="connsiteY4" fmla="*/ 0 h 1514632"/>
              <a:gd name="connsiteX5" fmla="*/ 1658904 w 2585603"/>
              <a:gd name="connsiteY5" fmla="*/ 0 h 1514632"/>
              <a:gd name="connsiteX6" fmla="*/ 1475852 w 2585603"/>
              <a:gd name="connsiteY6" fmla="*/ 1075540 h 1514632"/>
              <a:gd name="connsiteX7" fmla="*/ 2036448 w 2585603"/>
              <a:gd name="connsiteY7" fmla="*/ 228838 h 1514632"/>
              <a:gd name="connsiteX8" fmla="*/ 2585603 w 2585603"/>
              <a:gd name="connsiteY8" fmla="*/ 697957 h 1514632"/>
              <a:gd name="connsiteX9" fmla="*/ 1845925 w 2585603"/>
              <a:gd name="connsiteY9" fmla="*/ 1292557 h 1514632"/>
              <a:gd name="connsiteX10" fmla="*/ 1247036 w 2585603"/>
              <a:gd name="connsiteY10" fmla="*/ 1514632 h 1514632"/>
              <a:gd name="connsiteX0" fmla="*/ 686442 w 2585603"/>
              <a:gd name="connsiteY0" fmla="*/ 1316514 h 1514632"/>
              <a:gd name="connsiteX1" fmla="*/ 0 w 2585603"/>
              <a:gd name="connsiteY1" fmla="*/ 743725 h 1514632"/>
              <a:gd name="connsiteX2" fmla="*/ 583475 w 2585603"/>
              <a:gd name="connsiteY2" fmla="*/ 240280 h 1514632"/>
              <a:gd name="connsiteX3" fmla="*/ 1075427 w 2585603"/>
              <a:gd name="connsiteY3" fmla="*/ 1086982 h 1514632"/>
              <a:gd name="connsiteX4" fmla="*/ 983901 w 2585603"/>
              <a:gd name="connsiteY4" fmla="*/ 0 h 1514632"/>
              <a:gd name="connsiteX5" fmla="*/ 1658904 w 2585603"/>
              <a:gd name="connsiteY5" fmla="*/ 0 h 1514632"/>
              <a:gd name="connsiteX6" fmla="*/ 1475852 w 2585603"/>
              <a:gd name="connsiteY6" fmla="*/ 1075540 h 1514632"/>
              <a:gd name="connsiteX7" fmla="*/ 2036448 w 2585603"/>
              <a:gd name="connsiteY7" fmla="*/ 228838 h 1514632"/>
              <a:gd name="connsiteX8" fmla="*/ 2585603 w 2585603"/>
              <a:gd name="connsiteY8" fmla="*/ 697957 h 1514632"/>
              <a:gd name="connsiteX9" fmla="*/ 1853862 w 2585603"/>
              <a:gd name="connsiteY9" fmla="*/ 1302226 h 1514632"/>
              <a:gd name="connsiteX10" fmla="*/ 1247036 w 2585603"/>
              <a:gd name="connsiteY10" fmla="*/ 1514632 h 1514632"/>
              <a:gd name="connsiteX0" fmla="*/ 666599 w 2585603"/>
              <a:gd name="connsiteY0" fmla="*/ 1306845 h 1514632"/>
              <a:gd name="connsiteX1" fmla="*/ 0 w 2585603"/>
              <a:gd name="connsiteY1" fmla="*/ 743725 h 1514632"/>
              <a:gd name="connsiteX2" fmla="*/ 583475 w 2585603"/>
              <a:gd name="connsiteY2" fmla="*/ 240280 h 1514632"/>
              <a:gd name="connsiteX3" fmla="*/ 1075427 w 2585603"/>
              <a:gd name="connsiteY3" fmla="*/ 1086982 h 1514632"/>
              <a:gd name="connsiteX4" fmla="*/ 983901 w 2585603"/>
              <a:gd name="connsiteY4" fmla="*/ 0 h 1514632"/>
              <a:gd name="connsiteX5" fmla="*/ 1658904 w 2585603"/>
              <a:gd name="connsiteY5" fmla="*/ 0 h 1514632"/>
              <a:gd name="connsiteX6" fmla="*/ 1475852 w 2585603"/>
              <a:gd name="connsiteY6" fmla="*/ 1075540 h 1514632"/>
              <a:gd name="connsiteX7" fmla="*/ 2036448 w 2585603"/>
              <a:gd name="connsiteY7" fmla="*/ 228838 h 1514632"/>
              <a:gd name="connsiteX8" fmla="*/ 2585603 w 2585603"/>
              <a:gd name="connsiteY8" fmla="*/ 697957 h 1514632"/>
              <a:gd name="connsiteX9" fmla="*/ 1853862 w 2585603"/>
              <a:gd name="connsiteY9" fmla="*/ 1302226 h 1514632"/>
              <a:gd name="connsiteX10" fmla="*/ 1247036 w 2585603"/>
              <a:gd name="connsiteY10" fmla="*/ 1514632 h 151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85603" h="1514632">
                <a:moveTo>
                  <a:pt x="666599" y="1306845"/>
                </a:moveTo>
                <a:lnTo>
                  <a:pt x="0" y="743725"/>
                </a:lnTo>
                <a:lnTo>
                  <a:pt x="583475" y="240280"/>
                </a:lnTo>
                <a:lnTo>
                  <a:pt x="1075427" y="1086982"/>
                </a:lnTo>
                <a:lnTo>
                  <a:pt x="983901" y="0"/>
                </a:lnTo>
                <a:lnTo>
                  <a:pt x="1658904" y="0"/>
                </a:lnTo>
                <a:lnTo>
                  <a:pt x="1475852" y="1075540"/>
                </a:lnTo>
                <a:lnTo>
                  <a:pt x="2036448" y="228838"/>
                </a:lnTo>
                <a:lnTo>
                  <a:pt x="2585603" y="697957"/>
                </a:lnTo>
                <a:lnTo>
                  <a:pt x="1853862" y="1302226"/>
                </a:lnTo>
                <a:lnTo>
                  <a:pt x="1247036" y="1514632"/>
                </a:lnTo>
              </a:path>
            </a:pathLst>
          </a:custGeom>
          <a:gradFill flip="none" rotWithShape="1">
            <a:gsLst>
              <a:gs pos="0">
                <a:srgbClr val="FFD198"/>
              </a:gs>
              <a:gs pos="55000">
                <a:srgbClr val="FFD198">
                  <a:alpha val="0"/>
                </a:srgb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547332" y="3874957"/>
            <a:ext cx="1262156" cy="1267961"/>
            <a:chOff x="1794427" y="4275874"/>
            <a:chExt cx="1262156" cy="1267961"/>
          </a:xfrm>
        </p:grpSpPr>
        <p:sp>
          <p:nvSpPr>
            <p:cNvPr id="13" name="Parallelogram 12"/>
            <p:cNvSpPr/>
            <p:nvPr/>
          </p:nvSpPr>
          <p:spPr>
            <a:xfrm rot="16200000">
              <a:off x="1614272" y="4732602"/>
              <a:ext cx="991388" cy="631078"/>
            </a:xfrm>
            <a:prstGeom prst="parallelogram">
              <a:avLst>
                <a:gd name="adj" fmla="val 43960"/>
              </a:avLst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arallelogram 13"/>
            <p:cNvSpPr/>
            <p:nvPr/>
          </p:nvSpPr>
          <p:spPr>
            <a:xfrm rot="5400000" flipH="1">
              <a:off x="2245350" y="4732602"/>
              <a:ext cx="991388" cy="631078"/>
            </a:xfrm>
            <a:prstGeom prst="parallelogram">
              <a:avLst>
                <a:gd name="adj" fmla="val 43960"/>
              </a:avLst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iamond 14"/>
            <p:cNvSpPr/>
            <p:nvPr/>
          </p:nvSpPr>
          <p:spPr>
            <a:xfrm>
              <a:off x="1794427" y="4275874"/>
              <a:ext cx="1262156" cy="555519"/>
            </a:xfrm>
            <a:prstGeom prst="diamond">
              <a:avLst/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Connector 19"/>
          <p:cNvCxnSpPr/>
          <p:nvPr/>
        </p:nvCxnSpPr>
        <p:spPr>
          <a:xfrm>
            <a:off x="5886561" y="4006070"/>
            <a:ext cx="610491" cy="278716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497876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2924649" y="1475800"/>
            <a:ext cx="2924649" cy="3899691"/>
            <a:chOff x="2924649" y="1475800"/>
            <a:chExt cx="2924649" cy="3899691"/>
          </a:xfrm>
        </p:grpSpPr>
        <p:sp>
          <p:nvSpPr>
            <p:cNvPr id="10" name="TextBox 9"/>
            <p:cNvSpPr txBox="1"/>
            <p:nvPr/>
          </p:nvSpPr>
          <p:spPr>
            <a:xfrm>
              <a:off x="3063457" y="3381273"/>
              <a:ext cx="27722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rPr>
                <a:t>“                ”</a:t>
              </a:r>
              <a:endPara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2924649" y="1475800"/>
              <a:ext cx="2924649" cy="3899691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3077049" y="1628200"/>
              <a:ext cx="1403835" cy="22325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587452" y="4813289"/>
              <a:ext cx="1887158" cy="4110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077050" y="4812354"/>
              <a:ext cx="321626" cy="412022"/>
              <a:chOff x="7448115" y="5495527"/>
              <a:chExt cx="791321" cy="1013728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5" name="Chord 3"/>
              <p:cNvSpPr/>
              <p:nvPr/>
            </p:nvSpPr>
            <p:spPr>
              <a:xfrm>
                <a:off x="7448115" y="5992483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7621670" y="5495527"/>
                <a:ext cx="510522" cy="496957"/>
              </a:xfrm>
              <a:prstGeom prst="ellipse">
                <a:avLst/>
              </a:pr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3050219" y="4029942"/>
              <a:ext cx="1099742" cy="9604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462483" y="3579690"/>
              <a:ext cx="1848980" cy="3395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latin typeface="American Typewriter"/>
                <a:cs typeface="American Typewriter"/>
              </a:endParaRPr>
            </a:p>
          </p:txBody>
        </p:sp>
        <p:sp>
          <p:nvSpPr>
            <p:cNvPr id="12" name="L-Shape 11"/>
            <p:cNvSpPr/>
            <p:nvPr/>
          </p:nvSpPr>
          <p:spPr>
            <a:xfrm rot="2700000">
              <a:off x="3085446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L-Shape 12"/>
            <p:cNvSpPr/>
            <p:nvPr/>
          </p:nvSpPr>
          <p:spPr>
            <a:xfrm rot="18900000" flipH="1">
              <a:off x="5509835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054512" y="4194851"/>
              <a:ext cx="2664922" cy="45849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3418330" y="2041978"/>
              <a:ext cx="1937286" cy="661527"/>
              <a:chOff x="3405660" y="2041978"/>
              <a:chExt cx="1937286" cy="661527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3405660" y="2128120"/>
                <a:ext cx="1937286" cy="48924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649849" y="2087870"/>
                <a:ext cx="1448908" cy="56974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882745" y="2041978"/>
                <a:ext cx="983117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3054512" y="2801892"/>
              <a:ext cx="2664922" cy="66152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135872" y="890717"/>
            <a:ext cx="1350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title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6" name="Elbow Connector 25"/>
          <p:cNvCxnSpPr>
            <a:stCxn id="24" idx="2"/>
            <a:endCxn id="3" idx="1"/>
          </p:cNvCxnSpPr>
          <p:nvPr/>
        </p:nvCxnSpPr>
        <p:spPr>
          <a:xfrm rot="16200000" flipH="1">
            <a:off x="2204202" y="866982"/>
            <a:ext cx="479781" cy="1265914"/>
          </a:xfrm>
          <a:prstGeom prst="curvedConnector2">
            <a:avLst/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072894" y="1761478"/>
            <a:ext cx="193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Gallery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30" name="Elbow Connector 25"/>
          <p:cNvCxnSpPr>
            <a:stCxn id="29" idx="2"/>
            <a:endCxn id="15" idx="0"/>
          </p:cNvCxnSpPr>
          <p:nvPr/>
        </p:nvCxnSpPr>
        <p:spPr>
          <a:xfrm rot="5400000" flipH="1">
            <a:off x="5669169" y="759784"/>
            <a:ext cx="88832" cy="2653221"/>
          </a:xfrm>
          <a:prstGeom prst="curvedConnector5">
            <a:avLst>
              <a:gd name="adj1" fmla="val -257340"/>
              <a:gd name="adj2" fmla="val 58965"/>
              <a:gd name="adj3" fmla="val 357340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23694" y="2906690"/>
            <a:ext cx="894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Bio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0" name="Elbow Connector 25"/>
          <p:cNvCxnSpPr>
            <a:stCxn id="39" idx="3"/>
            <a:endCxn id="22" idx="1"/>
          </p:cNvCxnSpPr>
          <p:nvPr/>
        </p:nvCxnSpPr>
        <p:spPr>
          <a:xfrm>
            <a:off x="2218082" y="3091356"/>
            <a:ext cx="836430" cy="41300"/>
          </a:xfrm>
          <a:prstGeom prst="curvedConnector3">
            <a:avLst>
              <a:gd name="adj1" fmla="val 50000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072894" y="3549891"/>
            <a:ext cx="193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Key quote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7" name="Elbow Connector 25"/>
          <p:cNvCxnSpPr>
            <a:stCxn id="46" idx="2"/>
          </p:cNvCxnSpPr>
          <p:nvPr/>
        </p:nvCxnSpPr>
        <p:spPr>
          <a:xfrm rot="5400000" flipH="1">
            <a:off x="6104150" y="2983178"/>
            <a:ext cx="143360" cy="1728730"/>
          </a:xfrm>
          <a:prstGeom prst="curvedConnector4">
            <a:avLst>
              <a:gd name="adj1" fmla="val -159459"/>
              <a:gd name="adj2" fmla="val 77977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35546" y="4085422"/>
            <a:ext cx="1545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“Biggest lesson” section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58" name="Elbow Connector 25"/>
          <p:cNvCxnSpPr>
            <a:stCxn id="57" idx="3"/>
            <a:endCxn id="14" idx="1"/>
          </p:cNvCxnSpPr>
          <p:nvPr/>
        </p:nvCxnSpPr>
        <p:spPr>
          <a:xfrm flipV="1">
            <a:off x="2280690" y="4424101"/>
            <a:ext cx="773822" cy="122986"/>
          </a:xfrm>
          <a:prstGeom prst="curvedConnector3">
            <a:avLst>
              <a:gd name="adj1" fmla="val 50000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396412" y="4736712"/>
            <a:ext cx="1287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Author Info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60" name="Elbow Connector 25"/>
          <p:cNvCxnSpPr>
            <a:stCxn id="59" idx="1"/>
            <a:endCxn id="4" idx="3"/>
          </p:cNvCxnSpPr>
          <p:nvPr/>
        </p:nvCxnSpPr>
        <p:spPr>
          <a:xfrm rot="10800000">
            <a:off x="5474610" y="5018834"/>
            <a:ext cx="921802" cy="41045"/>
          </a:xfrm>
          <a:prstGeom prst="curvedConnector3">
            <a:avLst>
              <a:gd name="adj1" fmla="val 50000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 flipH="1">
            <a:off x="698595" y="5338714"/>
            <a:ext cx="874553" cy="1170541"/>
            <a:chOff x="7448115" y="5338714"/>
            <a:chExt cx="874553" cy="1170541"/>
          </a:xfrm>
        </p:grpSpPr>
        <p:grpSp>
          <p:nvGrpSpPr>
            <p:cNvPr id="32" name="Group 31"/>
            <p:cNvGrpSpPr>
              <a:grpSpLocks noChangeAspect="1"/>
            </p:cNvGrpSpPr>
            <p:nvPr/>
          </p:nvGrpSpPr>
          <p:grpSpPr>
            <a:xfrm>
              <a:off x="7448115" y="5338714"/>
              <a:ext cx="874553" cy="1170541"/>
              <a:chOff x="5381882" y="2873060"/>
              <a:chExt cx="1361186" cy="1821873"/>
            </a:xfrm>
          </p:grpSpPr>
          <p:sp>
            <p:nvSpPr>
              <p:cNvPr id="33" name="Chord 3"/>
              <p:cNvSpPr/>
              <p:nvPr/>
            </p:nvSpPr>
            <p:spPr>
              <a:xfrm>
                <a:off x="5381882" y="3890610"/>
                <a:ext cx="1231640" cy="804323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5652009" y="3117129"/>
                <a:ext cx="794595" cy="773482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5392189" y="2873060"/>
                <a:ext cx="1350879" cy="1151124"/>
              </a:xfrm>
              <a:custGeom>
                <a:avLst/>
                <a:gdLst>
                  <a:gd name="connsiteX0" fmla="*/ 224482 w 1242397"/>
                  <a:gd name="connsiteY0" fmla="*/ 837621 h 1084970"/>
                  <a:gd name="connsiteX1" fmla="*/ 34217 w 1242397"/>
                  <a:gd name="connsiteY1" fmla="*/ 637839 h 1084970"/>
                  <a:gd name="connsiteX2" fmla="*/ 148376 w 1242397"/>
                  <a:gd name="connsiteY2" fmla="*/ 476110 h 1084970"/>
                  <a:gd name="connsiteX3" fmla="*/ 921 w 1242397"/>
                  <a:gd name="connsiteY3" fmla="*/ 309625 h 1084970"/>
                  <a:gd name="connsiteX4" fmla="*/ 233995 w 1242397"/>
                  <a:gd name="connsiteY4" fmla="*/ 276328 h 1084970"/>
                  <a:gd name="connsiteX5" fmla="*/ 124593 w 1242397"/>
                  <a:gd name="connsiteY5" fmla="*/ 90816 h 1084970"/>
                  <a:gd name="connsiteX6" fmla="*/ 371937 w 1242397"/>
                  <a:gd name="connsiteY6" fmla="*/ 152653 h 1084970"/>
                  <a:gd name="connsiteX7" fmla="*/ 390963 w 1242397"/>
                  <a:gd name="connsiteY7" fmla="*/ 5195 h 1084970"/>
                  <a:gd name="connsiteX8" fmla="*/ 533662 w 1242397"/>
                  <a:gd name="connsiteY8" fmla="*/ 100330 h 1084970"/>
                  <a:gd name="connsiteX9" fmla="*/ 609768 w 1242397"/>
                  <a:gd name="connsiteY9" fmla="*/ 5195 h 1084970"/>
                  <a:gd name="connsiteX10" fmla="*/ 681117 w 1242397"/>
                  <a:gd name="connsiteY10" fmla="*/ 95573 h 1084970"/>
                  <a:gd name="connsiteX11" fmla="*/ 814302 w 1242397"/>
                  <a:gd name="connsiteY11" fmla="*/ 438 h 1084970"/>
                  <a:gd name="connsiteX12" fmla="*/ 823815 w 1242397"/>
                  <a:gd name="connsiteY12" fmla="*/ 143140 h 1084970"/>
                  <a:gd name="connsiteX13" fmla="*/ 971270 w 1242397"/>
                  <a:gd name="connsiteY13" fmla="*/ 124113 h 1084970"/>
                  <a:gd name="connsiteX14" fmla="*/ 937974 w 1242397"/>
                  <a:gd name="connsiteY14" fmla="*/ 243031 h 1084970"/>
                  <a:gd name="connsiteX15" fmla="*/ 1109212 w 1242397"/>
                  <a:gd name="connsiteY15" fmla="*/ 295355 h 1084970"/>
                  <a:gd name="connsiteX16" fmla="*/ 1071159 w 1242397"/>
                  <a:gd name="connsiteY16" fmla="*/ 466597 h 1084970"/>
                  <a:gd name="connsiteX17" fmla="*/ 1194831 w 1242397"/>
                  <a:gd name="connsiteY17" fmla="*/ 637839 h 1084970"/>
                  <a:gd name="connsiteX18" fmla="*/ 1056889 w 1242397"/>
                  <a:gd name="connsiteY18" fmla="*/ 804324 h 1084970"/>
                  <a:gd name="connsiteX19" fmla="*/ 1204345 w 1242397"/>
                  <a:gd name="connsiteY19" fmla="*/ 918485 h 1084970"/>
                  <a:gd name="connsiteX20" fmla="*/ 1137752 w 1242397"/>
                  <a:gd name="connsiteY20" fmla="*/ 994593 h 1084970"/>
                  <a:gd name="connsiteX21" fmla="*/ 1242397 w 1242397"/>
                  <a:gd name="connsiteY21" fmla="*/ 1084970 h 1084970"/>
                  <a:gd name="connsiteX22" fmla="*/ 1242397 w 1242397"/>
                  <a:gd name="connsiteY22" fmla="*/ 1084970 h 1084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242397" h="1084970">
                    <a:moveTo>
                      <a:pt x="224482" y="837621"/>
                    </a:moveTo>
                    <a:cubicBezTo>
                      <a:pt x="135691" y="767856"/>
                      <a:pt x="46901" y="698091"/>
                      <a:pt x="34217" y="637839"/>
                    </a:cubicBezTo>
                    <a:cubicBezTo>
                      <a:pt x="21533" y="577587"/>
                      <a:pt x="153925" y="530812"/>
                      <a:pt x="148376" y="476110"/>
                    </a:cubicBezTo>
                    <a:cubicBezTo>
                      <a:pt x="142827" y="421408"/>
                      <a:pt x="-13349" y="342922"/>
                      <a:pt x="921" y="309625"/>
                    </a:cubicBezTo>
                    <a:cubicBezTo>
                      <a:pt x="15191" y="276328"/>
                      <a:pt x="213383" y="312796"/>
                      <a:pt x="233995" y="276328"/>
                    </a:cubicBezTo>
                    <a:cubicBezTo>
                      <a:pt x="254607" y="239860"/>
                      <a:pt x="101603" y="111428"/>
                      <a:pt x="124593" y="90816"/>
                    </a:cubicBezTo>
                    <a:cubicBezTo>
                      <a:pt x="147583" y="70203"/>
                      <a:pt x="327542" y="166923"/>
                      <a:pt x="371937" y="152653"/>
                    </a:cubicBezTo>
                    <a:cubicBezTo>
                      <a:pt x="416332" y="138383"/>
                      <a:pt x="364009" y="13915"/>
                      <a:pt x="390963" y="5195"/>
                    </a:cubicBezTo>
                    <a:cubicBezTo>
                      <a:pt x="417917" y="-3525"/>
                      <a:pt x="497195" y="100330"/>
                      <a:pt x="533662" y="100330"/>
                    </a:cubicBezTo>
                    <a:cubicBezTo>
                      <a:pt x="570129" y="100330"/>
                      <a:pt x="585192" y="5988"/>
                      <a:pt x="609768" y="5195"/>
                    </a:cubicBezTo>
                    <a:cubicBezTo>
                      <a:pt x="634344" y="4402"/>
                      <a:pt x="647028" y="96366"/>
                      <a:pt x="681117" y="95573"/>
                    </a:cubicBezTo>
                    <a:cubicBezTo>
                      <a:pt x="715206" y="94780"/>
                      <a:pt x="790519" y="-7490"/>
                      <a:pt x="814302" y="438"/>
                    </a:cubicBezTo>
                    <a:cubicBezTo>
                      <a:pt x="838085" y="8366"/>
                      <a:pt x="797654" y="122528"/>
                      <a:pt x="823815" y="143140"/>
                    </a:cubicBezTo>
                    <a:cubicBezTo>
                      <a:pt x="849976" y="163752"/>
                      <a:pt x="952244" y="107465"/>
                      <a:pt x="971270" y="124113"/>
                    </a:cubicBezTo>
                    <a:cubicBezTo>
                      <a:pt x="990296" y="140761"/>
                      <a:pt x="914984" y="214491"/>
                      <a:pt x="937974" y="243031"/>
                    </a:cubicBezTo>
                    <a:cubicBezTo>
                      <a:pt x="960964" y="271571"/>
                      <a:pt x="1087015" y="258094"/>
                      <a:pt x="1109212" y="295355"/>
                    </a:cubicBezTo>
                    <a:cubicBezTo>
                      <a:pt x="1131409" y="332616"/>
                      <a:pt x="1056889" y="409516"/>
                      <a:pt x="1071159" y="466597"/>
                    </a:cubicBezTo>
                    <a:cubicBezTo>
                      <a:pt x="1085429" y="523678"/>
                      <a:pt x="1197209" y="581551"/>
                      <a:pt x="1194831" y="637839"/>
                    </a:cubicBezTo>
                    <a:cubicBezTo>
                      <a:pt x="1192453" y="694127"/>
                      <a:pt x="1055303" y="757550"/>
                      <a:pt x="1056889" y="804324"/>
                    </a:cubicBezTo>
                    <a:cubicBezTo>
                      <a:pt x="1058475" y="851098"/>
                      <a:pt x="1190868" y="886774"/>
                      <a:pt x="1204345" y="918485"/>
                    </a:cubicBezTo>
                    <a:cubicBezTo>
                      <a:pt x="1217822" y="950197"/>
                      <a:pt x="1131410" y="966846"/>
                      <a:pt x="1137752" y="994593"/>
                    </a:cubicBezTo>
                    <a:cubicBezTo>
                      <a:pt x="1144094" y="1022341"/>
                      <a:pt x="1242397" y="1084970"/>
                      <a:pt x="1242397" y="1084970"/>
                    </a:cubicBezTo>
                    <a:lnTo>
                      <a:pt x="1242397" y="1084970"/>
                    </a:lnTo>
                  </a:path>
                </a:pathLst>
              </a:cu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7733858" y="5649974"/>
              <a:ext cx="180259" cy="93570"/>
              <a:chOff x="7733858" y="5684300"/>
              <a:chExt cx="180259" cy="93570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7733858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7872945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2" name="Rectangle 41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73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4649" y="1475800"/>
            <a:ext cx="2924649" cy="3899691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77049" y="428859"/>
            <a:ext cx="1403835" cy="22325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6151523" y="5581010"/>
            <a:ext cx="2397560" cy="412022"/>
            <a:chOff x="3077050" y="4812354"/>
            <a:chExt cx="2397560" cy="412022"/>
          </a:xfrm>
        </p:grpSpPr>
        <p:sp>
          <p:nvSpPr>
            <p:cNvPr id="6" name="Rectangle 5"/>
            <p:cNvSpPr/>
            <p:nvPr/>
          </p:nvSpPr>
          <p:spPr>
            <a:xfrm>
              <a:off x="3587452" y="4813289"/>
              <a:ext cx="1887158" cy="4110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077050" y="4812354"/>
              <a:ext cx="321626" cy="412022"/>
              <a:chOff x="7448115" y="5495527"/>
              <a:chExt cx="791321" cy="1013728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8" name="Chord 3"/>
              <p:cNvSpPr/>
              <p:nvPr/>
            </p:nvSpPr>
            <p:spPr>
              <a:xfrm>
                <a:off x="7448115" y="5992483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7621670" y="5495527"/>
                <a:ext cx="510522" cy="496957"/>
              </a:xfrm>
              <a:prstGeom prst="ellipse">
                <a:avLst/>
              </a:pr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143566" y="2716278"/>
            <a:ext cx="2772248" cy="707886"/>
            <a:chOff x="3063457" y="3381273"/>
            <a:chExt cx="2772248" cy="707886"/>
          </a:xfrm>
        </p:grpSpPr>
        <p:sp>
          <p:nvSpPr>
            <p:cNvPr id="3" name="TextBox 2"/>
            <p:cNvSpPr txBox="1"/>
            <p:nvPr/>
          </p:nvSpPr>
          <p:spPr>
            <a:xfrm>
              <a:off x="3063457" y="3381273"/>
              <a:ext cx="27722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rPr>
                <a:t>“                ”</a:t>
              </a:r>
              <a:endPara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462483" y="3579690"/>
              <a:ext cx="1848980" cy="3395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latin typeface="American Typewriter"/>
                <a:cs typeface="American Typewriter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155816" y="3812690"/>
            <a:ext cx="2669215" cy="623408"/>
            <a:chOff x="3050219" y="4029942"/>
            <a:chExt cx="2669215" cy="623408"/>
          </a:xfrm>
        </p:grpSpPr>
        <p:sp>
          <p:nvSpPr>
            <p:cNvPr id="8" name="Rectangle 7"/>
            <p:cNvSpPr/>
            <p:nvPr/>
          </p:nvSpPr>
          <p:spPr>
            <a:xfrm>
              <a:off x="3050219" y="4029942"/>
              <a:ext cx="1099742" cy="9604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54512" y="4194851"/>
              <a:ext cx="2664922" cy="45849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43566" y="4327655"/>
            <a:ext cx="2594470" cy="661527"/>
            <a:chOff x="3085446" y="2041978"/>
            <a:chExt cx="2594470" cy="661527"/>
          </a:xfrm>
        </p:grpSpPr>
        <p:sp>
          <p:nvSpPr>
            <p:cNvPr id="10" name="L-Shape 9"/>
            <p:cNvSpPr/>
            <p:nvPr/>
          </p:nvSpPr>
          <p:spPr>
            <a:xfrm rot="2700000">
              <a:off x="3085446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-Shape 10"/>
            <p:cNvSpPr/>
            <p:nvPr/>
          </p:nvSpPr>
          <p:spPr>
            <a:xfrm rot="18900000" flipH="1">
              <a:off x="5509835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418330" y="2041978"/>
              <a:ext cx="1937286" cy="661527"/>
              <a:chOff x="3405660" y="2041978"/>
              <a:chExt cx="1937286" cy="661527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3405660" y="2128120"/>
                <a:ext cx="1937286" cy="48924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649849" y="2087870"/>
                <a:ext cx="1448908" cy="56974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882745" y="2041978"/>
                <a:ext cx="983117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4" name="Rectangle 13"/>
          <p:cNvSpPr/>
          <p:nvPr/>
        </p:nvSpPr>
        <p:spPr>
          <a:xfrm>
            <a:off x="6116298" y="2253168"/>
            <a:ext cx="2664922" cy="6615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 flipH="1">
            <a:off x="698595" y="5338714"/>
            <a:ext cx="874553" cy="1170541"/>
            <a:chOff x="7448115" y="5338714"/>
            <a:chExt cx="874553" cy="1170541"/>
          </a:xfrm>
        </p:grpSpPr>
        <p:grpSp>
          <p:nvGrpSpPr>
            <p:cNvPr id="26" name="Group 25"/>
            <p:cNvGrpSpPr>
              <a:grpSpLocks noChangeAspect="1"/>
            </p:cNvGrpSpPr>
            <p:nvPr/>
          </p:nvGrpSpPr>
          <p:grpSpPr>
            <a:xfrm>
              <a:off x="7448115" y="5338714"/>
              <a:ext cx="874553" cy="1170541"/>
              <a:chOff x="5381882" y="2873060"/>
              <a:chExt cx="1361186" cy="1821873"/>
            </a:xfrm>
          </p:grpSpPr>
          <p:sp>
            <p:nvSpPr>
              <p:cNvPr id="30" name="Chord 3"/>
              <p:cNvSpPr/>
              <p:nvPr/>
            </p:nvSpPr>
            <p:spPr>
              <a:xfrm>
                <a:off x="5381882" y="3890610"/>
                <a:ext cx="1231640" cy="804323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5652009" y="3117129"/>
                <a:ext cx="794595" cy="773482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 31"/>
              <p:cNvSpPr/>
              <p:nvPr/>
            </p:nvSpPr>
            <p:spPr>
              <a:xfrm>
                <a:off x="5392189" y="2873060"/>
                <a:ext cx="1350879" cy="1151124"/>
              </a:xfrm>
              <a:custGeom>
                <a:avLst/>
                <a:gdLst>
                  <a:gd name="connsiteX0" fmla="*/ 224482 w 1242397"/>
                  <a:gd name="connsiteY0" fmla="*/ 837621 h 1084970"/>
                  <a:gd name="connsiteX1" fmla="*/ 34217 w 1242397"/>
                  <a:gd name="connsiteY1" fmla="*/ 637839 h 1084970"/>
                  <a:gd name="connsiteX2" fmla="*/ 148376 w 1242397"/>
                  <a:gd name="connsiteY2" fmla="*/ 476110 h 1084970"/>
                  <a:gd name="connsiteX3" fmla="*/ 921 w 1242397"/>
                  <a:gd name="connsiteY3" fmla="*/ 309625 h 1084970"/>
                  <a:gd name="connsiteX4" fmla="*/ 233995 w 1242397"/>
                  <a:gd name="connsiteY4" fmla="*/ 276328 h 1084970"/>
                  <a:gd name="connsiteX5" fmla="*/ 124593 w 1242397"/>
                  <a:gd name="connsiteY5" fmla="*/ 90816 h 1084970"/>
                  <a:gd name="connsiteX6" fmla="*/ 371937 w 1242397"/>
                  <a:gd name="connsiteY6" fmla="*/ 152653 h 1084970"/>
                  <a:gd name="connsiteX7" fmla="*/ 390963 w 1242397"/>
                  <a:gd name="connsiteY7" fmla="*/ 5195 h 1084970"/>
                  <a:gd name="connsiteX8" fmla="*/ 533662 w 1242397"/>
                  <a:gd name="connsiteY8" fmla="*/ 100330 h 1084970"/>
                  <a:gd name="connsiteX9" fmla="*/ 609768 w 1242397"/>
                  <a:gd name="connsiteY9" fmla="*/ 5195 h 1084970"/>
                  <a:gd name="connsiteX10" fmla="*/ 681117 w 1242397"/>
                  <a:gd name="connsiteY10" fmla="*/ 95573 h 1084970"/>
                  <a:gd name="connsiteX11" fmla="*/ 814302 w 1242397"/>
                  <a:gd name="connsiteY11" fmla="*/ 438 h 1084970"/>
                  <a:gd name="connsiteX12" fmla="*/ 823815 w 1242397"/>
                  <a:gd name="connsiteY12" fmla="*/ 143140 h 1084970"/>
                  <a:gd name="connsiteX13" fmla="*/ 971270 w 1242397"/>
                  <a:gd name="connsiteY13" fmla="*/ 124113 h 1084970"/>
                  <a:gd name="connsiteX14" fmla="*/ 937974 w 1242397"/>
                  <a:gd name="connsiteY14" fmla="*/ 243031 h 1084970"/>
                  <a:gd name="connsiteX15" fmla="*/ 1109212 w 1242397"/>
                  <a:gd name="connsiteY15" fmla="*/ 295355 h 1084970"/>
                  <a:gd name="connsiteX16" fmla="*/ 1071159 w 1242397"/>
                  <a:gd name="connsiteY16" fmla="*/ 466597 h 1084970"/>
                  <a:gd name="connsiteX17" fmla="*/ 1194831 w 1242397"/>
                  <a:gd name="connsiteY17" fmla="*/ 637839 h 1084970"/>
                  <a:gd name="connsiteX18" fmla="*/ 1056889 w 1242397"/>
                  <a:gd name="connsiteY18" fmla="*/ 804324 h 1084970"/>
                  <a:gd name="connsiteX19" fmla="*/ 1204345 w 1242397"/>
                  <a:gd name="connsiteY19" fmla="*/ 918485 h 1084970"/>
                  <a:gd name="connsiteX20" fmla="*/ 1137752 w 1242397"/>
                  <a:gd name="connsiteY20" fmla="*/ 994593 h 1084970"/>
                  <a:gd name="connsiteX21" fmla="*/ 1242397 w 1242397"/>
                  <a:gd name="connsiteY21" fmla="*/ 1084970 h 1084970"/>
                  <a:gd name="connsiteX22" fmla="*/ 1242397 w 1242397"/>
                  <a:gd name="connsiteY22" fmla="*/ 1084970 h 1084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242397" h="1084970">
                    <a:moveTo>
                      <a:pt x="224482" y="837621"/>
                    </a:moveTo>
                    <a:cubicBezTo>
                      <a:pt x="135691" y="767856"/>
                      <a:pt x="46901" y="698091"/>
                      <a:pt x="34217" y="637839"/>
                    </a:cubicBezTo>
                    <a:cubicBezTo>
                      <a:pt x="21533" y="577587"/>
                      <a:pt x="153925" y="530812"/>
                      <a:pt x="148376" y="476110"/>
                    </a:cubicBezTo>
                    <a:cubicBezTo>
                      <a:pt x="142827" y="421408"/>
                      <a:pt x="-13349" y="342922"/>
                      <a:pt x="921" y="309625"/>
                    </a:cubicBezTo>
                    <a:cubicBezTo>
                      <a:pt x="15191" y="276328"/>
                      <a:pt x="213383" y="312796"/>
                      <a:pt x="233995" y="276328"/>
                    </a:cubicBezTo>
                    <a:cubicBezTo>
                      <a:pt x="254607" y="239860"/>
                      <a:pt x="101603" y="111428"/>
                      <a:pt x="124593" y="90816"/>
                    </a:cubicBezTo>
                    <a:cubicBezTo>
                      <a:pt x="147583" y="70203"/>
                      <a:pt x="327542" y="166923"/>
                      <a:pt x="371937" y="152653"/>
                    </a:cubicBezTo>
                    <a:cubicBezTo>
                      <a:pt x="416332" y="138383"/>
                      <a:pt x="364009" y="13915"/>
                      <a:pt x="390963" y="5195"/>
                    </a:cubicBezTo>
                    <a:cubicBezTo>
                      <a:pt x="417917" y="-3525"/>
                      <a:pt x="497195" y="100330"/>
                      <a:pt x="533662" y="100330"/>
                    </a:cubicBezTo>
                    <a:cubicBezTo>
                      <a:pt x="570129" y="100330"/>
                      <a:pt x="585192" y="5988"/>
                      <a:pt x="609768" y="5195"/>
                    </a:cubicBezTo>
                    <a:cubicBezTo>
                      <a:pt x="634344" y="4402"/>
                      <a:pt x="647028" y="96366"/>
                      <a:pt x="681117" y="95573"/>
                    </a:cubicBezTo>
                    <a:cubicBezTo>
                      <a:pt x="715206" y="94780"/>
                      <a:pt x="790519" y="-7490"/>
                      <a:pt x="814302" y="438"/>
                    </a:cubicBezTo>
                    <a:cubicBezTo>
                      <a:pt x="838085" y="8366"/>
                      <a:pt x="797654" y="122528"/>
                      <a:pt x="823815" y="143140"/>
                    </a:cubicBezTo>
                    <a:cubicBezTo>
                      <a:pt x="849976" y="163752"/>
                      <a:pt x="952244" y="107465"/>
                      <a:pt x="971270" y="124113"/>
                    </a:cubicBezTo>
                    <a:cubicBezTo>
                      <a:pt x="990296" y="140761"/>
                      <a:pt x="914984" y="214491"/>
                      <a:pt x="937974" y="243031"/>
                    </a:cubicBezTo>
                    <a:cubicBezTo>
                      <a:pt x="960964" y="271571"/>
                      <a:pt x="1087015" y="258094"/>
                      <a:pt x="1109212" y="295355"/>
                    </a:cubicBezTo>
                    <a:cubicBezTo>
                      <a:pt x="1131409" y="332616"/>
                      <a:pt x="1056889" y="409516"/>
                      <a:pt x="1071159" y="466597"/>
                    </a:cubicBezTo>
                    <a:cubicBezTo>
                      <a:pt x="1085429" y="523678"/>
                      <a:pt x="1197209" y="581551"/>
                      <a:pt x="1194831" y="637839"/>
                    </a:cubicBezTo>
                    <a:cubicBezTo>
                      <a:pt x="1192453" y="694127"/>
                      <a:pt x="1055303" y="757550"/>
                      <a:pt x="1056889" y="804324"/>
                    </a:cubicBezTo>
                    <a:cubicBezTo>
                      <a:pt x="1058475" y="851098"/>
                      <a:pt x="1190868" y="886774"/>
                      <a:pt x="1204345" y="918485"/>
                    </a:cubicBezTo>
                    <a:cubicBezTo>
                      <a:pt x="1217822" y="950197"/>
                      <a:pt x="1131410" y="966846"/>
                      <a:pt x="1137752" y="994593"/>
                    </a:cubicBezTo>
                    <a:cubicBezTo>
                      <a:pt x="1144094" y="1022341"/>
                      <a:pt x="1242397" y="1084970"/>
                      <a:pt x="1242397" y="1084970"/>
                    </a:cubicBezTo>
                    <a:lnTo>
                      <a:pt x="1242397" y="1084970"/>
                    </a:lnTo>
                  </a:path>
                </a:pathLst>
              </a:cu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7733858" y="5649974"/>
              <a:ext cx="180259" cy="93570"/>
              <a:chOff x="7733858" y="5684300"/>
              <a:chExt cx="180259" cy="93570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7733858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7872945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2996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4649" y="1475800"/>
            <a:ext cx="2924649" cy="3899691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77049" y="428859"/>
            <a:ext cx="1403835" cy="22325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6151523" y="5581010"/>
            <a:ext cx="2397560" cy="412022"/>
            <a:chOff x="3077050" y="4812354"/>
            <a:chExt cx="2397560" cy="412022"/>
          </a:xfrm>
        </p:grpSpPr>
        <p:sp>
          <p:nvSpPr>
            <p:cNvPr id="6" name="Rectangle 5"/>
            <p:cNvSpPr/>
            <p:nvPr/>
          </p:nvSpPr>
          <p:spPr>
            <a:xfrm>
              <a:off x="3587452" y="4813289"/>
              <a:ext cx="1887158" cy="4110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077050" y="4812354"/>
              <a:ext cx="321626" cy="412022"/>
              <a:chOff x="7448115" y="5495527"/>
              <a:chExt cx="791321" cy="1013728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8" name="Chord 3"/>
              <p:cNvSpPr/>
              <p:nvPr/>
            </p:nvSpPr>
            <p:spPr>
              <a:xfrm>
                <a:off x="7448115" y="5992483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7621670" y="5495527"/>
                <a:ext cx="510522" cy="496957"/>
              </a:xfrm>
              <a:prstGeom prst="ellipse">
                <a:avLst/>
              </a:pr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143566" y="2716278"/>
            <a:ext cx="2772248" cy="707886"/>
            <a:chOff x="3063457" y="3381273"/>
            <a:chExt cx="2772248" cy="707886"/>
          </a:xfrm>
        </p:grpSpPr>
        <p:sp>
          <p:nvSpPr>
            <p:cNvPr id="3" name="TextBox 2"/>
            <p:cNvSpPr txBox="1"/>
            <p:nvPr/>
          </p:nvSpPr>
          <p:spPr>
            <a:xfrm>
              <a:off x="3063457" y="3381273"/>
              <a:ext cx="27722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rPr>
                <a:t>“                ”</a:t>
              </a:r>
              <a:endPara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462483" y="3579690"/>
              <a:ext cx="1848980" cy="3395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latin typeface="American Typewriter"/>
                <a:cs typeface="American Typewriter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155816" y="3812690"/>
            <a:ext cx="2669215" cy="623408"/>
            <a:chOff x="3050219" y="4029942"/>
            <a:chExt cx="2669215" cy="623408"/>
          </a:xfrm>
        </p:grpSpPr>
        <p:sp>
          <p:nvSpPr>
            <p:cNvPr id="8" name="Rectangle 7"/>
            <p:cNvSpPr/>
            <p:nvPr/>
          </p:nvSpPr>
          <p:spPr>
            <a:xfrm>
              <a:off x="3050219" y="4029942"/>
              <a:ext cx="1099742" cy="9604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54512" y="4194851"/>
              <a:ext cx="2664922" cy="45849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43566" y="4327655"/>
            <a:ext cx="2594470" cy="661527"/>
            <a:chOff x="3085446" y="2041978"/>
            <a:chExt cx="2594470" cy="661527"/>
          </a:xfrm>
        </p:grpSpPr>
        <p:sp>
          <p:nvSpPr>
            <p:cNvPr id="10" name="L-Shape 9"/>
            <p:cNvSpPr/>
            <p:nvPr/>
          </p:nvSpPr>
          <p:spPr>
            <a:xfrm rot="2700000">
              <a:off x="3085446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-Shape 10"/>
            <p:cNvSpPr/>
            <p:nvPr/>
          </p:nvSpPr>
          <p:spPr>
            <a:xfrm rot="18900000" flipH="1">
              <a:off x="5509835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418330" y="2041978"/>
              <a:ext cx="1937286" cy="661527"/>
              <a:chOff x="3405660" y="2041978"/>
              <a:chExt cx="1937286" cy="661527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3405660" y="2128120"/>
                <a:ext cx="1937286" cy="48924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649849" y="2087870"/>
                <a:ext cx="1448908" cy="56974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882745" y="2041978"/>
                <a:ext cx="983117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4" name="Rectangle 13"/>
          <p:cNvSpPr/>
          <p:nvPr/>
        </p:nvSpPr>
        <p:spPr>
          <a:xfrm>
            <a:off x="6116298" y="2253168"/>
            <a:ext cx="2664922" cy="6615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>
            <a:grpSpLocks noChangeAspect="1"/>
          </p:cNvGrpSpPr>
          <p:nvPr/>
        </p:nvGrpSpPr>
        <p:grpSpPr>
          <a:xfrm flipH="1">
            <a:off x="698595" y="5338714"/>
            <a:ext cx="874553" cy="1170541"/>
            <a:chOff x="5381882" y="2873060"/>
            <a:chExt cx="1361186" cy="1821873"/>
          </a:xfrm>
        </p:grpSpPr>
        <p:sp>
          <p:nvSpPr>
            <p:cNvPr id="30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 flipH="1">
            <a:off x="1061382" y="5695742"/>
            <a:ext cx="180259" cy="93570"/>
            <a:chOff x="7733858" y="5684300"/>
            <a:chExt cx="180259" cy="93570"/>
          </a:xfrm>
        </p:grpSpPr>
        <p:sp>
          <p:nvSpPr>
            <p:cNvPr id="28" name="Oval 27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Oval Callout 32"/>
          <p:cNvSpPr/>
          <p:nvPr/>
        </p:nvSpPr>
        <p:spPr>
          <a:xfrm>
            <a:off x="235523" y="3204120"/>
            <a:ext cx="3402628" cy="1762603"/>
          </a:xfrm>
          <a:prstGeom prst="wedgeEllipseCallout">
            <a:avLst>
              <a:gd name="adj1" fmla="val -12966"/>
              <a:gd name="adj2" fmla="val 65372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Some of these aren’t just the same kind of data…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4" name="Oval Callout 33"/>
          <p:cNvSpPr/>
          <p:nvPr/>
        </p:nvSpPr>
        <p:spPr>
          <a:xfrm>
            <a:off x="1936652" y="5043805"/>
            <a:ext cx="3360404" cy="1303873"/>
          </a:xfrm>
          <a:prstGeom prst="wedgeEllipseCallout">
            <a:avLst>
              <a:gd name="adj1" fmla="val -57216"/>
              <a:gd name="adj2" fmla="val -1321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They {are} the same data.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764780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144638" y="4006606"/>
            <a:ext cx="988319" cy="1433846"/>
            <a:chOff x="3640946" y="1953190"/>
            <a:chExt cx="2272954" cy="3297585"/>
          </a:xfrm>
        </p:grpSpPr>
        <p:sp>
          <p:nvSpPr>
            <p:cNvPr id="3" name="Round Same Side Corner Rectangle 7"/>
            <p:cNvSpPr/>
            <p:nvPr/>
          </p:nvSpPr>
          <p:spPr>
            <a:xfrm>
              <a:off x="4344597" y="1953190"/>
              <a:ext cx="1569303" cy="1492354"/>
            </a:xfrm>
            <a:custGeom>
              <a:avLst/>
              <a:gdLst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0 w 2002127"/>
                <a:gd name="connsiteY5" fmla="*/ 995447 h 995447"/>
                <a:gd name="connsiteX6" fmla="*/ 0 w 2002127"/>
                <a:gd name="connsiteY6" fmla="*/ 995447 h 995447"/>
                <a:gd name="connsiteX7" fmla="*/ 0 w 2002127"/>
                <a:gd name="connsiteY7" fmla="*/ 417610 h 995447"/>
                <a:gd name="connsiteX8" fmla="*/ 417610 w 2002127"/>
                <a:gd name="connsiteY8" fmla="*/ 0 h 995447"/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320340 w 2002127"/>
                <a:gd name="connsiteY5" fmla="*/ 984005 h 995447"/>
                <a:gd name="connsiteX6" fmla="*/ 0 w 2002127"/>
                <a:gd name="connsiteY6" fmla="*/ 995447 h 995447"/>
                <a:gd name="connsiteX7" fmla="*/ 0 w 2002127"/>
                <a:gd name="connsiteY7" fmla="*/ 995447 h 995447"/>
                <a:gd name="connsiteX8" fmla="*/ 0 w 2002127"/>
                <a:gd name="connsiteY8" fmla="*/ 417610 h 995447"/>
                <a:gd name="connsiteX9" fmla="*/ 417610 w 2002127"/>
                <a:gd name="connsiteY9" fmla="*/ 0 h 995447"/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1636023 w 2002127"/>
                <a:gd name="connsiteY5" fmla="*/ 984005 h 995447"/>
                <a:gd name="connsiteX6" fmla="*/ 320340 w 2002127"/>
                <a:gd name="connsiteY6" fmla="*/ 984005 h 995447"/>
                <a:gd name="connsiteX7" fmla="*/ 0 w 2002127"/>
                <a:gd name="connsiteY7" fmla="*/ 995447 h 995447"/>
                <a:gd name="connsiteX8" fmla="*/ 0 w 2002127"/>
                <a:gd name="connsiteY8" fmla="*/ 995447 h 995447"/>
                <a:gd name="connsiteX9" fmla="*/ 0 w 2002127"/>
                <a:gd name="connsiteY9" fmla="*/ 417610 h 995447"/>
                <a:gd name="connsiteX10" fmla="*/ 417610 w 2002127"/>
                <a:gd name="connsiteY10" fmla="*/ 0 h 995447"/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1636023 w 2002127"/>
                <a:gd name="connsiteY5" fmla="*/ 984005 h 995447"/>
                <a:gd name="connsiteX6" fmla="*/ 320340 w 2002127"/>
                <a:gd name="connsiteY6" fmla="*/ 984005 h 995447"/>
                <a:gd name="connsiteX7" fmla="*/ 114407 w 2002127"/>
                <a:gd name="connsiteY7" fmla="*/ 972563 h 995447"/>
                <a:gd name="connsiteX8" fmla="*/ 0 w 2002127"/>
                <a:gd name="connsiteY8" fmla="*/ 995447 h 995447"/>
                <a:gd name="connsiteX9" fmla="*/ 0 w 2002127"/>
                <a:gd name="connsiteY9" fmla="*/ 995447 h 995447"/>
                <a:gd name="connsiteX10" fmla="*/ 0 w 2002127"/>
                <a:gd name="connsiteY10" fmla="*/ 417610 h 995447"/>
                <a:gd name="connsiteX11" fmla="*/ 417610 w 2002127"/>
                <a:gd name="connsiteY11" fmla="*/ 0 h 995447"/>
                <a:gd name="connsiteX0" fmla="*/ 417610 w 2002127"/>
                <a:gd name="connsiteY0" fmla="*/ 0 h 2162522"/>
                <a:gd name="connsiteX1" fmla="*/ 1584517 w 2002127"/>
                <a:gd name="connsiteY1" fmla="*/ 0 h 2162522"/>
                <a:gd name="connsiteX2" fmla="*/ 2002127 w 2002127"/>
                <a:gd name="connsiteY2" fmla="*/ 417610 h 2162522"/>
                <a:gd name="connsiteX3" fmla="*/ 2002127 w 2002127"/>
                <a:gd name="connsiteY3" fmla="*/ 995447 h 2162522"/>
                <a:gd name="connsiteX4" fmla="*/ 2002127 w 2002127"/>
                <a:gd name="connsiteY4" fmla="*/ 995447 h 2162522"/>
                <a:gd name="connsiteX5" fmla="*/ 1636023 w 2002127"/>
                <a:gd name="connsiteY5" fmla="*/ 984005 h 2162522"/>
                <a:gd name="connsiteX6" fmla="*/ 320340 w 2002127"/>
                <a:gd name="connsiteY6" fmla="*/ 984005 h 2162522"/>
                <a:gd name="connsiteX7" fmla="*/ 22882 w 2002127"/>
                <a:gd name="connsiteY7" fmla="*/ 2162522 h 2162522"/>
                <a:gd name="connsiteX8" fmla="*/ 0 w 2002127"/>
                <a:gd name="connsiteY8" fmla="*/ 995447 h 2162522"/>
                <a:gd name="connsiteX9" fmla="*/ 0 w 2002127"/>
                <a:gd name="connsiteY9" fmla="*/ 995447 h 2162522"/>
                <a:gd name="connsiteX10" fmla="*/ 0 w 2002127"/>
                <a:gd name="connsiteY10" fmla="*/ 417610 h 2162522"/>
                <a:gd name="connsiteX11" fmla="*/ 417610 w 2002127"/>
                <a:gd name="connsiteY11" fmla="*/ 0 h 2162522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308901 w 2002127"/>
                <a:gd name="connsiteY7" fmla="*/ 2128197 h 2128197"/>
                <a:gd name="connsiteX8" fmla="*/ 0 w 2002127"/>
                <a:gd name="connsiteY8" fmla="*/ 995447 h 2128197"/>
                <a:gd name="connsiteX9" fmla="*/ 0 w 2002127"/>
                <a:gd name="connsiteY9" fmla="*/ 995447 h 2128197"/>
                <a:gd name="connsiteX10" fmla="*/ 0 w 2002127"/>
                <a:gd name="connsiteY10" fmla="*/ 417610 h 2128197"/>
                <a:gd name="connsiteX11" fmla="*/ 417610 w 2002127"/>
                <a:gd name="connsiteY11" fmla="*/ 0 h 2128197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297460 w 2002127"/>
                <a:gd name="connsiteY7" fmla="*/ 2128197 h 2128197"/>
                <a:gd name="connsiteX8" fmla="*/ 0 w 2002127"/>
                <a:gd name="connsiteY8" fmla="*/ 995447 h 2128197"/>
                <a:gd name="connsiteX9" fmla="*/ 0 w 2002127"/>
                <a:gd name="connsiteY9" fmla="*/ 995447 h 2128197"/>
                <a:gd name="connsiteX10" fmla="*/ 0 w 2002127"/>
                <a:gd name="connsiteY10" fmla="*/ 417610 h 2128197"/>
                <a:gd name="connsiteX11" fmla="*/ 417610 w 2002127"/>
                <a:gd name="connsiteY11" fmla="*/ 0 h 2128197"/>
                <a:gd name="connsiteX0" fmla="*/ 429051 w 2013568"/>
                <a:gd name="connsiteY0" fmla="*/ 0 h 2128197"/>
                <a:gd name="connsiteX1" fmla="*/ 1595958 w 2013568"/>
                <a:gd name="connsiteY1" fmla="*/ 0 h 2128197"/>
                <a:gd name="connsiteX2" fmla="*/ 2013568 w 2013568"/>
                <a:gd name="connsiteY2" fmla="*/ 417610 h 2128197"/>
                <a:gd name="connsiteX3" fmla="*/ 2013568 w 2013568"/>
                <a:gd name="connsiteY3" fmla="*/ 995447 h 2128197"/>
                <a:gd name="connsiteX4" fmla="*/ 2013568 w 2013568"/>
                <a:gd name="connsiteY4" fmla="*/ 995447 h 2128197"/>
                <a:gd name="connsiteX5" fmla="*/ 1647464 w 2013568"/>
                <a:gd name="connsiteY5" fmla="*/ 984005 h 2128197"/>
                <a:gd name="connsiteX6" fmla="*/ 331781 w 2013568"/>
                <a:gd name="connsiteY6" fmla="*/ 984005 h 2128197"/>
                <a:gd name="connsiteX7" fmla="*/ 308901 w 2013568"/>
                <a:gd name="connsiteY7" fmla="*/ 2128197 h 2128197"/>
                <a:gd name="connsiteX8" fmla="*/ 11441 w 2013568"/>
                <a:gd name="connsiteY8" fmla="*/ 995447 h 2128197"/>
                <a:gd name="connsiteX9" fmla="*/ 0 w 2013568"/>
                <a:gd name="connsiteY9" fmla="*/ 1693404 h 2128197"/>
                <a:gd name="connsiteX10" fmla="*/ 11441 w 2013568"/>
                <a:gd name="connsiteY10" fmla="*/ 417610 h 2128197"/>
                <a:gd name="connsiteX11" fmla="*/ 429051 w 2013568"/>
                <a:gd name="connsiteY11" fmla="*/ 0 h 2128197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297460 w 2002127"/>
                <a:gd name="connsiteY7" fmla="*/ 2128197 h 2128197"/>
                <a:gd name="connsiteX8" fmla="*/ 0 w 2002127"/>
                <a:gd name="connsiteY8" fmla="*/ 995447 h 2128197"/>
                <a:gd name="connsiteX9" fmla="*/ 0 w 2002127"/>
                <a:gd name="connsiteY9" fmla="*/ 417610 h 2128197"/>
                <a:gd name="connsiteX10" fmla="*/ 417610 w 2002127"/>
                <a:gd name="connsiteY10" fmla="*/ 0 h 2128197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297460 w 2002127"/>
                <a:gd name="connsiteY7" fmla="*/ 2128197 h 2128197"/>
                <a:gd name="connsiteX8" fmla="*/ 0 w 2002127"/>
                <a:gd name="connsiteY8" fmla="*/ 1887917 h 2128197"/>
                <a:gd name="connsiteX9" fmla="*/ 0 w 2002127"/>
                <a:gd name="connsiteY9" fmla="*/ 417610 h 2128197"/>
                <a:gd name="connsiteX10" fmla="*/ 417610 w 2002127"/>
                <a:gd name="connsiteY10" fmla="*/ 0 h 2128197"/>
                <a:gd name="connsiteX0" fmla="*/ 417610 w 2002127"/>
                <a:gd name="connsiteY0" fmla="*/ 0 h 2139639"/>
                <a:gd name="connsiteX1" fmla="*/ 1584517 w 2002127"/>
                <a:gd name="connsiteY1" fmla="*/ 0 h 2139639"/>
                <a:gd name="connsiteX2" fmla="*/ 2002127 w 2002127"/>
                <a:gd name="connsiteY2" fmla="*/ 417610 h 2139639"/>
                <a:gd name="connsiteX3" fmla="*/ 2002127 w 2002127"/>
                <a:gd name="connsiteY3" fmla="*/ 995447 h 2139639"/>
                <a:gd name="connsiteX4" fmla="*/ 2002127 w 2002127"/>
                <a:gd name="connsiteY4" fmla="*/ 995447 h 2139639"/>
                <a:gd name="connsiteX5" fmla="*/ 1636023 w 2002127"/>
                <a:gd name="connsiteY5" fmla="*/ 984005 h 2139639"/>
                <a:gd name="connsiteX6" fmla="*/ 320340 w 2002127"/>
                <a:gd name="connsiteY6" fmla="*/ 984005 h 2139639"/>
                <a:gd name="connsiteX7" fmla="*/ 297460 w 2002127"/>
                <a:gd name="connsiteY7" fmla="*/ 2128197 h 2139639"/>
                <a:gd name="connsiteX8" fmla="*/ 0 w 2002127"/>
                <a:gd name="connsiteY8" fmla="*/ 2139639 h 2139639"/>
                <a:gd name="connsiteX9" fmla="*/ 0 w 2002127"/>
                <a:gd name="connsiteY9" fmla="*/ 417610 h 2139639"/>
                <a:gd name="connsiteX10" fmla="*/ 417610 w 2002127"/>
                <a:gd name="connsiteY10" fmla="*/ 0 h 2139639"/>
                <a:gd name="connsiteX0" fmla="*/ 417610 w 2002127"/>
                <a:gd name="connsiteY0" fmla="*/ 0 h 2148932"/>
                <a:gd name="connsiteX1" fmla="*/ 1584517 w 2002127"/>
                <a:gd name="connsiteY1" fmla="*/ 0 h 2148932"/>
                <a:gd name="connsiteX2" fmla="*/ 2002127 w 2002127"/>
                <a:gd name="connsiteY2" fmla="*/ 417610 h 2148932"/>
                <a:gd name="connsiteX3" fmla="*/ 2002127 w 2002127"/>
                <a:gd name="connsiteY3" fmla="*/ 995447 h 2148932"/>
                <a:gd name="connsiteX4" fmla="*/ 2002127 w 2002127"/>
                <a:gd name="connsiteY4" fmla="*/ 995447 h 2148932"/>
                <a:gd name="connsiteX5" fmla="*/ 1636023 w 2002127"/>
                <a:gd name="connsiteY5" fmla="*/ 984005 h 2148932"/>
                <a:gd name="connsiteX6" fmla="*/ 320340 w 2002127"/>
                <a:gd name="connsiteY6" fmla="*/ 984005 h 2148932"/>
                <a:gd name="connsiteX7" fmla="*/ 313011 w 2002127"/>
                <a:gd name="connsiteY7" fmla="*/ 2148932 h 2148932"/>
                <a:gd name="connsiteX8" fmla="*/ 0 w 2002127"/>
                <a:gd name="connsiteY8" fmla="*/ 2139639 h 2148932"/>
                <a:gd name="connsiteX9" fmla="*/ 0 w 2002127"/>
                <a:gd name="connsiteY9" fmla="*/ 417610 h 2148932"/>
                <a:gd name="connsiteX10" fmla="*/ 417610 w 2002127"/>
                <a:gd name="connsiteY10" fmla="*/ 0 h 2148932"/>
                <a:gd name="connsiteX0" fmla="*/ 417610 w 2002127"/>
                <a:gd name="connsiteY0" fmla="*/ 0 h 2139639"/>
                <a:gd name="connsiteX1" fmla="*/ 1584517 w 2002127"/>
                <a:gd name="connsiteY1" fmla="*/ 0 h 2139639"/>
                <a:gd name="connsiteX2" fmla="*/ 2002127 w 2002127"/>
                <a:gd name="connsiteY2" fmla="*/ 417610 h 2139639"/>
                <a:gd name="connsiteX3" fmla="*/ 2002127 w 2002127"/>
                <a:gd name="connsiteY3" fmla="*/ 995447 h 2139639"/>
                <a:gd name="connsiteX4" fmla="*/ 2002127 w 2002127"/>
                <a:gd name="connsiteY4" fmla="*/ 995447 h 2139639"/>
                <a:gd name="connsiteX5" fmla="*/ 1636023 w 2002127"/>
                <a:gd name="connsiteY5" fmla="*/ 984005 h 2139639"/>
                <a:gd name="connsiteX6" fmla="*/ 320340 w 2002127"/>
                <a:gd name="connsiteY6" fmla="*/ 984005 h 2139639"/>
                <a:gd name="connsiteX7" fmla="*/ 313011 w 2002127"/>
                <a:gd name="connsiteY7" fmla="*/ 2128197 h 2139639"/>
                <a:gd name="connsiteX8" fmla="*/ 0 w 2002127"/>
                <a:gd name="connsiteY8" fmla="*/ 2139639 h 2139639"/>
                <a:gd name="connsiteX9" fmla="*/ 0 w 2002127"/>
                <a:gd name="connsiteY9" fmla="*/ 417610 h 2139639"/>
                <a:gd name="connsiteX10" fmla="*/ 417610 w 2002127"/>
                <a:gd name="connsiteY10" fmla="*/ 0 h 2139639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36023 w 2002127"/>
                <a:gd name="connsiteY5" fmla="*/ 984005 h 2143748"/>
                <a:gd name="connsiteX6" fmla="*/ 320340 w 2002127"/>
                <a:gd name="connsiteY6" fmla="*/ 984005 h 2143748"/>
                <a:gd name="connsiteX7" fmla="*/ 313011 w 2002127"/>
                <a:gd name="connsiteY7" fmla="*/ 2143748 h 2143748"/>
                <a:gd name="connsiteX8" fmla="*/ 0 w 2002127"/>
                <a:gd name="connsiteY8" fmla="*/ 2139639 h 2143748"/>
                <a:gd name="connsiteX9" fmla="*/ 0 w 2002127"/>
                <a:gd name="connsiteY9" fmla="*/ 417610 h 2143748"/>
                <a:gd name="connsiteX10" fmla="*/ 417610 w 2002127"/>
                <a:gd name="connsiteY10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733236 w 2002127"/>
                <a:gd name="connsiteY5" fmla="*/ 98603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14012 w 2002127"/>
                <a:gd name="connsiteY5" fmla="*/ 214199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39930 w 2002127"/>
                <a:gd name="connsiteY5" fmla="*/ 214199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34746 w 2002127"/>
                <a:gd name="connsiteY5" fmla="*/ 214199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12494"/>
                <a:gd name="connsiteY0" fmla="*/ 0 h 2143748"/>
                <a:gd name="connsiteX1" fmla="*/ 1584517 w 2012494"/>
                <a:gd name="connsiteY1" fmla="*/ 0 h 2143748"/>
                <a:gd name="connsiteX2" fmla="*/ 2002127 w 2012494"/>
                <a:gd name="connsiteY2" fmla="*/ 417610 h 2143748"/>
                <a:gd name="connsiteX3" fmla="*/ 2002127 w 2012494"/>
                <a:gd name="connsiteY3" fmla="*/ 995447 h 2143748"/>
                <a:gd name="connsiteX4" fmla="*/ 2012494 w 2012494"/>
                <a:gd name="connsiteY4" fmla="*/ 1576019 h 2143748"/>
                <a:gd name="connsiteX5" fmla="*/ 1634746 w 2012494"/>
                <a:gd name="connsiteY5" fmla="*/ 2141999 h 2143748"/>
                <a:gd name="connsiteX6" fmla="*/ 1636023 w 2012494"/>
                <a:gd name="connsiteY6" fmla="*/ 984005 h 2143748"/>
                <a:gd name="connsiteX7" fmla="*/ 320340 w 2012494"/>
                <a:gd name="connsiteY7" fmla="*/ 984005 h 2143748"/>
                <a:gd name="connsiteX8" fmla="*/ 313011 w 2012494"/>
                <a:gd name="connsiteY8" fmla="*/ 2143748 h 2143748"/>
                <a:gd name="connsiteX9" fmla="*/ 0 w 2012494"/>
                <a:gd name="connsiteY9" fmla="*/ 2139639 h 2143748"/>
                <a:gd name="connsiteX10" fmla="*/ 0 w 2012494"/>
                <a:gd name="connsiteY10" fmla="*/ 417610 h 2143748"/>
                <a:gd name="connsiteX11" fmla="*/ 417610 w 2012494"/>
                <a:gd name="connsiteY11" fmla="*/ 0 h 2143748"/>
                <a:gd name="connsiteX0" fmla="*/ 417610 w 2012494"/>
                <a:gd name="connsiteY0" fmla="*/ 0 h 2143748"/>
                <a:gd name="connsiteX1" fmla="*/ 1584517 w 2012494"/>
                <a:gd name="connsiteY1" fmla="*/ 0 h 2143748"/>
                <a:gd name="connsiteX2" fmla="*/ 2002127 w 2012494"/>
                <a:gd name="connsiteY2" fmla="*/ 417610 h 2143748"/>
                <a:gd name="connsiteX3" fmla="*/ 2012494 w 2012494"/>
                <a:gd name="connsiteY3" fmla="*/ 1576019 h 2143748"/>
                <a:gd name="connsiteX4" fmla="*/ 1634746 w 2012494"/>
                <a:gd name="connsiteY4" fmla="*/ 2141999 h 2143748"/>
                <a:gd name="connsiteX5" fmla="*/ 1636023 w 2012494"/>
                <a:gd name="connsiteY5" fmla="*/ 984005 h 2143748"/>
                <a:gd name="connsiteX6" fmla="*/ 320340 w 2012494"/>
                <a:gd name="connsiteY6" fmla="*/ 984005 h 2143748"/>
                <a:gd name="connsiteX7" fmla="*/ 313011 w 2012494"/>
                <a:gd name="connsiteY7" fmla="*/ 2143748 h 2143748"/>
                <a:gd name="connsiteX8" fmla="*/ 0 w 2012494"/>
                <a:gd name="connsiteY8" fmla="*/ 2139639 h 2143748"/>
                <a:gd name="connsiteX9" fmla="*/ 0 w 2012494"/>
                <a:gd name="connsiteY9" fmla="*/ 417610 h 2143748"/>
                <a:gd name="connsiteX10" fmla="*/ 417610 w 2012494"/>
                <a:gd name="connsiteY10" fmla="*/ 0 h 2143748"/>
                <a:gd name="connsiteX0" fmla="*/ 417610 w 2012494"/>
                <a:gd name="connsiteY0" fmla="*/ 0 h 2143748"/>
                <a:gd name="connsiteX1" fmla="*/ 1584517 w 2012494"/>
                <a:gd name="connsiteY1" fmla="*/ 0 h 2143748"/>
                <a:gd name="connsiteX2" fmla="*/ 2002127 w 2012494"/>
                <a:gd name="connsiteY2" fmla="*/ 417610 h 2143748"/>
                <a:gd name="connsiteX3" fmla="*/ 2012494 w 2012494"/>
                <a:gd name="connsiteY3" fmla="*/ 2135856 h 2143748"/>
                <a:gd name="connsiteX4" fmla="*/ 1634746 w 2012494"/>
                <a:gd name="connsiteY4" fmla="*/ 2141999 h 2143748"/>
                <a:gd name="connsiteX5" fmla="*/ 1636023 w 2012494"/>
                <a:gd name="connsiteY5" fmla="*/ 984005 h 2143748"/>
                <a:gd name="connsiteX6" fmla="*/ 320340 w 2012494"/>
                <a:gd name="connsiteY6" fmla="*/ 984005 h 2143748"/>
                <a:gd name="connsiteX7" fmla="*/ 313011 w 2012494"/>
                <a:gd name="connsiteY7" fmla="*/ 2143748 h 2143748"/>
                <a:gd name="connsiteX8" fmla="*/ 0 w 2012494"/>
                <a:gd name="connsiteY8" fmla="*/ 2139639 h 2143748"/>
                <a:gd name="connsiteX9" fmla="*/ 0 w 2012494"/>
                <a:gd name="connsiteY9" fmla="*/ 417610 h 2143748"/>
                <a:gd name="connsiteX10" fmla="*/ 417610 w 2012494"/>
                <a:gd name="connsiteY10" fmla="*/ 0 h 2143748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34746 w 2002586"/>
                <a:gd name="connsiteY4" fmla="*/ 2141999 h 2146223"/>
                <a:gd name="connsiteX5" fmla="*/ 1636023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34746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60665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81400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55481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76216 w 2002586"/>
                <a:gd name="connsiteY4" fmla="*/ 2136816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65848 w 2002586"/>
                <a:gd name="connsiteY4" fmla="*/ 2131632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65848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754"/>
                <a:gd name="connsiteY0" fmla="*/ 0 h 2143748"/>
                <a:gd name="connsiteX1" fmla="*/ 1584517 w 2002754"/>
                <a:gd name="connsiteY1" fmla="*/ 0 h 2143748"/>
                <a:gd name="connsiteX2" fmla="*/ 2002127 w 2002754"/>
                <a:gd name="connsiteY2" fmla="*/ 417610 h 2143748"/>
                <a:gd name="connsiteX3" fmla="*/ 1996943 w 2002754"/>
                <a:gd name="connsiteY3" fmla="*/ 2141039 h 2143748"/>
                <a:gd name="connsiteX4" fmla="*/ 1665848 w 2002754"/>
                <a:gd name="connsiteY4" fmla="*/ 2141999 h 2143748"/>
                <a:gd name="connsiteX5" fmla="*/ 1667125 w 2002754"/>
                <a:gd name="connsiteY5" fmla="*/ 984005 h 2143748"/>
                <a:gd name="connsiteX6" fmla="*/ 320340 w 2002754"/>
                <a:gd name="connsiteY6" fmla="*/ 984005 h 2143748"/>
                <a:gd name="connsiteX7" fmla="*/ 313011 w 2002754"/>
                <a:gd name="connsiteY7" fmla="*/ 2143748 h 2143748"/>
                <a:gd name="connsiteX8" fmla="*/ 0 w 2002754"/>
                <a:gd name="connsiteY8" fmla="*/ 2139639 h 2143748"/>
                <a:gd name="connsiteX9" fmla="*/ 0 w 2002754"/>
                <a:gd name="connsiteY9" fmla="*/ 417610 h 2143748"/>
                <a:gd name="connsiteX10" fmla="*/ 417610 w 2002754"/>
                <a:gd name="connsiteY10" fmla="*/ 0 h 2143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02754" h="2143748">
                  <a:moveTo>
                    <a:pt x="417610" y="0"/>
                  </a:moveTo>
                  <a:lnTo>
                    <a:pt x="1584517" y="0"/>
                  </a:lnTo>
                  <a:cubicBezTo>
                    <a:pt x="1815157" y="0"/>
                    <a:pt x="2002127" y="186970"/>
                    <a:pt x="2002127" y="417610"/>
                  </a:cubicBezTo>
                  <a:cubicBezTo>
                    <a:pt x="2005583" y="803746"/>
                    <a:pt x="1993487" y="1754903"/>
                    <a:pt x="1996943" y="2141039"/>
                  </a:cubicBezTo>
                  <a:lnTo>
                    <a:pt x="1665848" y="2141999"/>
                  </a:lnTo>
                  <a:cubicBezTo>
                    <a:pt x="1664546" y="1756001"/>
                    <a:pt x="1668427" y="1370003"/>
                    <a:pt x="1667125" y="984005"/>
                  </a:cubicBezTo>
                  <a:lnTo>
                    <a:pt x="320340" y="984005"/>
                  </a:lnTo>
                  <a:lnTo>
                    <a:pt x="313011" y="2143748"/>
                  </a:lnTo>
                  <a:lnTo>
                    <a:pt x="0" y="2139639"/>
                  </a:lnTo>
                  <a:lnTo>
                    <a:pt x="0" y="417610"/>
                  </a:lnTo>
                  <a:cubicBezTo>
                    <a:pt x="0" y="186970"/>
                    <a:pt x="186970" y="0"/>
                    <a:pt x="417610" y="0"/>
                  </a:cubicBezTo>
                  <a:close/>
                </a:path>
              </a:pathLst>
            </a:custGeom>
            <a:ln w="28575" cmpd="sng"/>
            <a:scene3d>
              <a:camera prst="isometricOffAxis2Left">
                <a:rot lat="1756351" lon="2658000" rev="21325911"/>
              </a:camera>
              <a:lightRig rig="threePt" dir="t"/>
            </a:scene3d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ounded Rectangle 3"/>
            <p:cNvSpPr/>
            <p:nvPr/>
          </p:nvSpPr>
          <p:spPr>
            <a:xfrm rot="308156">
              <a:off x="4488698" y="4026488"/>
              <a:ext cx="194493" cy="1224287"/>
            </a:xfrm>
            <a:prstGeom prst="roundRect">
              <a:avLst>
                <a:gd name="adj" fmla="val 50000"/>
              </a:avLst>
            </a:prstGeom>
            <a:ln w="28575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 rot="21291844" flipH="1">
              <a:off x="5392941" y="3630531"/>
              <a:ext cx="194493" cy="1224287"/>
            </a:xfrm>
            <a:prstGeom prst="roundRect">
              <a:avLst>
                <a:gd name="adj" fmla="val 50000"/>
              </a:avLst>
            </a:prstGeom>
            <a:ln w="28575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 rot="308156">
              <a:off x="3640946" y="3569877"/>
              <a:ext cx="194493" cy="1224287"/>
            </a:xfrm>
            <a:prstGeom prst="roundRect">
              <a:avLst>
                <a:gd name="adj" fmla="val 50000"/>
              </a:avLst>
            </a:prstGeom>
            <a:ln w="28575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889846" y="2791828"/>
              <a:ext cx="1448686" cy="1670520"/>
            </a:xfrm>
            <a:prstGeom prst="roundRect">
              <a:avLst/>
            </a:prstGeom>
            <a:ln w="28575" cmpd="sng"/>
            <a:scene3d>
              <a:camera prst="isometricTopUp"/>
              <a:lightRig rig="threePt" dir="t"/>
            </a:scene3d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121516" y="5698676"/>
            <a:ext cx="791321" cy="1013728"/>
            <a:chOff x="2893104" y="5708584"/>
            <a:chExt cx="791321" cy="1013728"/>
          </a:xfrm>
        </p:grpSpPr>
        <p:grpSp>
          <p:nvGrpSpPr>
            <p:cNvPr id="8" name="Group 7"/>
            <p:cNvGrpSpPr>
              <a:grpSpLocks noChangeAspect="1"/>
            </p:cNvGrpSpPr>
            <p:nvPr/>
          </p:nvGrpSpPr>
          <p:grpSpPr>
            <a:xfrm>
              <a:off x="2893104" y="5708584"/>
              <a:ext cx="791321" cy="1013728"/>
              <a:chOff x="5381882" y="3117129"/>
              <a:chExt cx="1231640" cy="1577804"/>
            </a:xfrm>
          </p:grpSpPr>
          <p:sp>
            <p:nvSpPr>
              <p:cNvPr id="9" name="Chord 3"/>
              <p:cNvSpPr/>
              <p:nvPr/>
            </p:nvSpPr>
            <p:spPr>
              <a:xfrm>
                <a:off x="5381882" y="3890610"/>
                <a:ext cx="1231640" cy="804323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652009" y="3117129"/>
                <a:ext cx="794595" cy="773482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Freeform 10"/>
            <p:cNvSpPr/>
            <p:nvPr/>
          </p:nvSpPr>
          <p:spPr>
            <a:xfrm>
              <a:off x="3029449" y="5959828"/>
              <a:ext cx="481153" cy="570684"/>
            </a:xfrm>
            <a:custGeom>
              <a:avLst/>
              <a:gdLst>
                <a:gd name="connsiteX0" fmla="*/ 55948 w 481153"/>
                <a:gd name="connsiteY0" fmla="*/ 55949 h 570684"/>
                <a:gd name="connsiteX1" fmla="*/ 0 w 481153"/>
                <a:gd name="connsiteY1" fmla="*/ 229393 h 570684"/>
                <a:gd name="connsiteX2" fmla="*/ 78327 w 481153"/>
                <a:gd name="connsiteY2" fmla="*/ 184633 h 570684"/>
                <a:gd name="connsiteX3" fmla="*/ 50353 w 481153"/>
                <a:gd name="connsiteY3" fmla="*/ 352481 h 570684"/>
                <a:gd name="connsiteX4" fmla="*/ 128680 w 481153"/>
                <a:gd name="connsiteY4" fmla="*/ 279747 h 570684"/>
                <a:gd name="connsiteX5" fmla="*/ 117491 w 481153"/>
                <a:gd name="connsiteY5" fmla="*/ 464380 h 570684"/>
                <a:gd name="connsiteX6" fmla="*/ 201413 w 481153"/>
                <a:gd name="connsiteY6" fmla="*/ 335697 h 570684"/>
                <a:gd name="connsiteX7" fmla="*/ 190223 w 481153"/>
                <a:gd name="connsiteY7" fmla="*/ 570684 h 570684"/>
                <a:gd name="connsiteX8" fmla="*/ 285335 w 481153"/>
                <a:gd name="connsiteY8" fmla="*/ 330102 h 570684"/>
                <a:gd name="connsiteX9" fmla="*/ 330093 w 481153"/>
                <a:gd name="connsiteY9" fmla="*/ 492355 h 570684"/>
                <a:gd name="connsiteX10" fmla="*/ 346877 w 481153"/>
                <a:gd name="connsiteY10" fmla="*/ 296532 h 570684"/>
                <a:gd name="connsiteX11" fmla="*/ 419610 w 481153"/>
                <a:gd name="connsiteY11" fmla="*/ 414026 h 570684"/>
                <a:gd name="connsiteX12" fmla="*/ 419610 w 481153"/>
                <a:gd name="connsiteY12" fmla="*/ 201418 h 570684"/>
                <a:gd name="connsiteX13" fmla="*/ 481153 w 481153"/>
                <a:gd name="connsiteY13" fmla="*/ 318912 h 570684"/>
                <a:gd name="connsiteX14" fmla="*/ 469963 w 481153"/>
                <a:gd name="connsiteY14" fmla="*/ 95114 h 570684"/>
                <a:gd name="connsiteX15" fmla="*/ 262955 w 481153"/>
                <a:gd name="connsiteY15" fmla="*/ 0 h 570684"/>
                <a:gd name="connsiteX16" fmla="*/ 391636 w 481153"/>
                <a:gd name="connsiteY16" fmla="*/ 128684 h 570684"/>
                <a:gd name="connsiteX17" fmla="*/ 257361 w 481153"/>
                <a:gd name="connsiteY17" fmla="*/ 179038 h 570684"/>
                <a:gd name="connsiteX18" fmla="*/ 128680 w 481153"/>
                <a:gd name="connsiteY18" fmla="*/ 95114 h 570684"/>
                <a:gd name="connsiteX19" fmla="*/ 240576 w 481153"/>
                <a:gd name="connsiteY19" fmla="*/ 5595 h 570684"/>
                <a:gd name="connsiteX20" fmla="*/ 55948 w 481153"/>
                <a:gd name="connsiteY20" fmla="*/ 55949 h 570684"/>
                <a:gd name="connsiteX0" fmla="*/ 55948 w 481153"/>
                <a:gd name="connsiteY0" fmla="*/ 55949 h 570684"/>
                <a:gd name="connsiteX1" fmla="*/ 0 w 481153"/>
                <a:gd name="connsiteY1" fmla="*/ 229393 h 570684"/>
                <a:gd name="connsiteX2" fmla="*/ 78327 w 481153"/>
                <a:gd name="connsiteY2" fmla="*/ 184633 h 570684"/>
                <a:gd name="connsiteX3" fmla="*/ 50353 w 481153"/>
                <a:gd name="connsiteY3" fmla="*/ 352481 h 570684"/>
                <a:gd name="connsiteX4" fmla="*/ 128680 w 481153"/>
                <a:gd name="connsiteY4" fmla="*/ 279747 h 570684"/>
                <a:gd name="connsiteX5" fmla="*/ 117491 w 481153"/>
                <a:gd name="connsiteY5" fmla="*/ 464380 h 570684"/>
                <a:gd name="connsiteX6" fmla="*/ 201413 w 481153"/>
                <a:gd name="connsiteY6" fmla="*/ 335697 h 570684"/>
                <a:gd name="connsiteX7" fmla="*/ 190223 w 481153"/>
                <a:gd name="connsiteY7" fmla="*/ 570684 h 570684"/>
                <a:gd name="connsiteX8" fmla="*/ 285335 w 481153"/>
                <a:gd name="connsiteY8" fmla="*/ 330102 h 570684"/>
                <a:gd name="connsiteX9" fmla="*/ 330093 w 481153"/>
                <a:gd name="connsiteY9" fmla="*/ 492355 h 570684"/>
                <a:gd name="connsiteX10" fmla="*/ 346877 w 481153"/>
                <a:gd name="connsiteY10" fmla="*/ 296532 h 570684"/>
                <a:gd name="connsiteX11" fmla="*/ 419610 w 481153"/>
                <a:gd name="connsiteY11" fmla="*/ 414026 h 570684"/>
                <a:gd name="connsiteX12" fmla="*/ 419610 w 481153"/>
                <a:gd name="connsiteY12" fmla="*/ 201418 h 570684"/>
                <a:gd name="connsiteX13" fmla="*/ 481153 w 481153"/>
                <a:gd name="connsiteY13" fmla="*/ 318912 h 570684"/>
                <a:gd name="connsiteX14" fmla="*/ 469963 w 481153"/>
                <a:gd name="connsiteY14" fmla="*/ 95114 h 570684"/>
                <a:gd name="connsiteX15" fmla="*/ 262955 w 481153"/>
                <a:gd name="connsiteY15" fmla="*/ 0 h 570684"/>
                <a:gd name="connsiteX16" fmla="*/ 391636 w 481153"/>
                <a:gd name="connsiteY16" fmla="*/ 128684 h 570684"/>
                <a:gd name="connsiteX17" fmla="*/ 257361 w 481153"/>
                <a:gd name="connsiteY17" fmla="*/ 179038 h 570684"/>
                <a:gd name="connsiteX18" fmla="*/ 128680 w 481153"/>
                <a:gd name="connsiteY18" fmla="*/ 95114 h 570684"/>
                <a:gd name="connsiteX19" fmla="*/ 240576 w 481153"/>
                <a:gd name="connsiteY19" fmla="*/ 5595 h 570684"/>
                <a:gd name="connsiteX20" fmla="*/ 55948 w 481153"/>
                <a:gd name="connsiteY20" fmla="*/ 55949 h 57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81153" h="570684">
                  <a:moveTo>
                    <a:pt x="55948" y="55949"/>
                  </a:moveTo>
                  <a:lnTo>
                    <a:pt x="0" y="229393"/>
                  </a:lnTo>
                  <a:lnTo>
                    <a:pt x="78327" y="184633"/>
                  </a:lnTo>
                  <a:lnTo>
                    <a:pt x="50353" y="352481"/>
                  </a:lnTo>
                  <a:lnTo>
                    <a:pt x="128680" y="279747"/>
                  </a:lnTo>
                  <a:lnTo>
                    <a:pt x="117491" y="464380"/>
                  </a:lnTo>
                  <a:lnTo>
                    <a:pt x="201413" y="335697"/>
                  </a:lnTo>
                  <a:lnTo>
                    <a:pt x="190223" y="570684"/>
                  </a:lnTo>
                  <a:lnTo>
                    <a:pt x="285335" y="330102"/>
                  </a:lnTo>
                  <a:lnTo>
                    <a:pt x="330093" y="492355"/>
                  </a:lnTo>
                  <a:lnTo>
                    <a:pt x="346877" y="296532"/>
                  </a:lnTo>
                  <a:lnTo>
                    <a:pt x="419610" y="414026"/>
                  </a:lnTo>
                  <a:lnTo>
                    <a:pt x="419610" y="201418"/>
                  </a:lnTo>
                  <a:lnTo>
                    <a:pt x="481153" y="318912"/>
                  </a:lnTo>
                  <a:lnTo>
                    <a:pt x="469963" y="95114"/>
                  </a:lnTo>
                  <a:lnTo>
                    <a:pt x="262955" y="0"/>
                  </a:lnTo>
                  <a:lnTo>
                    <a:pt x="391636" y="128684"/>
                  </a:lnTo>
                  <a:cubicBezTo>
                    <a:pt x="390704" y="158524"/>
                    <a:pt x="301187" y="184633"/>
                    <a:pt x="257361" y="179038"/>
                  </a:cubicBezTo>
                  <a:cubicBezTo>
                    <a:pt x="213535" y="173443"/>
                    <a:pt x="131477" y="124021"/>
                    <a:pt x="128680" y="95114"/>
                  </a:cubicBezTo>
                  <a:lnTo>
                    <a:pt x="240576" y="5595"/>
                  </a:lnTo>
                  <a:lnTo>
                    <a:pt x="55948" y="55949"/>
                  </a:lnTo>
                  <a:close/>
                </a:path>
              </a:pathLst>
            </a:custGeom>
            <a:solidFill>
              <a:schemeClr val="tx1"/>
            </a:solidFill>
            <a:ln w="285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189204" y="5835816"/>
              <a:ext cx="180259" cy="93570"/>
              <a:chOff x="7733858" y="5684300"/>
              <a:chExt cx="180259" cy="9357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7733858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7872945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5" name="Oval 14"/>
          <p:cNvSpPr/>
          <p:nvPr/>
        </p:nvSpPr>
        <p:spPr>
          <a:xfrm>
            <a:off x="8442296" y="5057856"/>
            <a:ext cx="228814" cy="228814"/>
          </a:xfrm>
          <a:prstGeom prst="ellipse">
            <a:avLst/>
          </a:prstGeom>
          <a:ln w="12700" cmpd="sng">
            <a:solidFill>
              <a:srgbClr val="7F7F7F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597875" y="5376176"/>
            <a:ext cx="141139" cy="141139"/>
          </a:xfrm>
          <a:prstGeom prst="ellipse">
            <a:avLst/>
          </a:prstGeom>
          <a:ln w="12700" cmpd="sng">
            <a:solidFill>
              <a:srgbClr val="7F7F7F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loud 16"/>
          <p:cNvSpPr/>
          <p:nvPr/>
        </p:nvSpPr>
        <p:spPr>
          <a:xfrm rot="5400000" flipH="1">
            <a:off x="6358418" y="3627619"/>
            <a:ext cx="2383000" cy="1922042"/>
          </a:xfrm>
          <a:prstGeom prst="cloud">
            <a:avLst/>
          </a:prstGeom>
          <a:noFill/>
          <a:ln w="1905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235167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>
            <a:grpSpLocks noChangeAspect="1"/>
          </p:cNvGrpSpPr>
          <p:nvPr/>
        </p:nvGrpSpPr>
        <p:grpSpPr>
          <a:xfrm flipH="1">
            <a:off x="698595" y="5338714"/>
            <a:ext cx="874553" cy="1170541"/>
            <a:chOff x="5381882" y="2873060"/>
            <a:chExt cx="1361186" cy="1821873"/>
          </a:xfrm>
        </p:grpSpPr>
        <p:sp>
          <p:nvSpPr>
            <p:cNvPr id="4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 flipH="1">
            <a:off x="1110339" y="5647641"/>
            <a:ext cx="180259" cy="93570"/>
            <a:chOff x="7733858" y="5684300"/>
            <a:chExt cx="180259" cy="93570"/>
          </a:xfrm>
        </p:grpSpPr>
        <p:sp>
          <p:nvSpPr>
            <p:cNvPr id="49" name="Oval 48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373219" y="3222988"/>
            <a:ext cx="2397560" cy="412022"/>
            <a:chOff x="3077050" y="4812354"/>
            <a:chExt cx="2397560" cy="412022"/>
          </a:xfrm>
        </p:grpSpPr>
        <p:sp>
          <p:nvSpPr>
            <p:cNvPr id="3" name="Rectangle 2"/>
            <p:cNvSpPr/>
            <p:nvPr/>
          </p:nvSpPr>
          <p:spPr>
            <a:xfrm>
              <a:off x="3587452" y="4813289"/>
              <a:ext cx="1887158" cy="4110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077050" y="4812354"/>
              <a:ext cx="321626" cy="412022"/>
              <a:chOff x="7448115" y="5495527"/>
              <a:chExt cx="791321" cy="1013728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5" name="Chord 3"/>
              <p:cNvSpPr/>
              <p:nvPr/>
            </p:nvSpPr>
            <p:spPr>
              <a:xfrm>
                <a:off x="7448115" y="5992483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7621670" y="5495527"/>
                <a:ext cx="510522" cy="496957"/>
              </a:xfrm>
              <a:prstGeom prst="ellipse">
                <a:avLst/>
              </a:pr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3" name="Rectangle 92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24506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>
            <a:grpSpLocks noChangeAspect="1"/>
          </p:cNvGrpSpPr>
          <p:nvPr/>
        </p:nvGrpSpPr>
        <p:grpSpPr>
          <a:xfrm flipH="1">
            <a:off x="698595" y="5338714"/>
            <a:ext cx="874553" cy="1170541"/>
            <a:chOff x="5381882" y="2873060"/>
            <a:chExt cx="1361186" cy="1821873"/>
          </a:xfrm>
        </p:grpSpPr>
        <p:sp>
          <p:nvSpPr>
            <p:cNvPr id="4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 flipH="1">
            <a:off x="1110339" y="5647641"/>
            <a:ext cx="180259" cy="93570"/>
            <a:chOff x="7733858" y="5684300"/>
            <a:chExt cx="180259" cy="93570"/>
          </a:xfrm>
        </p:grpSpPr>
        <p:sp>
          <p:nvSpPr>
            <p:cNvPr id="49" name="Oval 48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1015115" y="1165584"/>
            <a:ext cx="7113771" cy="4526833"/>
            <a:chOff x="777496" y="1072376"/>
            <a:chExt cx="7113771" cy="4526833"/>
          </a:xfrm>
        </p:grpSpPr>
        <p:grpSp>
          <p:nvGrpSpPr>
            <p:cNvPr id="2" name="Group 1"/>
            <p:cNvGrpSpPr/>
            <p:nvPr/>
          </p:nvGrpSpPr>
          <p:grpSpPr>
            <a:xfrm>
              <a:off x="3135600" y="3129780"/>
              <a:ext cx="2397560" cy="412022"/>
              <a:chOff x="3077050" y="4812354"/>
              <a:chExt cx="2397560" cy="412022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5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1" name="Group 50"/>
            <p:cNvGrpSpPr/>
            <p:nvPr/>
          </p:nvGrpSpPr>
          <p:grpSpPr>
            <a:xfrm>
              <a:off x="3725126" y="3644131"/>
              <a:ext cx="2397560" cy="412022"/>
              <a:chOff x="3077050" y="4812354"/>
              <a:chExt cx="2397560" cy="412022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54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>
              <a:off x="4314652" y="4158482"/>
              <a:ext cx="2397560" cy="412022"/>
              <a:chOff x="3077050" y="4812354"/>
              <a:chExt cx="2397560" cy="412022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8" name="Group 57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59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1" name="Group 60"/>
            <p:cNvGrpSpPr/>
            <p:nvPr/>
          </p:nvGrpSpPr>
          <p:grpSpPr>
            <a:xfrm>
              <a:off x="4904178" y="4672833"/>
              <a:ext cx="2397560" cy="412022"/>
              <a:chOff x="3077050" y="4812354"/>
              <a:chExt cx="2397560" cy="412022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3" name="Group 62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64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6" name="Group 65"/>
            <p:cNvGrpSpPr/>
            <p:nvPr/>
          </p:nvGrpSpPr>
          <p:grpSpPr>
            <a:xfrm>
              <a:off x="5493707" y="5187187"/>
              <a:ext cx="2397560" cy="412022"/>
              <a:chOff x="3077050" y="4812354"/>
              <a:chExt cx="2397560" cy="412022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8" name="Group 67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69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1" name="Group 70"/>
            <p:cNvGrpSpPr/>
            <p:nvPr/>
          </p:nvGrpSpPr>
          <p:grpSpPr>
            <a:xfrm>
              <a:off x="777496" y="1072376"/>
              <a:ext cx="2397560" cy="412022"/>
              <a:chOff x="3077050" y="4812354"/>
              <a:chExt cx="2397560" cy="412022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3" name="Group 72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74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Oval 74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6" name="Group 75"/>
            <p:cNvGrpSpPr/>
            <p:nvPr/>
          </p:nvGrpSpPr>
          <p:grpSpPr>
            <a:xfrm>
              <a:off x="1367022" y="1586727"/>
              <a:ext cx="2397560" cy="412022"/>
              <a:chOff x="3077050" y="4812354"/>
              <a:chExt cx="2397560" cy="412022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8" name="Group 77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79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1" name="Group 80"/>
            <p:cNvGrpSpPr/>
            <p:nvPr/>
          </p:nvGrpSpPr>
          <p:grpSpPr>
            <a:xfrm>
              <a:off x="1956548" y="2101078"/>
              <a:ext cx="2397560" cy="412022"/>
              <a:chOff x="3077050" y="4812354"/>
              <a:chExt cx="2397560" cy="412022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3" name="Group 82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84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6" name="Group 85"/>
            <p:cNvGrpSpPr/>
            <p:nvPr/>
          </p:nvGrpSpPr>
          <p:grpSpPr>
            <a:xfrm>
              <a:off x="2546074" y="2615429"/>
              <a:ext cx="2397560" cy="412022"/>
              <a:chOff x="3077050" y="4812354"/>
              <a:chExt cx="2397560" cy="412022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8" name="Group 87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89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93" name="Rectangle 92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525261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>
            <a:grpSpLocks noChangeAspect="1"/>
          </p:cNvGrpSpPr>
          <p:nvPr/>
        </p:nvGrpSpPr>
        <p:grpSpPr>
          <a:xfrm flipH="1">
            <a:off x="698595" y="5338714"/>
            <a:ext cx="874553" cy="1170541"/>
            <a:chOff x="5381882" y="2873060"/>
            <a:chExt cx="1361186" cy="1821873"/>
          </a:xfrm>
        </p:grpSpPr>
        <p:sp>
          <p:nvSpPr>
            <p:cNvPr id="4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 flipH="1">
            <a:off x="1110339" y="5647641"/>
            <a:ext cx="180259" cy="93570"/>
            <a:chOff x="7733858" y="5684300"/>
            <a:chExt cx="180259" cy="93570"/>
          </a:xfrm>
        </p:grpSpPr>
        <p:sp>
          <p:nvSpPr>
            <p:cNvPr id="49" name="Oval 48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1015115" y="1165584"/>
            <a:ext cx="7113771" cy="4526833"/>
            <a:chOff x="777496" y="1072376"/>
            <a:chExt cx="7113771" cy="4526833"/>
          </a:xfrm>
        </p:grpSpPr>
        <p:grpSp>
          <p:nvGrpSpPr>
            <p:cNvPr id="2" name="Group 1"/>
            <p:cNvGrpSpPr/>
            <p:nvPr/>
          </p:nvGrpSpPr>
          <p:grpSpPr>
            <a:xfrm>
              <a:off x="3135600" y="3129780"/>
              <a:ext cx="2397560" cy="412022"/>
              <a:chOff x="3077050" y="4812354"/>
              <a:chExt cx="2397560" cy="412022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5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1" name="Group 50"/>
            <p:cNvGrpSpPr/>
            <p:nvPr/>
          </p:nvGrpSpPr>
          <p:grpSpPr>
            <a:xfrm>
              <a:off x="3725126" y="3644131"/>
              <a:ext cx="2397560" cy="412022"/>
              <a:chOff x="3077050" y="4812354"/>
              <a:chExt cx="2397560" cy="412022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54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>
              <a:off x="4314652" y="4158482"/>
              <a:ext cx="2397560" cy="412022"/>
              <a:chOff x="3077050" y="4812354"/>
              <a:chExt cx="2397560" cy="412022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8" name="Group 57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59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1" name="Group 60"/>
            <p:cNvGrpSpPr/>
            <p:nvPr/>
          </p:nvGrpSpPr>
          <p:grpSpPr>
            <a:xfrm>
              <a:off x="4904178" y="4672833"/>
              <a:ext cx="2397560" cy="412022"/>
              <a:chOff x="3077050" y="4812354"/>
              <a:chExt cx="2397560" cy="412022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3" name="Group 62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64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6" name="Group 65"/>
            <p:cNvGrpSpPr/>
            <p:nvPr/>
          </p:nvGrpSpPr>
          <p:grpSpPr>
            <a:xfrm>
              <a:off x="5493707" y="5187187"/>
              <a:ext cx="2397560" cy="412022"/>
              <a:chOff x="3077050" y="4812354"/>
              <a:chExt cx="2397560" cy="412022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8" name="Group 67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69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1" name="Group 70"/>
            <p:cNvGrpSpPr/>
            <p:nvPr/>
          </p:nvGrpSpPr>
          <p:grpSpPr>
            <a:xfrm>
              <a:off x="777496" y="1072376"/>
              <a:ext cx="2397560" cy="412022"/>
              <a:chOff x="3077050" y="4812354"/>
              <a:chExt cx="2397560" cy="412022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3" name="Group 72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74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Oval 74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6" name="Group 75"/>
            <p:cNvGrpSpPr/>
            <p:nvPr/>
          </p:nvGrpSpPr>
          <p:grpSpPr>
            <a:xfrm>
              <a:off x="1367022" y="1586727"/>
              <a:ext cx="2397560" cy="412022"/>
              <a:chOff x="3077050" y="4812354"/>
              <a:chExt cx="2397560" cy="412022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8" name="Group 77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79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1" name="Group 80"/>
            <p:cNvGrpSpPr/>
            <p:nvPr/>
          </p:nvGrpSpPr>
          <p:grpSpPr>
            <a:xfrm>
              <a:off x="1956548" y="2101078"/>
              <a:ext cx="2397560" cy="412022"/>
              <a:chOff x="3077050" y="4812354"/>
              <a:chExt cx="2397560" cy="412022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3" name="Group 82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84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6" name="Group 85"/>
            <p:cNvGrpSpPr/>
            <p:nvPr/>
          </p:nvGrpSpPr>
          <p:grpSpPr>
            <a:xfrm>
              <a:off x="2546074" y="2615429"/>
              <a:ext cx="2397560" cy="412022"/>
              <a:chOff x="3077050" y="4812354"/>
              <a:chExt cx="2397560" cy="412022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3587452" y="4813289"/>
                <a:ext cx="1887158" cy="41108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8" name="Group 87"/>
              <p:cNvGrpSpPr/>
              <p:nvPr/>
            </p:nvGrpSpPr>
            <p:grpSpPr>
              <a:xfrm>
                <a:off x="3077050" y="4812354"/>
                <a:ext cx="321626" cy="412022"/>
                <a:chOff x="7448115" y="5495527"/>
                <a:chExt cx="791321" cy="101372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89" name="Chord 3"/>
                <p:cNvSpPr/>
                <p:nvPr/>
              </p:nvSpPr>
              <p:spPr>
                <a:xfrm>
                  <a:off x="7448115" y="5992483"/>
                  <a:ext cx="791321" cy="516772"/>
                </a:xfrm>
                <a:custGeom>
                  <a:avLst/>
                  <a:gdLst>
                    <a:gd name="connsiteX0" fmla="*/ 16608 w 2232278"/>
                    <a:gd name="connsiteY0" fmla="*/ 1307968 h 2232278"/>
                    <a:gd name="connsiteX1" fmla="*/ 589005 w 2232278"/>
                    <a:gd name="connsiteY1" fmla="*/ 132321 h 2232278"/>
                    <a:gd name="connsiteX2" fmla="*/ 1884880 w 2232278"/>
                    <a:gd name="connsiteY2" fmla="*/ 306939 h 2232278"/>
                    <a:gd name="connsiteX3" fmla="*/ 2125677 w 2232278"/>
                    <a:gd name="connsiteY3" fmla="*/ 1592163 h 2232278"/>
                    <a:gd name="connsiteX4" fmla="*/ 16608 w 2232278"/>
                    <a:gd name="connsiteY4" fmla="*/ 1307968 h 2232278"/>
                    <a:gd name="connsiteX0" fmla="*/ 16669 w 2232378"/>
                    <a:gd name="connsiteY0" fmla="*/ 1307991 h 1619407"/>
                    <a:gd name="connsiteX1" fmla="*/ 589066 w 2232378"/>
                    <a:gd name="connsiteY1" fmla="*/ 132344 h 1619407"/>
                    <a:gd name="connsiteX2" fmla="*/ 1884941 w 2232378"/>
                    <a:gd name="connsiteY2" fmla="*/ 306962 h 1619407"/>
                    <a:gd name="connsiteX3" fmla="*/ 2125738 w 2232378"/>
                    <a:gd name="connsiteY3" fmla="*/ 1592186 h 1619407"/>
                    <a:gd name="connsiteX4" fmla="*/ 16669 w 2232378"/>
                    <a:gd name="connsiteY4" fmla="*/ 1307991 h 161940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307991 h 1698147"/>
                    <a:gd name="connsiteX1" fmla="*/ 589066 w 2232378"/>
                    <a:gd name="connsiteY1" fmla="*/ 132344 h 1698147"/>
                    <a:gd name="connsiteX2" fmla="*/ 1884941 w 2232378"/>
                    <a:gd name="connsiteY2" fmla="*/ 306962 h 1698147"/>
                    <a:gd name="connsiteX3" fmla="*/ 2125738 w 2232378"/>
                    <a:gd name="connsiteY3" fmla="*/ 1592186 h 1698147"/>
                    <a:gd name="connsiteX4" fmla="*/ 16669 w 2232378"/>
                    <a:gd name="connsiteY4" fmla="*/ 1307991 h 1698147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  <a:gd name="connsiteX0" fmla="*/ 16669 w 2232378"/>
                    <a:gd name="connsiteY0" fmla="*/ 1175648 h 1565804"/>
                    <a:gd name="connsiteX1" fmla="*/ 589066 w 2232378"/>
                    <a:gd name="connsiteY1" fmla="*/ 1 h 1565804"/>
                    <a:gd name="connsiteX2" fmla="*/ 1884941 w 2232378"/>
                    <a:gd name="connsiteY2" fmla="*/ 174619 h 1565804"/>
                    <a:gd name="connsiteX3" fmla="*/ 2125738 w 2232378"/>
                    <a:gd name="connsiteY3" fmla="*/ 1459843 h 1565804"/>
                    <a:gd name="connsiteX4" fmla="*/ 16669 w 2232378"/>
                    <a:gd name="connsiteY4" fmla="*/ 1175648 h 1565804"/>
                    <a:gd name="connsiteX0" fmla="*/ 16669 w 2232378"/>
                    <a:gd name="connsiteY0" fmla="*/ 1175646 h 1565802"/>
                    <a:gd name="connsiteX1" fmla="*/ 589066 w 2232378"/>
                    <a:gd name="connsiteY1" fmla="*/ -1 h 1565802"/>
                    <a:gd name="connsiteX2" fmla="*/ 1884941 w 2232378"/>
                    <a:gd name="connsiteY2" fmla="*/ 174617 h 1565802"/>
                    <a:gd name="connsiteX3" fmla="*/ 2125738 w 2232378"/>
                    <a:gd name="connsiteY3" fmla="*/ 1459841 h 1565802"/>
                    <a:gd name="connsiteX4" fmla="*/ 16669 w 2232378"/>
                    <a:gd name="connsiteY4" fmla="*/ 1175646 h 156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378" h="1565802">
                      <a:moveTo>
                        <a:pt x="16669" y="1175646"/>
                      </a:moveTo>
                      <a:cubicBezTo>
                        <a:pt x="-66084" y="701323"/>
                        <a:pt x="164660" y="227398"/>
                        <a:pt x="589066" y="-1"/>
                      </a:cubicBezTo>
                      <a:cubicBezTo>
                        <a:pt x="1013471" y="543761"/>
                        <a:pt x="1715366" y="47123"/>
                        <a:pt x="1884941" y="174617"/>
                      </a:cubicBezTo>
                      <a:cubicBezTo>
                        <a:pt x="2234019" y="506242"/>
                        <a:pt x="2331089" y="1024340"/>
                        <a:pt x="2125738" y="1459841"/>
                      </a:cubicBezTo>
                      <a:cubicBezTo>
                        <a:pt x="1461202" y="1570351"/>
                        <a:pt x="886471" y="1719347"/>
                        <a:pt x="16669" y="1175646"/>
                      </a:cubicBezTo>
                      <a:close/>
                    </a:path>
                  </a:pathLst>
                </a:cu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7621670" y="5495527"/>
                  <a:ext cx="510522" cy="496957"/>
                </a:xfrm>
                <a:prstGeom prst="ellipse">
                  <a:avLst/>
                </a:prstGeom>
                <a:grpFill/>
                <a:ln w="381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92" name="Oval Callout 91"/>
          <p:cNvSpPr/>
          <p:nvPr/>
        </p:nvSpPr>
        <p:spPr>
          <a:xfrm>
            <a:off x="235523" y="3424972"/>
            <a:ext cx="2618710" cy="1541751"/>
          </a:xfrm>
          <a:prstGeom prst="wedgeEllipseCallout">
            <a:avLst>
              <a:gd name="adj1" fmla="val -12966"/>
              <a:gd name="adj2" fmla="val 65372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This “field” is also multi-part. 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74689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924649" y="1475800"/>
            <a:ext cx="2924649" cy="3899691"/>
            <a:chOff x="2924649" y="1475800"/>
            <a:chExt cx="2924649" cy="3899691"/>
          </a:xfrm>
        </p:grpSpPr>
        <p:sp>
          <p:nvSpPr>
            <p:cNvPr id="3" name="TextBox 2"/>
            <p:cNvSpPr txBox="1"/>
            <p:nvPr/>
          </p:nvSpPr>
          <p:spPr>
            <a:xfrm>
              <a:off x="3063457" y="3381273"/>
              <a:ext cx="27722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merican Typewriter"/>
                  <a:cs typeface="American Typewriter"/>
                </a:rPr>
                <a:t>“                ”</a:t>
              </a:r>
              <a:endPara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2924649" y="1475800"/>
              <a:ext cx="2924649" cy="3899691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077049" y="1628200"/>
              <a:ext cx="1403835" cy="22325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587452" y="4813289"/>
              <a:ext cx="1887158" cy="4110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077050" y="4812354"/>
              <a:ext cx="321626" cy="412022"/>
              <a:chOff x="7448115" y="5495527"/>
              <a:chExt cx="791321" cy="1013728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8" name="Chord 3"/>
              <p:cNvSpPr/>
              <p:nvPr/>
            </p:nvSpPr>
            <p:spPr>
              <a:xfrm>
                <a:off x="7448115" y="5992483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7621670" y="5495527"/>
                <a:ext cx="510522" cy="496957"/>
              </a:xfrm>
              <a:prstGeom prst="ellipse">
                <a:avLst/>
              </a:prstGeom>
              <a:grpFill/>
              <a:ln w="381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3050219" y="4029942"/>
              <a:ext cx="1099742" cy="9604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462483" y="3579690"/>
              <a:ext cx="1848980" cy="3395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latin typeface="American Typewriter"/>
                <a:cs typeface="American Typewriter"/>
              </a:endParaRPr>
            </a:p>
          </p:txBody>
        </p:sp>
        <p:sp>
          <p:nvSpPr>
            <p:cNvPr id="10" name="L-Shape 9"/>
            <p:cNvSpPr/>
            <p:nvPr/>
          </p:nvSpPr>
          <p:spPr>
            <a:xfrm rot="2700000">
              <a:off x="3085446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-Shape 10"/>
            <p:cNvSpPr/>
            <p:nvPr/>
          </p:nvSpPr>
          <p:spPr>
            <a:xfrm rot="18900000" flipH="1">
              <a:off x="5509835" y="2287701"/>
              <a:ext cx="170081" cy="170081"/>
            </a:xfrm>
            <a:prstGeom prst="corner">
              <a:avLst>
                <a:gd name="adj1" fmla="val 22727"/>
                <a:gd name="adj2" fmla="val 2091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54512" y="4194851"/>
              <a:ext cx="2664922" cy="45849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418330" y="2041978"/>
              <a:ext cx="1937286" cy="661527"/>
              <a:chOff x="3405660" y="2041978"/>
              <a:chExt cx="1937286" cy="661527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3405660" y="2128120"/>
                <a:ext cx="1937286" cy="48924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649849" y="2087870"/>
                <a:ext cx="1448908" cy="56974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882745" y="2041978"/>
                <a:ext cx="983117" cy="66152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3054512" y="2801892"/>
              <a:ext cx="2664922" cy="66152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90734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44326" y="3381273"/>
            <a:ext cx="2772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merican Typewriter"/>
                <a:cs typeface="American Typewriter"/>
              </a:rPr>
              <a:t>“                ”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  <a:latin typeface="American Typewriter"/>
              <a:cs typeface="American Typewrite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05518" y="1475800"/>
            <a:ext cx="2924649" cy="3899691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57918" y="1628200"/>
            <a:ext cx="1403835" cy="22325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31088" y="4029942"/>
            <a:ext cx="1099742" cy="9604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743352" y="3579690"/>
            <a:ext cx="1848980" cy="3395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dirty="0">
              <a:latin typeface="American Typewriter"/>
              <a:cs typeface="American Typewriter"/>
            </a:endParaRPr>
          </a:p>
        </p:txBody>
      </p:sp>
      <p:sp>
        <p:nvSpPr>
          <p:cNvPr id="10" name="L-Shape 9"/>
          <p:cNvSpPr/>
          <p:nvPr/>
        </p:nvSpPr>
        <p:spPr>
          <a:xfrm rot="2700000">
            <a:off x="1366315" y="2287701"/>
            <a:ext cx="170081" cy="170081"/>
          </a:xfrm>
          <a:prstGeom prst="corner">
            <a:avLst>
              <a:gd name="adj1" fmla="val 22727"/>
              <a:gd name="adj2" fmla="val 2091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-Shape 10"/>
          <p:cNvSpPr/>
          <p:nvPr/>
        </p:nvSpPr>
        <p:spPr>
          <a:xfrm rot="18900000" flipH="1">
            <a:off x="3790704" y="2287701"/>
            <a:ext cx="170081" cy="170081"/>
          </a:xfrm>
          <a:prstGeom prst="corner">
            <a:avLst>
              <a:gd name="adj1" fmla="val 22727"/>
              <a:gd name="adj2" fmla="val 2091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335381" y="4194851"/>
            <a:ext cx="2664922" cy="4584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699199" y="2041978"/>
            <a:ext cx="1937286" cy="661527"/>
            <a:chOff x="3405660" y="2041978"/>
            <a:chExt cx="1937286" cy="661527"/>
          </a:xfrm>
        </p:grpSpPr>
        <p:sp>
          <p:nvSpPr>
            <p:cNvPr id="15" name="Rectangle 14"/>
            <p:cNvSpPr/>
            <p:nvPr/>
          </p:nvSpPr>
          <p:spPr>
            <a:xfrm>
              <a:off x="3405660" y="2128120"/>
              <a:ext cx="1937286" cy="48924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649849" y="2087870"/>
              <a:ext cx="1448908" cy="56974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882745" y="2041978"/>
              <a:ext cx="983117" cy="66152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1335381" y="2801892"/>
            <a:ext cx="2664922" cy="6615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350731" y="4725512"/>
            <a:ext cx="2924649" cy="664868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013534" y="4851062"/>
            <a:ext cx="1887158" cy="41108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hord 3"/>
          <p:cNvSpPr/>
          <p:nvPr/>
        </p:nvSpPr>
        <p:spPr>
          <a:xfrm>
            <a:off x="5503132" y="5052111"/>
            <a:ext cx="321626" cy="210038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573672" y="4850127"/>
            <a:ext cx="207498" cy="20198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331089" y="4730403"/>
            <a:ext cx="2664922" cy="531746"/>
          </a:xfrm>
          <a:prstGeom prst="rect">
            <a:avLst/>
          </a:prstGeom>
          <a:noFill/>
          <a:ln>
            <a:solidFill>
              <a:srgbClr val="FFFFFF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Entity Reference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26" name="Elbow Connector 25"/>
          <p:cNvCxnSpPr>
            <a:stCxn id="25" idx="3"/>
            <a:endCxn id="20" idx="1"/>
          </p:cNvCxnSpPr>
          <p:nvPr/>
        </p:nvCxnSpPr>
        <p:spPr>
          <a:xfrm>
            <a:off x="3996011" y="4996276"/>
            <a:ext cx="1354720" cy="61670"/>
          </a:xfrm>
          <a:prstGeom prst="curvedConnector3">
            <a:avLst>
              <a:gd name="adj1" fmla="val 50000"/>
            </a:avLst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9126" y="188132"/>
            <a:ext cx="9144000" cy="6505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24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Callout 38"/>
          <p:cNvSpPr/>
          <p:nvPr/>
        </p:nvSpPr>
        <p:spPr>
          <a:xfrm>
            <a:off x="80087" y="3180853"/>
            <a:ext cx="1590261" cy="1589463"/>
          </a:xfrm>
          <a:prstGeom prst="wedgeEllipseCallout">
            <a:avLst>
              <a:gd name="adj1" fmla="val -11412"/>
              <a:gd name="adj2" fmla="val 97977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 flipH="1">
            <a:off x="273178" y="5698676"/>
            <a:ext cx="791321" cy="1013728"/>
            <a:chOff x="5381882" y="3117129"/>
            <a:chExt cx="1231640" cy="1577804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Freeform 4"/>
          <p:cNvSpPr/>
          <p:nvPr/>
        </p:nvSpPr>
        <p:spPr>
          <a:xfrm flipH="1">
            <a:off x="399279" y="5949920"/>
            <a:ext cx="527449" cy="400419"/>
          </a:xfrm>
          <a:custGeom>
            <a:avLst/>
            <a:gdLst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92406"/>
              <a:gd name="connsiteY0" fmla="*/ 55949 h 570684"/>
              <a:gd name="connsiteX1" fmla="*/ 0 w 492406"/>
              <a:gd name="connsiteY1" fmla="*/ 229393 h 570684"/>
              <a:gd name="connsiteX2" fmla="*/ 78327 w 492406"/>
              <a:gd name="connsiteY2" fmla="*/ 184633 h 570684"/>
              <a:gd name="connsiteX3" fmla="*/ 50353 w 492406"/>
              <a:gd name="connsiteY3" fmla="*/ 352481 h 570684"/>
              <a:gd name="connsiteX4" fmla="*/ 128680 w 492406"/>
              <a:gd name="connsiteY4" fmla="*/ 279747 h 570684"/>
              <a:gd name="connsiteX5" fmla="*/ 117491 w 492406"/>
              <a:gd name="connsiteY5" fmla="*/ 464380 h 570684"/>
              <a:gd name="connsiteX6" fmla="*/ 201413 w 492406"/>
              <a:gd name="connsiteY6" fmla="*/ 335697 h 570684"/>
              <a:gd name="connsiteX7" fmla="*/ 190223 w 492406"/>
              <a:gd name="connsiteY7" fmla="*/ 570684 h 570684"/>
              <a:gd name="connsiteX8" fmla="*/ 285335 w 492406"/>
              <a:gd name="connsiteY8" fmla="*/ 330102 h 570684"/>
              <a:gd name="connsiteX9" fmla="*/ 330093 w 492406"/>
              <a:gd name="connsiteY9" fmla="*/ 492355 h 570684"/>
              <a:gd name="connsiteX10" fmla="*/ 346877 w 492406"/>
              <a:gd name="connsiteY10" fmla="*/ 296532 h 570684"/>
              <a:gd name="connsiteX11" fmla="*/ 419610 w 492406"/>
              <a:gd name="connsiteY11" fmla="*/ 414026 h 570684"/>
              <a:gd name="connsiteX12" fmla="*/ 419610 w 492406"/>
              <a:gd name="connsiteY12" fmla="*/ 201418 h 570684"/>
              <a:gd name="connsiteX13" fmla="*/ 481153 w 492406"/>
              <a:gd name="connsiteY13" fmla="*/ 318912 h 570684"/>
              <a:gd name="connsiteX14" fmla="*/ 469963 w 492406"/>
              <a:gd name="connsiteY14" fmla="*/ 95114 h 570684"/>
              <a:gd name="connsiteX15" fmla="*/ 262955 w 492406"/>
              <a:gd name="connsiteY15" fmla="*/ 0 h 570684"/>
              <a:gd name="connsiteX16" fmla="*/ 391636 w 492406"/>
              <a:gd name="connsiteY16" fmla="*/ 128684 h 570684"/>
              <a:gd name="connsiteX17" fmla="*/ 257361 w 492406"/>
              <a:gd name="connsiteY17" fmla="*/ 179038 h 570684"/>
              <a:gd name="connsiteX18" fmla="*/ 128680 w 492406"/>
              <a:gd name="connsiteY18" fmla="*/ 95114 h 570684"/>
              <a:gd name="connsiteX19" fmla="*/ 240576 w 492406"/>
              <a:gd name="connsiteY19" fmla="*/ 5595 h 570684"/>
              <a:gd name="connsiteX20" fmla="*/ 55948 w 492406"/>
              <a:gd name="connsiteY20" fmla="*/ 55949 h 570684"/>
              <a:gd name="connsiteX0" fmla="*/ 55948 w 501600"/>
              <a:gd name="connsiteY0" fmla="*/ 55949 h 570684"/>
              <a:gd name="connsiteX1" fmla="*/ 0 w 501600"/>
              <a:gd name="connsiteY1" fmla="*/ 229393 h 570684"/>
              <a:gd name="connsiteX2" fmla="*/ 78327 w 501600"/>
              <a:gd name="connsiteY2" fmla="*/ 184633 h 570684"/>
              <a:gd name="connsiteX3" fmla="*/ 50353 w 501600"/>
              <a:gd name="connsiteY3" fmla="*/ 352481 h 570684"/>
              <a:gd name="connsiteX4" fmla="*/ 128680 w 501600"/>
              <a:gd name="connsiteY4" fmla="*/ 279747 h 570684"/>
              <a:gd name="connsiteX5" fmla="*/ 117491 w 501600"/>
              <a:gd name="connsiteY5" fmla="*/ 464380 h 570684"/>
              <a:gd name="connsiteX6" fmla="*/ 201413 w 501600"/>
              <a:gd name="connsiteY6" fmla="*/ 335697 h 570684"/>
              <a:gd name="connsiteX7" fmla="*/ 190223 w 501600"/>
              <a:gd name="connsiteY7" fmla="*/ 570684 h 570684"/>
              <a:gd name="connsiteX8" fmla="*/ 285335 w 501600"/>
              <a:gd name="connsiteY8" fmla="*/ 330102 h 570684"/>
              <a:gd name="connsiteX9" fmla="*/ 330093 w 501600"/>
              <a:gd name="connsiteY9" fmla="*/ 492355 h 570684"/>
              <a:gd name="connsiteX10" fmla="*/ 346877 w 501600"/>
              <a:gd name="connsiteY10" fmla="*/ 296532 h 570684"/>
              <a:gd name="connsiteX11" fmla="*/ 419610 w 501600"/>
              <a:gd name="connsiteY11" fmla="*/ 414026 h 570684"/>
              <a:gd name="connsiteX12" fmla="*/ 419610 w 501600"/>
              <a:gd name="connsiteY12" fmla="*/ 201418 h 570684"/>
              <a:gd name="connsiteX13" fmla="*/ 481153 w 501600"/>
              <a:gd name="connsiteY13" fmla="*/ 318912 h 570684"/>
              <a:gd name="connsiteX14" fmla="*/ 469963 w 501600"/>
              <a:gd name="connsiteY14" fmla="*/ 95114 h 570684"/>
              <a:gd name="connsiteX15" fmla="*/ 262955 w 501600"/>
              <a:gd name="connsiteY15" fmla="*/ 0 h 570684"/>
              <a:gd name="connsiteX16" fmla="*/ 391636 w 501600"/>
              <a:gd name="connsiteY16" fmla="*/ 128684 h 570684"/>
              <a:gd name="connsiteX17" fmla="*/ 257361 w 501600"/>
              <a:gd name="connsiteY17" fmla="*/ 179038 h 570684"/>
              <a:gd name="connsiteX18" fmla="*/ 128680 w 501600"/>
              <a:gd name="connsiteY18" fmla="*/ 95114 h 570684"/>
              <a:gd name="connsiteX19" fmla="*/ 240576 w 501600"/>
              <a:gd name="connsiteY19" fmla="*/ 5595 h 570684"/>
              <a:gd name="connsiteX20" fmla="*/ 55948 w 501600"/>
              <a:gd name="connsiteY20" fmla="*/ 55949 h 570684"/>
              <a:gd name="connsiteX0" fmla="*/ 55948 w 492406"/>
              <a:gd name="connsiteY0" fmla="*/ 55949 h 570684"/>
              <a:gd name="connsiteX1" fmla="*/ 0 w 492406"/>
              <a:gd name="connsiteY1" fmla="*/ 229393 h 570684"/>
              <a:gd name="connsiteX2" fmla="*/ 78327 w 492406"/>
              <a:gd name="connsiteY2" fmla="*/ 184633 h 570684"/>
              <a:gd name="connsiteX3" fmla="*/ 50353 w 492406"/>
              <a:gd name="connsiteY3" fmla="*/ 352481 h 570684"/>
              <a:gd name="connsiteX4" fmla="*/ 128680 w 492406"/>
              <a:gd name="connsiteY4" fmla="*/ 279747 h 570684"/>
              <a:gd name="connsiteX5" fmla="*/ 117491 w 492406"/>
              <a:gd name="connsiteY5" fmla="*/ 464380 h 570684"/>
              <a:gd name="connsiteX6" fmla="*/ 201413 w 492406"/>
              <a:gd name="connsiteY6" fmla="*/ 335697 h 570684"/>
              <a:gd name="connsiteX7" fmla="*/ 190223 w 492406"/>
              <a:gd name="connsiteY7" fmla="*/ 570684 h 570684"/>
              <a:gd name="connsiteX8" fmla="*/ 285335 w 492406"/>
              <a:gd name="connsiteY8" fmla="*/ 330102 h 570684"/>
              <a:gd name="connsiteX9" fmla="*/ 330093 w 492406"/>
              <a:gd name="connsiteY9" fmla="*/ 492355 h 570684"/>
              <a:gd name="connsiteX10" fmla="*/ 346877 w 492406"/>
              <a:gd name="connsiteY10" fmla="*/ 296532 h 570684"/>
              <a:gd name="connsiteX11" fmla="*/ 419610 w 492406"/>
              <a:gd name="connsiteY11" fmla="*/ 414026 h 570684"/>
              <a:gd name="connsiteX12" fmla="*/ 419610 w 492406"/>
              <a:gd name="connsiteY12" fmla="*/ 288770 h 570684"/>
              <a:gd name="connsiteX13" fmla="*/ 481153 w 492406"/>
              <a:gd name="connsiteY13" fmla="*/ 318912 h 570684"/>
              <a:gd name="connsiteX14" fmla="*/ 469963 w 492406"/>
              <a:gd name="connsiteY14" fmla="*/ 95114 h 570684"/>
              <a:gd name="connsiteX15" fmla="*/ 262955 w 492406"/>
              <a:gd name="connsiteY15" fmla="*/ 0 h 570684"/>
              <a:gd name="connsiteX16" fmla="*/ 391636 w 492406"/>
              <a:gd name="connsiteY16" fmla="*/ 128684 h 570684"/>
              <a:gd name="connsiteX17" fmla="*/ 257361 w 492406"/>
              <a:gd name="connsiteY17" fmla="*/ 179038 h 570684"/>
              <a:gd name="connsiteX18" fmla="*/ 128680 w 492406"/>
              <a:gd name="connsiteY18" fmla="*/ 95114 h 570684"/>
              <a:gd name="connsiteX19" fmla="*/ 240576 w 492406"/>
              <a:gd name="connsiteY19" fmla="*/ 5595 h 570684"/>
              <a:gd name="connsiteX20" fmla="*/ 55948 w 492406"/>
              <a:gd name="connsiteY20" fmla="*/ 55949 h 570684"/>
              <a:gd name="connsiteX0" fmla="*/ 55948 w 523170"/>
              <a:gd name="connsiteY0" fmla="*/ 55949 h 570684"/>
              <a:gd name="connsiteX1" fmla="*/ 0 w 523170"/>
              <a:gd name="connsiteY1" fmla="*/ 229393 h 570684"/>
              <a:gd name="connsiteX2" fmla="*/ 78327 w 523170"/>
              <a:gd name="connsiteY2" fmla="*/ 184633 h 570684"/>
              <a:gd name="connsiteX3" fmla="*/ 50353 w 523170"/>
              <a:gd name="connsiteY3" fmla="*/ 352481 h 570684"/>
              <a:gd name="connsiteX4" fmla="*/ 128680 w 523170"/>
              <a:gd name="connsiteY4" fmla="*/ 279747 h 570684"/>
              <a:gd name="connsiteX5" fmla="*/ 117491 w 523170"/>
              <a:gd name="connsiteY5" fmla="*/ 464380 h 570684"/>
              <a:gd name="connsiteX6" fmla="*/ 201413 w 523170"/>
              <a:gd name="connsiteY6" fmla="*/ 335697 h 570684"/>
              <a:gd name="connsiteX7" fmla="*/ 190223 w 523170"/>
              <a:gd name="connsiteY7" fmla="*/ 570684 h 570684"/>
              <a:gd name="connsiteX8" fmla="*/ 285335 w 523170"/>
              <a:gd name="connsiteY8" fmla="*/ 330102 h 570684"/>
              <a:gd name="connsiteX9" fmla="*/ 330093 w 523170"/>
              <a:gd name="connsiteY9" fmla="*/ 492355 h 570684"/>
              <a:gd name="connsiteX10" fmla="*/ 346877 w 523170"/>
              <a:gd name="connsiteY10" fmla="*/ 296532 h 570684"/>
              <a:gd name="connsiteX11" fmla="*/ 419610 w 523170"/>
              <a:gd name="connsiteY11" fmla="*/ 414026 h 570684"/>
              <a:gd name="connsiteX12" fmla="*/ 419610 w 523170"/>
              <a:gd name="connsiteY12" fmla="*/ 288770 h 570684"/>
              <a:gd name="connsiteX13" fmla="*/ 521470 w 523170"/>
              <a:gd name="connsiteY13" fmla="*/ 265156 h 570684"/>
              <a:gd name="connsiteX14" fmla="*/ 469963 w 523170"/>
              <a:gd name="connsiteY14" fmla="*/ 95114 h 570684"/>
              <a:gd name="connsiteX15" fmla="*/ 262955 w 523170"/>
              <a:gd name="connsiteY15" fmla="*/ 0 h 570684"/>
              <a:gd name="connsiteX16" fmla="*/ 391636 w 523170"/>
              <a:gd name="connsiteY16" fmla="*/ 128684 h 570684"/>
              <a:gd name="connsiteX17" fmla="*/ 257361 w 523170"/>
              <a:gd name="connsiteY17" fmla="*/ 179038 h 570684"/>
              <a:gd name="connsiteX18" fmla="*/ 128680 w 523170"/>
              <a:gd name="connsiteY18" fmla="*/ 95114 h 570684"/>
              <a:gd name="connsiteX19" fmla="*/ 240576 w 523170"/>
              <a:gd name="connsiteY19" fmla="*/ 5595 h 570684"/>
              <a:gd name="connsiteX20" fmla="*/ 55948 w 523170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21973"/>
              <a:gd name="connsiteY0" fmla="*/ 55949 h 570684"/>
              <a:gd name="connsiteX1" fmla="*/ 0 w 521973"/>
              <a:gd name="connsiteY1" fmla="*/ 229393 h 570684"/>
              <a:gd name="connsiteX2" fmla="*/ 78327 w 521973"/>
              <a:gd name="connsiteY2" fmla="*/ 184633 h 570684"/>
              <a:gd name="connsiteX3" fmla="*/ 50353 w 521973"/>
              <a:gd name="connsiteY3" fmla="*/ 352481 h 570684"/>
              <a:gd name="connsiteX4" fmla="*/ 128680 w 521973"/>
              <a:gd name="connsiteY4" fmla="*/ 279747 h 570684"/>
              <a:gd name="connsiteX5" fmla="*/ 117491 w 521973"/>
              <a:gd name="connsiteY5" fmla="*/ 464380 h 570684"/>
              <a:gd name="connsiteX6" fmla="*/ 201413 w 521973"/>
              <a:gd name="connsiteY6" fmla="*/ 335697 h 570684"/>
              <a:gd name="connsiteX7" fmla="*/ 190223 w 521973"/>
              <a:gd name="connsiteY7" fmla="*/ 570684 h 570684"/>
              <a:gd name="connsiteX8" fmla="*/ 285335 w 521973"/>
              <a:gd name="connsiteY8" fmla="*/ 330102 h 570684"/>
              <a:gd name="connsiteX9" fmla="*/ 330093 w 521973"/>
              <a:gd name="connsiteY9" fmla="*/ 492355 h 570684"/>
              <a:gd name="connsiteX10" fmla="*/ 346877 w 521973"/>
              <a:gd name="connsiteY10" fmla="*/ 296532 h 570684"/>
              <a:gd name="connsiteX11" fmla="*/ 419610 w 521973"/>
              <a:gd name="connsiteY11" fmla="*/ 414026 h 570684"/>
              <a:gd name="connsiteX12" fmla="*/ 446488 w 521973"/>
              <a:gd name="connsiteY12" fmla="*/ 312288 h 570684"/>
              <a:gd name="connsiteX13" fmla="*/ 521470 w 521973"/>
              <a:gd name="connsiteY13" fmla="*/ 265156 h 570684"/>
              <a:gd name="connsiteX14" fmla="*/ 469963 w 521973"/>
              <a:gd name="connsiteY14" fmla="*/ 95114 h 570684"/>
              <a:gd name="connsiteX15" fmla="*/ 262955 w 521973"/>
              <a:gd name="connsiteY15" fmla="*/ 0 h 570684"/>
              <a:gd name="connsiteX16" fmla="*/ 391636 w 521973"/>
              <a:gd name="connsiteY16" fmla="*/ 128684 h 570684"/>
              <a:gd name="connsiteX17" fmla="*/ 257361 w 521973"/>
              <a:gd name="connsiteY17" fmla="*/ 179038 h 570684"/>
              <a:gd name="connsiteX18" fmla="*/ 128680 w 521973"/>
              <a:gd name="connsiteY18" fmla="*/ 95114 h 570684"/>
              <a:gd name="connsiteX19" fmla="*/ 240576 w 521973"/>
              <a:gd name="connsiteY19" fmla="*/ 5595 h 570684"/>
              <a:gd name="connsiteX20" fmla="*/ 55948 w 521973"/>
              <a:gd name="connsiteY20" fmla="*/ 55949 h 570684"/>
              <a:gd name="connsiteX0" fmla="*/ 55948 w 521973"/>
              <a:gd name="connsiteY0" fmla="*/ 55949 h 570684"/>
              <a:gd name="connsiteX1" fmla="*/ 0 w 521973"/>
              <a:gd name="connsiteY1" fmla="*/ 229393 h 570684"/>
              <a:gd name="connsiteX2" fmla="*/ 78327 w 521973"/>
              <a:gd name="connsiteY2" fmla="*/ 184633 h 570684"/>
              <a:gd name="connsiteX3" fmla="*/ 50353 w 521973"/>
              <a:gd name="connsiteY3" fmla="*/ 352481 h 570684"/>
              <a:gd name="connsiteX4" fmla="*/ 128680 w 521973"/>
              <a:gd name="connsiteY4" fmla="*/ 279747 h 570684"/>
              <a:gd name="connsiteX5" fmla="*/ 117491 w 521973"/>
              <a:gd name="connsiteY5" fmla="*/ 464380 h 570684"/>
              <a:gd name="connsiteX6" fmla="*/ 201413 w 521973"/>
              <a:gd name="connsiteY6" fmla="*/ 335697 h 570684"/>
              <a:gd name="connsiteX7" fmla="*/ 190223 w 521973"/>
              <a:gd name="connsiteY7" fmla="*/ 570684 h 570684"/>
              <a:gd name="connsiteX8" fmla="*/ 285335 w 521973"/>
              <a:gd name="connsiteY8" fmla="*/ 330102 h 570684"/>
              <a:gd name="connsiteX9" fmla="*/ 330093 w 521973"/>
              <a:gd name="connsiteY9" fmla="*/ 492355 h 570684"/>
              <a:gd name="connsiteX10" fmla="*/ 346877 w 521973"/>
              <a:gd name="connsiteY10" fmla="*/ 296532 h 570684"/>
              <a:gd name="connsiteX11" fmla="*/ 419610 w 521973"/>
              <a:gd name="connsiteY11" fmla="*/ 414026 h 570684"/>
              <a:gd name="connsiteX12" fmla="*/ 446488 w 521973"/>
              <a:gd name="connsiteY12" fmla="*/ 312288 h 570684"/>
              <a:gd name="connsiteX13" fmla="*/ 521470 w 521973"/>
              <a:gd name="connsiteY13" fmla="*/ 265156 h 570684"/>
              <a:gd name="connsiteX14" fmla="*/ 469963 w 521973"/>
              <a:gd name="connsiteY14" fmla="*/ 95114 h 570684"/>
              <a:gd name="connsiteX15" fmla="*/ 262955 w 521973"/>
              <a:gd name="connsiteY15" fmla="*/ 0 h 570684"/>
              <a:gd name="connsiteX16" fmla="*/ 391636 w 521973"/>
              <a:gd name="connsiteY16" fmla="*/ 128684 h 570684"/>
              <a:gd name="connsiteX17" fmla="*/ 257361 w 521973"/>
              <a:gd name="connsiteY17" fmla="*/ 179038 h 570684"/>
              <a:gd name="connsiteX18" fmla="*/ 128680 w 521973"/>
              <a:gd name="connsiteY18" fmla="*/ 95114 h 570684"/>
              <a:gd name="connsiteX19" fmla="*/ 240576 w 521973"/>
              <a:gd name="connsiteY19" fmla="*/ 5595 h 570684"/>
              <a:gd name="connsiteX20" fmla="*/ 55948 w 521973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19610 w 528877"/>
              <a:gd name="connsiteY11" fmla="*/ 414026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29689 w 528877"/>
              <a:gd name="connsiteY11" fmla="*/ 38378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3518 w 528877"/>
              <a:gd name="connsiteY10" fmla="*/ 340208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16654 w 528877"/>
              <a:gd name="connsiteY9" fmla="*/ 381484 h 570684"/>
              <a:gd name="connsiteX10" fmla="*/ 343518 w 528877"/>
              <a:gd name="connsiteY10" fmla="*/ 340208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464380"/>
              <a:gd name="connsiteX1" fmla="*/ 0 w 528877"/>
              <a:gd name="connsiteY1" fmla="*/ 229393 h 464380"/>
              <a:gd name="connsiteX2" fmla="*/ 78327 w 528877"/>
              <a:gd name="connsiteY2" fmla="*/ 184633 h 464380"/>
              <a:gd name="connsiteX3" fmla="*/ 50353 w 528877"/>
              <a:gd name="connsiteY3" fmla="*/ 352481 h 464380"/>
              <a:gd name="connsiteX4" fmla="*/ 128680 w 528877"/>
              <a:gd name="connsiteY4" fmla="*/ 279747 h 464380"/>
              <a:gd name="connsiteX5" fmla="*/ 117491 w 528877"/>
              <a:gd name="connsiteY5" fmla="*/ 464380 h 464380"/>
              <a:gd name="connsiteX6" fmla="*/ 201413 w 528877"/>
              <a:gd name="connsiteY6" fmla="*/ 335697 h 464380"/>
              <a:gd name="connsiteX7" fmla="*/ 237260 w 528877"/>
              <a:gd name="connsiteY7" fmla="*/ 406058 h 464380"/>
              <a:gd name="connsiteX8" fmla="*/ 285335 w 528877"/>
              <a:gd name="connsiteY8" fmla="*/ 330102 h 464380"/>
              <a:gd name="connsiteX9" fmla="*/ 316654 w 528877"/>
              <a:gd name="connsiteY9" fmla="*/ 381484 h 464380"/>
              <a:gd name="connsiteX10" fmla="*/ 343518 w 528877"/>
              <a:gd name="connsiteY10" fmla="*/ 340208 h 464380"/>
              <a:gd name="connsiteX11" fmla="*/ 406171 w 528877"/>
              <a:gd name="connsiteY11" fmla="*/ 377069 h 464380"/>
              <a:gd name="connsiteX12" fmla="*/ 446488 w 528877"/>
              <a:gd name="connsiteY12" fmla="*/ 312288 h 464380"/>
              <a:gd name="connsiteX13" fmla="*/ 521470 w 528877"/>
              <a:gd name="connsiteY13" fmla="*/ 265156 h 464380"/>
              <a:gd name="connsiteX14" fmla="*/ 469963 w 528877"/>
              <a:gd name="connsiteY14" fmla="*/ 95114 h 464380"/>
              <a:gd name="connsiteX15" fmla="*/ 262955 w 528877"/>
              <a:gd name="connsiteY15" fmla="*/ 0 h 464380"/>
              <a:gd name="connsiteX16" fmla="*/ 391636 w 528877"/>
              <a:gd name="connsiteY16" fmla="*/ 128684 h 464380"/>
              <a:gd name="connsiteX17" fmla="*/ 257361 w 528877"/>
              <a:gd name="connsiteY17" fmla="*/ 179038 h 464380"/>
              <a:gd name="connsiteX18" fmla="*/ 128680 w 528877"/>
              <a:gd name="connsiteY18" fmla="*/ 95114 h 464380"/>
              <a:gd name="connsiteX19" fmla="*/ 240576 w 528877"/>
              <a:gd name="connsiteY19" fmla="*/ 5595 h 464380"/>
              <a:gd name="connsiteX20" fmla="*/ 55948 w 528877"/>
              <a:gd name="connsiteY20" fmla="*/ 55949 h 464380"/>
              <a:gd name="connsiteX0" fmla="*/ 55948 w 528877"/>
              <a:gd name="connsiteY0" fmla="*/ 55949 h 406058"/>
              <a:gd name="connsiteX1" fmla="*/ 0 w 528877"/>
              <a:gd name="connsiteY1" fmla="*/ 229393 h 406058"/>
              <a:gd name="connsiteX2" fmla="*/ 78327 w 528877"/>
              <a:gd name="connsiteY2" fmla="*/ 184633 h 406058"/>
              <a:gd name="connsiteX3" fmla="*/ 50353 w 528877"/>
              <a:gd name="connsiteY3" fmla="*/ 352481 h 406058"/>
              <a:gd name="connsiteX4" fmla="*/ 128680 w 528877"/>
              <a:gd name="connsiteY4" fmla="*/ 279747 h 406058"/>
              <a:gd name="connsiteX5" fmla="*/ 134290 w 528877"/>
              <a:gd name="connsiteY5" fmla="*/ 390467 h 406058"/>
              <a:gd name="connsiteX6" fmla="*/ 201413 w 528877"/>
              <a:gd name="connsiteY6" fmla="*/ 335697 h 406058"/>
              <a:gd name="connsiteX7" fmla="*/ 237260 w 528877"/>
              <a:gd name="connsiteY7" fmla="*/ 406058 h 406058"/>
              <a:gd name="connsiteX8" fmla="*/ 285335 w 528877"/>
              <a:gd name="connsiteY8" fmla="*/ 330102 h 406058"/>
              <a:gd name="connsiteX9" fmla="*/ 316654 w 528877"/>
              <a:gd name="connsiteY9" fmla="*/ 381484 h 406058"/>
              <a:gd name="connsiteX10" fmla="*/ 343518 w 528877"/>
              <a:gd name="connsiteY10" fmla="*/ 340208 h 406058"/>
              <a:gd name="connsiteX11" fmla="*/ 406171 w 528877"/>
              <a:gd name="connsiteY11" fmla="*/ 377069 h 406058"/>
              <a:gd name="connsiteX12" fmla="*/ 446488 w 528877"/>
              <a:gd name="connsiteY12" fmla="*/ 312288 h 406058"/>
              <a:gd name="connsiteX13" fmla="*/ 521470 w 528877"/>
              <a:gd name="connsiteY13" fmla="*/ 265156 h 406058"/>
              <a:gd name="connsiteX14" fmla="*/ 469963 w 528877"/>
              <a:gd name="connsiteY14" fmla="*/ 95114 h 406058"/>
              <a:gd name="connsiteX15" fmla="*/ 262955 w 528877"/>
              <a:gd name="connsiteY15" fmla="*/ 0 h 406058"/>
              <a:gd name="connsiteX16" fmla="*/ 391636 w 528877"/>
              <a:gd name="connsiteY16" fmla="*/ 128684 h 406058"/>
              <a:gd name="connsiteX17" fmla="*/ 257361 w 528877"/>
              <a:gd name="connsiteY17" fmla="*/ 179038 h 406058"/>
              <a:gd name="connsiteX18" fmla="*/ 128680 w 528877"/>
              <a:gd name="connsiteY18" fmla="*/ 95114 h 406058"/>
              <a:gd name="connsiteX19" fmla="*/ 240576 w 528877"/>
              <a:gd name="connsiteY19" fmla="*/ 5595 h 406058"/>
              <a:gd name="connsiteX20" fmla="*/ 55948 w 528877"/>
              <a:gd name="connsiteY20" fmla="*/ 55949 h 406058"/>
              <a:gd name="connsiteX0" fmla="*/ 55948 w 528877"/>
              <a:gd name="connsiteY0" fmla="*/ 55949 h 406058"/>
              <a:gd name="connsiteX1" fmla="*/ 0 w 528877"/>
              <a:gd name="connsiteY1" fmla="*/ 229393 h 406058"/>
              <a:gd name="connsiteX2" fmla="*/ 78327 w 528877"/>
              <a:gd name="connsiteY2" fmla="*/ 184633 h 406058"/>
              <a:gd name="connsiteX3" fmla="*/ 46993 w 528877"/>
              <a:gd name="connsiteY3" fmla="*/ 275208 h 406058"/>
              <a:gd name="connsiteX4" fmla="*/ 128680 w 528877"/>
              <a:gd name="connsiteY4" fmla="*/ 279747 h 406058"/>
              <a:gd name="connsiteX5" fmla="*/ 134290 w 528877"/>
              <a:gd name="connsiteY5" fmla="*/ 390467 h 406058"/>
              <a:gd name="connsiteX6" fmla="*/ 201413 w 528877"/>
              <a:gd name="connsiteY6" fmla="*/ 335697 h 406058"/>
              <a:gd name="connsiteX7" fmla="*/ 237260 w 528877"/>
              <a:gd name="connsiteY7" fmla="*/ 406058 h 406058"/>
              <a:gd name="connsiteX8" fmla="*/ 285335 w 528877"/>
              <a:gd name="connsiteY8" fmla="*/ 330102 h 406058"/>
              <a:gd name="connsiteX9" fmla="*/ 316654 w 528877"/>
              <a:gd name="connsiteY9" fmla="*/ 381484 h 406058"/>
              <a:gd name="connsiteX10" fmla="*/ 343518 w 528877"/>
              <a:gd name="connsiteY10" fmla="*/ 340208 h 406058"/>
              <a:gd name="connsiteX11" fmla="*/ 406171 w 528877"/>
              <a:gd name="connsiteY11" fmla="*/ 377069 h 406058"/>
              <a:gd name="connsiteX12" fmla="*/ 446488 w 528877"/>
              <a:gd name="connsiteY12" fmla="*/ 312288 h 406058"/>
              <a:gd name="connsiteX13" fmla="*/ 521470 w 528877"/>
              <a:gd name="connsiteY13" fmla="*/ 265156 h 406058"/>
              <a:gd name="connsiteX14" fmla="*/ 469963 w 528877"/>
              <a:gd name="connsiteY14" fmla="*/ 95114 h 406058"/>
              <a:gd name="connsiteX15" fmla="*/ 262955 w 528877"/>
              <a:gd name="connsiteY15" fmla="*/ 0 h 406058"/>
              <a:gd name="connsiteX16" fmla="*/ 391636 w 528877"/>
              <a:gd name="connsiteY16" fmla="*/ 128684 h 406058"/>
              <a:gd name="connsiteX17" fmla="*/ 257361 w 528877"/>
              <a:gd name="connsiteY17" fmla="*/ 179038 h 406058"/>
              <a:gd name="connsiteX18" fmla="*/ 128680 w 528877"/>
              <a:gd name="connsiteY18" fmla="*/ 95114 h 406058"/>
              <a:gd name="connsiteX19" fmla="*/ 240576 w 528877"/>
              <a:gd name="connsiteY19" fmla="*/ 5595 h 406058"/>
              <a:gd name="connsiteX20" fmla="*/ 55948 w 528877"/>
              <a:gd name="connsiteY20" fmla="*/ 55949 h 406058"/>
              <a:gd name="connsiteX0" fmla="*/ 22351 w 495280"/>
              <a:gd name="connsiteY0" fmla="*/ 55949 h 406058"/>
              <a:gd name="connsiteX1" fmla="*/ 0 w 495280"/>
              <a:gd name="connsiteY1" fmla="*/ 182357 h 406058"/>
              <a:gd name="connsiteX2" fmla="*/ 44730 w 495280"/>
              <a:gd name="connsiteY2" fmla="*/ 184633 h 406058"/>
              <a:gd name="connsiteX3" fmla="*/ 13396 w 495280"/>
              <a:gd name="connsiteY3" fmla="*/ 275208 h 406058"/>
              <a:gd name="connsiteX4" fmla="*/ 95083 w 495280"/>
              <a:gd name="connsiteY4" fmla="*/ 279747 h 406058"/>
              <a:gd name="connsiteX5" fmla="*/ 100693 w 495280"/>
              <a:gd name="connsiteY5" fmla="*/ 390467 h 406058"/>
              <a:gd name="connsiteX6" fmla="*/ 167816 w 495280"/>
              <a:gd name="connsiteY6" fmla="*/ 335697 h 406058"/>
              <a:gd name="connsiteX7" fmla="*/ 203663 w 495280"/>
              <a:gd name="connsiteY7" fmla="*/ 406058 h 406058"/>
              <a:gd name="connsiteX8" fmla="*/ 251738 w 495280"/>
              <a:gd name="connsiteY8" fmla="*/ 330102 h 406058"/>
              <a:gd name="connsiteX9" fmla="*/ 283057 w 495280"/>
              <a:gd name="connsiteY9" fmla="*/ 381484 h 406058"/>
              <a:gd name="connsiteX10" fmla="*/ 309921 w 495280"/>
              <a:gd name="connsiteY10" fmla="*/ 340208 h 406058"/>
              <a:gd name="connsiteX11" fmla="*/ 372574 w 495280"/>
              <a:gd name="connsiteY11" fmla="*/ 377069 h 406058"/>
              <a:gd name="connsiteX12" fmla="*/ 412891 w 495280"/>
              <a:gd name="connsiteY12" fmla="*/ 312288 h 406058"/>
              <a:gd name="connsiteX13" fmla="*/ 487873 w 495280"/>
              <a:gd name="connsiteY13" fmla="*/ 265156 h 406058"/>
              <a:gd name="connsiteX14" fmla="*/ 436366 w 495280"/>
              <a:gd name="connsiteY14" fmla="*/ 95114 h 406058"/>
              <a:gd name="connsiteX15" fmla="*/ 229358 w 495280"/>
              <a:gd name="connsiteY15" fmla="*/ 0 h 406058"/>
              <a:gd name="connsiteX16" fmla="*/ 358039 w 495280"/>
              <a:gd name="connsiteY16" fmla="*/ 128684 h 406058"/>
              <a:gd name="connsiteX17" fmla="*/ 223764 w 495280"/>
              <a:gd name="connsiteY17" fmla="*/ 179038 h 406058"/>
              <a:gd name="connsiteX18" fmla="*/ 95083 w 495280"/>
              <a:gd name="connsiteY18" fmla="*/ 95114 h 406058"/>
              <a:gd name="connsiteX19" fmla="*/ 206979 w 495280"/>
              <a:gd name="connsiteY19" fmla="*/ 5595 h 406058"/>
              <a:gd name="connsiteX20" fmla="*/ 22351 w 495280"/>
              <a:gd name="connsiteY20" fmla="*/ 55949 h 406058"/>
              <a:gd name="connsiteX0" fmla="*/ 26030 w 498959"/>
              <a:gd name="connsiteY0" fmla="*/ 55949 h 406058"/>
              <a:gd name="connsiteX1" fmla="*/ 3679 w 498959"/>
              <a:gd name="connsiteY1" fmla="*/ 182357 h 406058"/>
              <a:gd name="connsiteX2" fmla="*/ 48409 w 498959"/>
              <a:gd name="connsiteY2" fmla="*/ 184633 h 406058"/>
              <a:gd name="connsiteX3" fmla="*/ 17075 w 498959"/>
              <a:gd name="connsiteY3" fmla="*/ 275208 h 406058"/>
              <a:gd name="connsiteX4" fmla="*/ 98762 w 498959"/>
              <a:gd name="connsiteY4" fmla="*/ 279747 h 406058"/>
              <a:gd name="connsiteX5" fmla="*/ 104372 w 498959"/>
              <a:gd name="connsiteY5" fmla="*/ 390467 h 406058"/>
              <a:gd name="connsiteX6" fmla="*/ 171495 w 498959"/>
              <a:gd name="connsiteY6" fmla="*/ 335697 h 406058"/>
              <a:gd name="connsiteX7" fmla="*/ 207342 w 498959"/>
              <a:gd name="connsiteY7" fmla="*/ 406058 h 406058"/>
              <a:gd name="connsiteX8" fmla="*/ 255417 w 498959"/>
              <a:gd name="connsiteY8" fmla="*/ 330102 h 406058"/>
              <a:gd name="connsiteX9" fmla="*/ 286736 w 498959"/>
              <a:gd name="connsiteY9" fmla="*/ 381484 h 406058"/>
              <a:gd name="connsiteX10" fmla="*/ 313600 w 498959"/>
              <a:gd name="connsiteY10" fmla="*/ 340208 h 406058"/>
              <a:gd name="connsiteX11" fmla="*/ 376253 w 498959"/>
              <a:gd name="connsiteY11" fmla="*/ 377069 h 406058"/>
              <a:gd name="connsiteX12" fmla="*/ 416570 w 498959"/>
              <a:gd name="connsiteY12" fmla="*/ 312288 h 406058"/>
              <a:gd name="connsiteX13" fmla="*/ 491552 w 498959"/>
              <a:gd name="connsiteY13" fmla="*/ 265156 h 406058"/>
              <a:gd name="connsiteX14" fmla="*/ 440045 w 498959"/>
              <a:gd name="connsiteY14" fmla="*/ 95114 h 406058"/>
              <a:gd name="connsiteX15" fmla="*/ 233037 w 498959"/>
              <a:gd name="connsiteY15" fmla="*/ 0 h 406058"/>
              <a:gd name="connsiteX16" fmla="*/ 361718 w 498959"/>
              <a:gd name="connsiteY16" fmla="*/ 128684 h 406058"/>
              <a:gd name="connsiteX17" fmla="*/ 227443 w 498959"/>
              <a:gd name="connsiteY17" fmla="*/ 179038 h 406058"/>
              <a:gd name="connsiteX18" fmla="*/ 98762 w 498959"/>
              <a:gd name="connsiteY18" fmla="*/ 95114 h 406058"/>
              <a:gd name="connsiteX19" fmla="*/ 210658 w 498959"/>
              <a:gd name="connsiteY19" fmla="*/ 5595 h 406058"/>
              <a:gd name="connsiteX20" fmla="*/ 26030 w 498959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25789 w 498718"/>
              <a:gd name="connsiteY0" fmla="*/ 55949 h 406058"/>
              <a:gd name="connsiteX1" fmla="*/ 3438 w 498718"/>
              <a:gd name="connsiteY1" fmla="*/ 182357 h 406058"/>
              <a:gd name="connsiteX2" fmla="*/ 44808 w 498718"/>
              <a:gd name="connsiteY2" fmla="*/ 211511 h 406058"/>
              <a:gd name="connsiteX3" fmla="*/ 16834 w 498718"/>
              <a:gd name="connsiteY3" fmla="*/ 275208 h 406058"/>
              <a:gd name="connsiteX4" fmla="*/ 98521 w 498718"/>
              <a:gd name="connsiteY4" fmla="*/ 279747 h 406058"/>
              <a:gd name="connsiteX5" fmla="*/ 104131 w 498718"/>
              <a:gd name="connsiteY5" fmla="*/ 390467 h 406058"/>
              <a:gd name="connsiteX6" fmla="*/ 171254 w 498718"/>
              <a:gd name="connsiteY6" fmla="*/ 335697 h 406058"/>
              <a:gd name="connsiteX7" fmla="*/ 207101 w 498718"/>
              <a:gd name="connsiteY7" fmla="*/ 406058 h 406058"/>
              <a:gd name="connsiteX8" fmla="*/ 255176 w 498718"/>
              <a:gd name="connsiteY8" fmla="*/ 330102 h 406058"/>
              <a:gd name="connsiteX9" fmla="*/ 286495 w 498718"/>
              <a:gd name="connsiteY9" fmla="*/ 381484 h 406058"/>
              <a:gd name="connsiteX10" fmla="*/ 313359 w 498718"/>
              <a:gd name="connsiteY10" fmla="*/ 340208 h 406058"/>
              <a:gd name="connsiteX11" fmla="*/ 376012 w 498718"/>
              <a:gd name="connsiteY11" fmla="*/ 377069 h 406058"/>
              <a:gd name="connsiteX12" fmla="*/ 416329 w 498718"/>
              <a:gd name="connsiteY12" fmla="*/ 312288 h 406058"/>
              <a:gd name="connsiteX13" fmla="*/ 491311 w 498718"/>
              <a:gd name="connsiteY13" fmla="*/ 265156 h 406058"/>
              <a:gd name="connsiteX14" fmla="*/ 439804 w 498718"/>
              <a:gd name="connsiteY14" fmla="*/ 95114 h 406058"/>
              <a:gd name="connsiteX15" fmla="*/ 232796 w 498718"/>
              <a:gd name="connsiteY15" fmla="*/ 0 h 406058"/>
              <a:gd name="connsiteX16" fmla="*/ 361477 w 498718"/>
              <a:gd name="connsiteY16" fmla="*/ 128684 h 406058"/>
              <a:gd name="connsiteX17" fmla="*/ 227202 w 498718"/>
              <a:gd name="connsiteY17" fmla="*/ 179038 h 406058"/>
              <a:gd name="connsiteX18" fmla="*/ 98521 w 498718"/>
              <a:gd name="connsiteY18" fmla="*/ 95114 h 406058"/>
              <a:gd name="connsiteX19" fmla="*/ 210417 w 498718"/>
              <a:gd name="connsiteY19" fmla="*/ 5595 h 406058"/>
              <a:gd name="connsiteX20" fmla="*/ 25789 w 498718"/>
              <a:gd name="connsiteY20" fmla="*/ 55949 h 406058"/>
              <a:gd name="connsiteX0" fmla="*/ 45030 w 517959"/>
              <a:gd name="connsiteY0" fmla="*/ 55949 h 406058"/>
              <a:gd name="connsiteX1" fmla="*/ 454 w 517959"/>
              <a:gd name="connsiteY1" fmla="*/ 188707 h 406058"/>
              <a:gd name="connsiteX2" fmla="*/ 64049 w 517959"/>
              <a:gd name="connsiteY2" fmla="*/ 211511 h 406058"/>
              <a:gd name="connsiteX3" fmla="*/ 36075 w 517959"/>
              <a:gd name="connsiteY3" fmla="*/ 275208 h 406058"/>
              <a:gd name="connsiteX4" fmla="*/ 117762 w 517959"/>
              <a:gd name="connsiteY4" fmla="*/ 279747 h 406058"/>
              <a:gd name="connsiteX5" fmla="*/ 123372 w 517959"/>
              <a:gd name="connsiteY5" fmla="*/ 390467 h 406058"/>
              <a:gd name="connsiteX6" fmla="*/ 190495 w 517959"/>
              <a:gd name="connsiteY6" fmla="*/ 335697 h 406058"/>
              <a:gd name="connsiteX7" fmla="*/ 226342 w 517959"/>
              <a:gd name="connsiteY7" fmla="*/ 406058 h 406058"/>
              <a:gd name="connsiteX8" fmla="*/ 274417 w 517959"/>
              <a:gd name="connsiteY8" fmla="*/ 330102 h 406058"/>
              <a:gd name="connsiteX9" fmla="*/ 305736 w 517959"/>
              <a:gd name="connsiteY9" fmla="*/ 381484 h 406058"/>
              <a:gd name="connsiteX10" fmla="*/ 332600 w 517959"/>
              <a:gd name="connsiteY10" fmla="*/ 340208 h 406058"/>
              <a:gd name="connsiteX11" fmla="*/ 395253 w 517959"/>
              <a:gd name="connsiteY11" fmla="*/ 377069 h 406058"/>
              <a:gd name="connsiteX12" fmla="*/ 435570 w 517959"/>
              <a:gd name="connsiteY12" fmla="*/ 312288 h 406058"/>
              <a:gd name="connsiteX13" fmla="*/ 510552 w 517959"/>
              <a:gd name="connsiteY13" fmla="*/ 265156 h 406058"/>
              <a:gd name="connsiteX14" fmla="*/ 459045 w 517959"/>
              <a:gd name="connsiteY14" fmla="*/ 95114 h 406058"/>
              <a:gd name="connsiteX15" fmla="*/ 252037 w 517959"/>
              <a:gd name="connsiteY15" fmla="*/ 0 h 406058"/>
              <a:gd name="connsiteX16" fmla="*/ 380718 w 517959"/>
              <a:gd name="connsiteY16" fmla="*/ 128684 h 406058"/>
              <a:gd name="connsiteX17" fmla="*/ 246443 w 517959"/>
              <a:gd name="connsiteY17" fmla="*/ 179038 h 406058"/>
              <a:gd name="connsiteX18" fmla="*/ 117762 w 517959"/>
              <a:gd name="connsiteY18" fmla="*/ 95114 h 406058"/>
              <a:gd name="connsiteX19" fmla="*/ 229658 w 517959"/>
              <a:gd name="connsiteY19" fmla="*/ 5595 h 406058"/>
              <a:gd name="connsiteX20" fmla="*/ 45030 w 517959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1652 w 523536"/>
              <a:gd name="connsiteY3" fmla="*/ 275208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311313 w 523536"/>
              <a:gd name="connsiteY8" fmla="*/ 381484 h 406058"/>
              <a:gd name="connsiteX9" fmla="*/ 338177 w 523536"/>
              <a:gd name="connsiteY9" fmla="*/ 340208 h 406058"/>
              <a:gd name="connsiteX10" fmla="*/ 400830 w 523536"/>
              <a:gd name="connsiteY10" fmla="*/ 377069 h 406058"/>
              <a:gd name="connsiteX11" fmla="*/ 441147 w 523536"/>
              <a:gd name="connsiteY11" fmla="*/ 312288 h 406058"/>
              <a:gd name="connsiteX12" fmla="*/ 516129 w 523536"/>
              <a:gd name="connsiteY12" fmla="*/ 265156 h 406058"/>
              <a:gd name="connsiteX13" fmla="*/ 464622 w 523536"/>
              <a:gd name="connsiteY13" fmla="*/ 95114 h 406058"/>
              <a:gd name="connsiteX14" fmla="*/ 257614 w 523536"/>
              <a:gd name="connsiteY14" fmla="*/ 0 h 406058"/>
              <a:gd name="connsiteX15" fmla="*/ 386295 w 523536"/>
              <a:gd name="connsiteY15" fmla="*/ 128684 h 406058"/>
              <a:gd name="connsiteX16" fmla="*/ 252020 w 523536"/>
              <a:gd name="connsiteY16" fmla="*/ 179038 h 406058"/>
              <a:gd name="connsiteX17" fmla="*/ 123339 w 523536"/>
              <a:gd name="connsiteY17" fmla="*/ 95114 h 406058"/>
              <a:gd name="connsiteX18" fmla="*/ 235235 w 523536"/>
              <a:gd name="connsiteY18" fmla="*/ 5595 h 406058"/>
              <a:gd name="connsiteX19" fmla="*/ 50607 w 523536"/>
              <a:gd name="connsiteY19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338177 w 523536"/>
              <a:gd name="connsiteY8" fmla="*/ 340208 h 406058"/>
              <a:gd name="connsiteX9" fmla="*/ 400830 w 523536"/>
              <a:gd name="connsiteY9" fmla="*/ 377069 h 406058"/>
              <a:gd name="connsiteX10" fmla="*/ 441147 w 523536"/>
              <a:gd name="connsiteY10" fmla="*/ 312288 h 406058"/>
              <a:gd name="connsiteX11" fmla="*/ 516129 w 523536"/>
              <a:gd name="connsiteY11" fmla="*/ 265156 h 406058"/>
              <a:gd name="connsiteX12" fmla="*/ 464622 w 523536"/>
              <a:gd name="connsiteY12" fmla="*/ 95114 h 406058"/>
              <a:gd name="connsiteX13" fmla="*/ 257614 w 523536"/>
              <a:gd name="connsiteY13" fmla="*/ 0 h 406058"/>
              <a:gd name="connsiteX14" fmla="*/ 386295 w 523536"/>
              <a:gd name="connsiteY14" fmla="*/ 128684 h 406058"/>
              <a:gd name="connsiteX15" fmla="*/ 252020 w 523536"/>
              <a:gd name="connsiteY15" fmla="*/ 179038 h 406058"/>
              <a:gd name="connsiteX16" fmla="*/ 123339 w 523536"/>
              <a:gd name="connsiteY16" fmla="*/ 95114 h 406058"/>
              <a:gd name="connsiteX17" fmla="*/ 235235 w 523536"/>
              <a:gd name="connsiteY17" fmla="*/ 5595 h 406058"/>
              <a:gd name="connsiteX18" fmla="*/ 50607 w 523536"/>
              <a:gd name="connsiteY18" fmla="*/ 55949 h 406058"/>
              <a:gd name="connsiteX0" fmla="*/ 50607 w 523536"/>
              <a:gd name="connsiteY0" fmla="*/ 55949 h 399708"/>
              <a:gd name="connsiteX1" fmla="*/ 6031 w 523536"/>
              <a:gd name="connsiteY1" fmla="*/ 188707 h 399708"/>
              <a:gd name="connsiteX2" fmla="*/ 69626 w 523536"/>
              <a:gd name="connsiteY2" fmla="*/ 211511 h 399708"/>
              <a:gd name="connsiteX3" fmla="*/ 48002 w 523536"/>
              <a:gd name="connsiteY3" fmla="*/ 291083 h 399708"/>
              <a:gd name="connsiteX4" fmla="*/ 104289 w 523536"/>
              <a:gd name="connsiteY4" fmla="*/ 292447 h 399708"/>
              <a:gd name="connsiteX5" fmla="*/ 132124 w 523536"/>
              <a:gd name="connsiteY5" fmla="*/ 361892 h 399708"/>
              <a:gd name="connsiteX6" fmla="*/ 196072 w 523536"/>
              <a:gd name="connsiteY6" fmla="*/ 335697 h 399708"/>
              <a:gd name="connsiteX7" fmla="*/ 273194 w 523536"/>
              <a:gd name="connsiteY7" fmla="*/ 399708 h 399708"/>
              <a:gd name="connsiteX8" fmla="*/ 338177 w 523536"/>
              <a:gd name="connsiteY8" fmla="*/ 340208 h 399708"/>
              <a:gd name="connsiteX9" fmla="*/ 400830 w 523536"/>
              <a:gd name="connsiteY9" fmla="*/ 377069 h 399708"/>
              <a:gd name="connsiteX10" fmla="*/ 441147 w 523536"/>
              <a:gd name="connsiteY10" fmla="*/ 312288 h 399708"/>
              <a:gd name="connsiteX11" fmla="*/ 516129 w 523536"/>
              <a:gd name="connsiteY11" fmla="*/ 265156 h 399708"/>
              <a:gd name="connsiteX12" fmla="*/ 464622 w 523536"/>
              <a:gd name="connsiteY12" fmla="*/ 95114 h 399708"/>
              <a:gd name="connsiteX13" fmla="*/ 257614 w 523536"/>
              <a:gd name="connsiteY13" fmla="*/ 0 h 399708"/>
              <a:gd name="connsiteX14" fmla="*/ 386295 w 523536"/>
              <a:gd name="connsiteY14" fmla="*/ 128684 h 399708"/>
              <a:gd name="connsiteX15" fmla="*/ 252020 w 523536"/>
              <a:gd name="connsiteY15" fmla="*/ 179038 h 399708"/>
              <a:gd name="connsiteX16" fmla="*/ 123339 w 523536"/>
              <a:gd name="connsiteY16" fmla="*/ 95114 h 399708"/>
              <a:gd name="connsiteX17" fmla="*/ 235235 w 523536"/>
              <a:gd name="connsiteY17" fmla="*/ 5595 h 399708"/>
              <a:gd name="connsiteX18" fmla="*/ 50607 w 523536"/>
              <a:gd name="connsiteY18" fmla="*/ 55949 h 399708"/>
              <a:gd name="connsiteX0" fmla="*/ 50607 w 523536"/>
              <a:gd name="connsiteY0" fmla="*/ 55949 h 403435"/>
              <a:gd name="connsiteX1" fmla="*/ 6031 w 523536"/>
              <a:gd name="connsiteY1" fmla="*/ 188707 h 403435"/>
              <a:gd name="connsiteX2" fmla="*/ 69626 w 523536"/>
              <a:gd name="connsiteY2" fmla="*/ 211511 h 403435"/>
              <a:gd name="connsiteX3" fmla="*/ 48002 w 523536"/>
              <a:gd name="connsiteY3" fmla="*/ 291083 h 403435"/>
              <a:gd name="connsiteX4" fmla="*/ 104289 w 523536"/>
              <a:gd name="connsiteY4" fmla="*/ 292447 h 403435"/>
              <a:gd name="connsiteX5" fmla="*/ 132124 w 523536"/>
              <a:gd name="connsiteY5" fmla="*/ 361892 h 403435"/>
              <a:gd name="connsiteX6" fmla="*/ 196072 w 523536"/>
              <a:gd name="connsiteY6" fmla="*/ 335697 h 403435"/>
              <a:gd name="connsiteX7" fmla="*/ 273194 w 523536"/>
              <a:gd name="connsiteY7" fmla="*/ 399708 h 403435"/>
              <a:gd name="connsiteX8" fmla="*/ 338177 w 523536"/>
              <a:gd name="connsiteY8" fmla="*/ 340208 h 403435"/>
              <a:gd name="connsiteX9" fmla="*/ 400830 w 523536"/>
              <a:gd name="connsiteY9" fmla="*/ 377069 h 403435"/>
              <a:gd name="connsiteX10" fmla="*/ 441147 w 523536"/>
              <a:gd name="connsiteY10" fmla="*/ 312288 h 403435"/>
              <a:gd name="connsiteX11" fmla="*/ 516129 w 523536"/>
              <a:gd name="connsiteY11" fmla="*/ 265156 h 403435"/>
              <a:gd name="connsiteX12" fmla="*/ 464622 w 523536"/>
              <a:gd name="connsiteY12" fmla="*/ 95114 h 403435"/>
              <a:gd name="connsiteX13" fmla="*/ 257614 w 523536"/>
              <a:gd name="connsiteY13" fmla="*/ 0 h 403435"/>
              <a:gd name="connsiteX14" fmla="*/ 386295 w 523536"/>
              <a:gd name="connsiteY14" fmla="*/ 128684 h 403435"/>
              <a:gd name="connsiteX15" fmla="*/ 252020 w 523536"/>
              <a:gd name="connsiteY15" fmla="*/ 179038 h 403435"/>
              <a:gd name="connsiteX16" fmla="*/ 123339 w 523536"/>
              <a:gd name="connsiteY16" fmla="*/ 95114 h 403435"/>
              <a:gd name="connsiteX17" fmla="*/ 235235 w 523536"/>
              <a:gd name="connsiteY17" fmla="*/ 5595 h 403435"/>
              <a:gd name="connsiteX18" fmla="*/ 50607 w 523536"/>
              <a:gd name="connsiteY18" fmla="*/ 55949 h 403435"/>
              <a:gd name="connsiteX0" fmla="*/ 50607 w 523536"/>
              <a:gd name="connsiteY0" fmla="*/ 55949 h 400419"/>
              <a:gd name="connsiteX1" fmla="*/ 6031 w 523536"/>
              <a:gd name="connsiteY1" fmla="*/ 188707 h 400419"/>
              <a:gd name="connsiteX2" fmla="*/ 69626 w 523536"/>
              <a:gd name="connsiteY2" fmla="*/ 211511 h 400419"/>
              <a:gd name="connsiteX3" fmla="*/ 48002 w 523536"/>
              <a:gd name="connsiteY3" fmla="*/ 291083 h 400419"/>
              <a:gd name="connsiteX4" fmla="*/ 104289 w 523536"/>
              <a:gd name="connsiteY4" fmla="*/ 292447 h 400419"/>
              <a:gd name="connsiteX5" fmla="*/ 132124 w 523536"/>
              <a:gd name="connsiteY5" fmla="*/ 361892 h 400419"/>
              <a:gd name="connsiteX6" fmla="*/ 196072 w 523536"/>
              <a:gd name="connsiteY6" fmla="*/ 335697 h 400419"/>
              <a:gd name="connsiteX7" fmla="*/ 273194 w 523536"/>
              <a:gd name="connsiteY7" fmla="*/ 399708 h 400419"/>
              <a:gd name="connsiteX8" fmla="*/ 338177 w 523536"/>
              <a:gd name="connsiteY8" fmla="*/ 340208 h 400419"/>
              <a:gd name="connsiteX9" fmla="*/ 400830 w 523536"/>
              <a:gd name="connsiteY9" fmla="*/ 377069 h 400419"/>
              <a:gd name="connsiteX10" fmla="*/ 441147 w 523536"/>
              <a:gd name="connsiteY10" fmla="*/ 312288 h 400419"/>
              <a:gd name="connsiteX11" fmla="*/ 516129 w 523536"/>
              <a:gd name="connsiteY11" fmla="*/ 265156 h 400419"/>
              <a:gd name="connsiteX12" fmla="*/ 464622 w 523536"/>
              <a:gd name="connsiteY12" fmla="*/ 95114 h 400419"/>
              <a:gd name="connsiteX13" fmla="*/ 257614 w 523536"/>
              <a:gd name="connsiteY13" fmla="*/ 0 h 400419"/>
              <a:gd name="connsiteX14" fmla="*/ 386295 w 523536"/>
              <a:gd name="connsiteY14" fmla="*/ 128684 h 400419"/>
              <a:gd name="connsiteX15" fmla="*/ 252020 w 523536"/>
              <a:gd name="connsiteY15" fmla="*/ 179038 h 400419"/>
              <a:gd name="connsiteX16" fmla="*/ 123339 w 523536"/>
              <a:gd name="connsiteY16" fmla="*/ 95114 h 400419"/>
              <a:gd name="connsiteX17" fmla="*/ 235235 w 523536"/>
              <a:gd name="connsiteY17" fmla="*/ 5595 h 400419"/>
              <a:gd name="connsiteX18" fmla="*/ 50607 w 523536"/>
              <a:gd name="connsiteY18" fmla="*/ 55949 h 400419"/>
              <a:gd name="connsiteX0" fmla="*/ 50607 w 523536"/>
              <a:gd name="connsiteY0" fmla="*/ 55949 h 400419"/>
              <a:gd name="connsiteX1" fmla="*/ 6031 w 523536"/>
              <a:gd name="connsiteY1" fmla="*/ 188707 h 400419"/>
              <a:gd name="connsiteX2" fmla="*/ 69626 w 523536"/>
              <a:gd name="connsiteY2" fmla="*/ 211511 h 400419"/>
              <a:gd name="connsiteX3" fmla="*/ 48002 w 523536"/>
              <a:gd name="connsiteY3" fmla="*/ 291083 h 400419"/>
              <a:gd name="connsiteX4" fmla="*/ 104289 w 523536"/>
              <a:gd name="connsiteY4" fmla="*/ 292447 h 400419"/>
              <a:gd name="connsiteX5" fmla="*/ 132124 w 523536"/>
              <a:gd name="connsiteY5" fmla="*/ 361892 h 400419"/>
              <a:gd name="connsiteX6" fmla="*/ 196072 w 523536"/>
              <a:gd name="connsiteY6" fmla="*/ 335697 h 400419"/>
              <a:gd name="connsiteX7" fmla="*/ 273194 w 523536"/>
              <a:gd name="connsiteY7" fmla="*/ 399708 h 400419"/>
              <a:gd name="connsiteX8" fmla="*/ 338177 w 523536"/>
              <a:gd name="connsiteY8" fmla="*/ 340208 h 400419"/>
              <a:gd name="connsiteX9" fmla="*/ 400830 w 523536"/>
              <a:gd name="connsiteY9" fmla="*/ 377069 h 400419"/>
              <a:gd name="connsiteX10" fmla="*/ 441147 w 523536"/>
              <a:gd name="connsiteY10" fmla="*/ 312288 h 400419"/>
              <a:gd name="connsiteX11" fmla="*/ 516129 w 523536"/>
              <a:gd name="connsiteY11" fmla="*/ 265156 h 400419"/>
              <a:gd name="connsiteX12" fmla="*/ 464622 w 523536"/>
              <a:gd name="connsiteY12" fmla="*/ 95114 h 400419"/>
              <a:gd name="connsiteX13" fmla="*/ 257614 w 523536"/>
              <a:gd name="connsiteY13" fmla="*/ 0 h 400419"/>
              <a:gd name="connsiteX14" fmla="*/ 386295 w 523536"/>
              <a:gd name="connsiteY14" fmla="*/ 128684 h 400419"/>
              <a:gd name="connsiteX15" fmla="*/ 252020 w 523536"/>
              <a:gd name="connsiteY15" fmla="*/ 179038 h 400419"/>
              <a:gd name="connsiteX16" fmla="*/ 123339 w 523536"/>
              <a:gd name="connsiteY16" fmla="*/ 95114 h 400419"/>
              <a:gd name="connsiteX17" fmla="*/ 235235 w 523536"/>
              <a:gd name="connsiteY17" fmla="*/ 5595 h 400419"/>
              <a:gd name="connsiteX18" fmla="*/ 50607 w 523536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36037 w 527449"/>
              <a:gd name="connsiteY4" fmla="*/ 361892 h 400419"/>
              <a:gd name="connsiteX5" fmla="*/ 199985 w 527449"/>
              <a:gd name="connsiteY5" fmla="*/ 335697 h 400419"/>
              <a:gd name="connsiteX6" fmla="*/ 277107 w 527449"/>
              <a:gd name="connsiteY6" fmla="*/ 399708 h 400419"/>
              <a:gd name="connsiteX7" fmla="*/ 342090 w 527449"/>
              <a:gd name="connsiteY7" fmla="*/ 340208 h 400419"/>
              <a:gd name="connsiteX8" fmla="*/ 404743 w 527449"/>
              <a:gd name="connsiteY8" fmla="*/ 377069 h 400419"/>
              <a:gd name="connsiteX9" fmla="*/ 445060 w 527449"/>
              <a:gd name="connsiteY9" fmla="*/ 312288 h 400419"/>
              <a:gd name="connsiteX10" fmla="*/ 520042 w 527449"/>
              <a:gd name="connsiteY10" fmla="*/ 265156 h 400419"/>
              <a:gd name="connsiteX11" fmla="*/ 468535 w 527449"/>
              <a:gd name="connsiteY11" fmla="*/ 95114 h 400419"/>
              <a:gd name="connsiteX12" fmla="*/ 261527 w 527449"/>
              <a:gd name="connsiteY12" fmla="*/ 0 h 400419"/>
              <a:gd name="connsiteX13" fmla="*/ 390208 w 527449"/>
              <a:gd name="connsiteY13" fmla="*/ 128684 h 400419"/>
              <a:gd name="connsiteX14" fmla="*/ 255933 w 527449"/>
              <a:gd name="connsiteY14" fmla="*/ 179038 h 400419"/>
              <a:gd name="connsiteX15" fmla="*/ 127252 w 527449"/>
              <a:gd name="connsiteY15" fmla="*/ 95114 h 400419"/>
              <a:gd name="connsiteX16" fmla="*/ 239148 w 527449"/>
              <a:gd name="connsiteY16" fmla="*/ 5595 h 400419"/>
              <a:gd name="connsiteX17" fmla="*/ 54520 w 527449"/>
              <a:gd name="connsiteY17" fmla="*/ 55949 h 400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27449" h="400419">
                <a:moveTo>
                  <a:pt x="54520" y="55949"/>
                </a:moveTo>
                <a:cubicBezTo>
                  <a:pt x="20024" y="85409"/>
                  <a:pt x="-18626" y="150080"/>
                  <a:pt x="9944" y="188707"/>
                </a:cubicBezTo>
                <a:cubicBezTo>
                  <a:pt x="38514" y="227334"/>
                  <a:pt x="71306" y="196036"/>
                  <a:pt x="73539" y="211511"/>
                </a:cubicBezTo>
                <a:cubicBezTo>
                  <a:pt x="63094" y="241703"/>
                  <a:pt x="41499" y="266020"/>
                  <a:pt x="51915" y="291083"/>
                </a:cubicBezTo>
                <a:cubicBezTo>
                  <a:pt x="62331" y="316146"/>
                  <a:pt x="111359" y="354456"/>
                  <a:pt x="136037" y="361892"/>
                </a:cubicBezTo>
                <a:cubicBezTo>
                  <a:pt x="170384" y="381800"/>
                  <a:pt x="182823" y="333099"/>
                  <a:pt x="199985" y="335697"/>
                </a:cubicBezTo>
                <a:cubicBezTo>
                  <a:pt x="225692" y="357034"/>
                  <a:pt x="191075" y="406946"/>
                  <a:pt x="277107" y="399708"/>
                </a:cubicBezTo>
                <a:cubicBezTo>
                  <a:pt x="363139" y="392470"/>
                  <a:pt x="320817" y="343981"/>
                  <a:pt x="342090" y="340208"/>
                </a:cubicBezTo>
                <a:cubicBezTo>
                  <a:pt x="357009" y="327153"/>
                  <a:pt x="374881" y="391247"/>
                  <a:pt x="404743" y="377069"/>
                </a:cubicBezTo>
                <a:cubicBezTo>
                  <a:pt x="434605" y="362891"/>
                  <a:pt x="428083" y="337100"/>
                  <a:pt x="445060" y="312288"/>
                </a:cubicBezTo>
                <a:cubicBezTo>
                  <a:pt x="455317" y="296436"/>
                  <a:pt x="495971" y="324870"/>
                  <a:pt x="520042" y="265156"/>
                </a:cubicBezTo>
                <a:cubicBezTo>
                  <a:pt x="544113" y="205442"/>
                  <a:pt x="504901" y="148266"/>
                  <a:pt x="468535" y="95114"/>
                </a:cubicBezTo>
                <a:lnTo>
                  <a:pt x="261527" y="0"/>
                </a:lnTo>
                <a:cubicBezTo>
                  <a:pt x="247271" y="71470"/>
                  <a:pt x="404464" y="95314"/>
                  <a:pt x="390208" y="128684"/>
                </a:cubicBezTo>
                <a:cubicBezTo>
                  <a:pt x="389276" y="158524"/>
                  <a:pt x="299759" y="184633"/>
                  <a:pt x="255933" y="179038"/>
                </a:cubicBezTo>
                <a:cubicBezTo>
                  <a:pt x="212107" y="173443"/>
                  <a:pt x="130049" y="124021"/>
                  <a:pt x="127252" y="95114"/>
                </a:cubicBezTo>
                <a:cubicBezTo>
                  <a:pt x="129626" y="55749"/>
                  <a:pt x="246299" y="51310"/>
                  <a:pt x="239148" y="5595"/>
                </a:cubicBezTo>
                <a:lnTo>
                  <a:pt x="54520" y="55949"/>
                </a:lnTo>
                <a:close/>
              </a:path>
            </a:pathLst>
          </a:custGeom>
          <a:solidFill>
            <a:schemeClr val="tx1"/>
          </a:solidFill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 flipH="1">
            <a:off x="588140" y="5825908"/>
            <a:ext cx="180259" cy="93570"/>
            <a:chOff x="7733858" y="5684300"/>
            <a:chExt cx="180259" cy="93570"/>
          </a:xfrm>
        </p:grpSpPr>
        <p:sp>
          <p:nvSpPr>
            <p:cNvPr id="7" name="Oval 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121516" y="5698676"/>
            <a:ext cx="791321" cy="1013728"/>
            <a:chOff x="2893104" y="5708584"/>
            <a:chExt cx="791321" cy="1013728"/>
          </a:xfrm>
        </p:grpSpPr>
        <p:grpSp>
          <p:nvGrpSpPr>
            <p:cNvPr id="17" name="Group 16"/>
            <p:cNvGrpSpPr>
              <a:grpSpLocks noChangeAspect="1"/>
            </p:cNvGrpSpPr>
            <p:nvPr/>
          </p:nvGrpSpPr>
          <p:grpSpPr>
            <a:xfrm>
              <a:off x="2893104" y="5708584"/>
              <a:ext cx="791321" cy="1013728"/>
              <a:chOff x="5381882" y="3117129"/>
              <a:chExt cx="1231640" cy="1577804"/>
            </a:xfrm>
          </p:grpSpPr>
          <p:sp>
            <p:nvSpPr>
              <p:cNvPr id="22" name="Chord 3"/>
              <p:cNvSpPr/>
              <p:nvPr/>
            </p:nvSpPr>
            <p:spPr>
              <a:xfrm>
                <a:off x="5381882" y="3890610"/>
                <a:ext cx="1231640" cy="804323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652009" y="3117129"/>
                <a:ext cx="794595" cy="773482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Freeform 17"/>
            <p:cNvSpPr/>
            <p:nvPr/>
          </p:nvSpPr>
          <p:spPr>
            <a:xfrm>
              <a:off x="3029449" y="5959828"/>
              <a:ext cx="481153" cy="570684"/>
            </a:xfrm>
            <a:custGeom>
              <a:avLst/>
              <a:gdLst>
                <a:gd name="connsiteX0" fmla="*/ 55948 w 481153"/>
                <a:gd name="connsiteY0" fmla="*/ 55949 h 570684"/>
                <a:gd name="connsiteX1" fmla="*/ 0 w 481153"/>
                <a:gd name="connsiteY1" fmla="*/ 229393 h 570684"/>
                <a:gd name="connsiteX2" fmla="*/ 78327 w 481153"/>
                <a:gd name="connsiteY2" fmla="*/ 184633 h 570684"/>
                <a:gd name="connsiteX3" fmla="*/ 50353 w 481153"/>
                <a:gd name="connsiteY3" fmla="*/ 352481 h 570684"/>
                <a:gd name="connsiteX4" fmla="*/ 128680 w 481153"/>
                <a:gd name="connsiteY4" fmla="*/ 279747 h 570684"/>
                <a:gd name="connsiteX5" fmla="*/ 117491 w 481153"/>
                <a:gd name="connsiteY5" fmla="*/ 464380 h 570684"/>
                <a:gd name="connsiteX6" fmla="*/ 201413 w 481153"/>
                <a:gd name="connsiteY6" fmla="*/ 335697 h 570684"/>
                <a:gd name="connsiteX7" fmla="*/ 190223 w 481153"/>
                <a:gd name="connsiteY7" fmla="*/ 570684 h 570684"/>
                <a:gd name="connsiteX8" fmla="*/ 285335 w 481153"/>
                <a:gd name="connsiteY8" fmla="*/ 330102 h 570684"/>
                <a:gd name="connsiteX9" fmla="*/ 330093 w 481153"/>
                <a:gd name="connsiteY9" fmla="*/ 492355 h 570684"/>
                <a:gd name="connsiteX10" fmla="*/ 346877 w 481153"/>
                <a:gd name="connsiteY10" fmla="*/ 296532 h 570684"/>
                <a:gd name="connsiteX11" fmla="*/ 419610 w 481153"/>
                <a:gd name="connsiteY11" fmla="*/ 414026 h 570684"/>
                <a:gd name="connsiteX12" fmla="*/ 419610 w 481153"/>
                <a:gd name="connsiteY12" fmla="*/ 201418 h 570684"/>
                <a:gd name="connsiteX13" fmla="*/ 481153 w 481153"/>
                <a:gd name="connsiteY13" fmla="*/ 318912 h 570684"/>
                <a:gd name="connsiteX14" fmla="*/ 469963 w 481153"/>
                <a:gd name="connsiteY14" fmla="*/ 95114 h 570684"/>
                <a:gd name="connsiteX15" fmla="*/ 262955 w 481153"/>
                <a:gd name="connsiteY15" fmla="*/ 0 h 570684"/>
                <a:gd name="connsiteX16" fmla="*/ 391636 w 481153"/>
                <a:gd name="connsiteY16" fmla="*/ 128684 h 570684"/>
                <a:gd name="connsiteX17" fmla="*/ 257361 w 481153"/>
                <a:gd name="connsiteY17" fmla="*/ 179038 h 570684"/>
                <a:gd name="connsiteX18" fmla="*/ 128680 w 481153"/>
                <a:gd name="connsiteY18" fmla="*/ 95114 h 570684"/>
                <a:gd name="connsiteX19" fmla="*/ 240576 w 481153"/>
                <a:gd name="connsiteY19" fmla="*/ 5595 h 570684"/>
                <a:gd name="connsiteX20" fmla="*/ 55948 w 481153"/>
                <a:gd name="connsiteY20" fmla="*/ 55949 h 570684"/>
                <a:gd name="connsiteX0" fmla="*/ 55948 w 481153"/>
                <a:gd name="connsiteY0" fmla="*/ 55949 h 570684"/>
                <a:gd name="connsiteX1" fmla="*/ 0 w 481153"/>
                <a:gd name="connsiteY1" fmla="*/ 229393 h 570684"/>
                <a:gd name="connsiteX2" fmla="*/ 78327 w 481153"/>
                <a:gd name="connsiteY2" fmla="*/ 184633 h 570684"/>
                <a:gd name="connsiteX3" fmla="*/ 50353 w 481153"/>
                <a:gd name="connsiteY3" fmla="*/ 352481 h 570684"/>
                <a:gd name="connsiteX4" fmla="*/ 128680 w 481153"/>
                <a:gd name="connsiteY4" fmla="*/ 279747 h 570684"/>
                <a:gd name="connsiteX5" fmla="*/ 117491 w 481153"/>
                <a:gd name="connsiteY5" fmla="*/ 464380 h 570684"/>
                <a:gd name="connsiteX6" fmla="*/ 201413 w 481153"/>
                <a:gd name="connsiteY6" fmla="*/ 335697 h 570684"/>
                <a:gd name="connsiteX7" fmla="*/ 190223 w 481153"/>
                <a:gd name="connsiteY7" fmla="*/ 570684 h 570684"/>
                <a:gd name="connsiteX8" fmla="*/ 285335 w 481153"/>
                <a:gd name="connsiteY8" fmla="*/ 330102 h 570684"/>
                <a:gd name="connsiteX9" fmla="*/ 330093 w 481153"/>
                <a:gd name="connsiteY9" fmla="*/ 492355 h 570684"/>
                <a:gd name="connsiteX10" fmla="*/ 346877 w 481153"/>
                <a:gd name="connsiteY10" fmla="*/ 296532 h 570684"/>
                <a:gd name="connsiteX11" fmla="*/ 419610 w 481153"/>
                <a:gd name="connsiteY11" fmla="*/ 414026 h 570684"/>
                <a:gd name="connsiteX12" fmla="*/ 419610 w 481153"/>
                <a:gd name="connsiteY12" fmla="*/ 201418 h 570684"/>
                <a:gd name="connsiteX13" fmla="*/ 481153 w 481153"/>
                <a:gd name="connsiteY13" fmla="*/ 318912 h 570684"/>
                <a:gd name="connsiteX14" fmla="*/ 469963 w 481153"/>
                <a:gd name="connsiteY14" fmla="*/ 95114 h 570684"/>
                <a:gd name="connsiteX15" fmla="*/ 262955 w 481153"/>
                <a:gd name="connsiteY15" fmla="*/ 0 h 570684"/>
                <a:gd name="connsiteX16" fmla="*/ 391636 w 481153"/>
                <a:gd name="connsiteY16" fmla="*/ 128684 h 570684"/>
                <a:gd name="connsiteX17" fmla="*/ 257361 w 481153"/>
                <a:gd name="connsiteY17" fmla="*/ 179038 h 570684"/>
                <a:gd name="connsiteX18" fmla="*/ 128680 w 481153"/>
                <a:gd name="connsiteY18" fmla="*/ 95114 h 570684"/>
                <a:gd name="connsiteX19" fmla="*/ 240576 w 481153"/>
                <a:gd name="connsiteY19" fmla="*/ 5595 h 570684"/>
                <a:gd name="connsiteX20" fmla="*/ 55948 w 481153"/>
                <a:gd name="connsiteY20" fmla="*/ 55949 h 57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81153" h="570684">
                  <a:moveTo>
                    <a:pt x="55948" y="55949"/>
                  </a:moveTo>
                  <a:lnTo>
                    <a:pt x="0" y="229393"/>
                  </a:lnTo>
                  <a:lnTo>
                    <a:pt x="78327" y="184633"/>
                  </a:lnTo>
                  <a:lnTo>
                    <a:pt x="50353" y="352481"/>
                  </a:lnTo>
                  <a:lnTo>
                    <a:pt x="128680" y="279747"/>
                  </a:lnTo>
                  <a:lnTo>
                    <a:pt x="117491" y="464380"/>
                  </a:lnTo>
                  <a:lnTo>
                    <a:pt x="201413" y="335697"/>
                  </a:lnTo>
                  <a:lnTo>
                    <a:pt x="190223" y="570684"/>
                  </a:lnTo>
                  <a:lnTo>
                    <a:pt x="285335" y="330102"/>
                  </a:lnTo>
                  <a:lnTo>
                    <a:pt x="330093" y="492355"/>
                  </a:lnTo>
                  <a:lnTo>
                    <a:pt x="346877" y="296532"/>
                  </a:lnTo>
                  <a:lnTo>
                    <a:pt x="419610" y="414026"/>
                  </a:lnTo>
                  <a:lnTo>
                    <a:pt x="419610" y="201418"/>
                  </a:lnTo>
                  <a:lnTo>
                    <a:pt x="481153" y="318912"/>
                  </a:lnTo>
                  <a:lnTo>
                    <a:pt x="469963" y="95114"/>
                  </a:lnTo>
                  <a:lnTo>
                    <a:pt x="262955" y="0"/>
                  </a:lnTo>
                  <a:lnTo>
                    <a:pt x="391636" y="128684"/>
                  </a:lnTo>
                  <a:cubicBezTo>
                    <a:pt x="390704" y="158524"/>
                    <a:pt x="301187" y="184633"/>
                    <a:pt x="257361" y="179038"/>
                  </a:cubicBezTo>
                  <a:cubicBezTo>
                    <a:pt x="213535" y="173443"/>
                    <a:pt x="131477" y="124021"/>
                    <a:pt x="128680" y="95114"/>
                  </a:cubicBezTo>
                  <a:lnTo>
                    <a:pt x="240576" y="5595"/>
                  </a:lnTo>
                  <a:lnTo>
                    <a:pt x="55948" y="55949"/>
                  </a:lnTo>
                  <a:close/>
                </a:path>
              </a:pathLst>
            </a:custGeom>
            <a:solidFill>
              <a:schemeClr val="tx1"/>
            </a:solidFill>
            <a:ln w="285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189204" y="5835816"/>
              <a:ext cx="180259" cy="93570"/>
              <a:chOff x="7733858" y="5684300"/>
              <a:chExt cx="180259" cy="9357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7733858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7872945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430948" y="3494155"/>
            <a:ext cx="839729" cy="1037571"/>
            <a:chOff x="2109086" y="172756"/>
            <a:chExt cx="5117409" cy="6323078"/>
          </a:xfrm>
        </p:grpSpPr>
        <p:sp>
          <p:nvSpPr>
            <p:cNvPr id="28" name="Freeform 27"/>
            <p:cNvSpPr/>
            <p:nvPr/>
          </p:nvSpPr>
          <p:spPr>
            <a:xfrm>
              <a:off x="3115525" y="5470524"/>
              <a:ext cx="2996461" cy="1025310"/>
            </a:xfrm>
            <a:custGeom>
              <a:avLst/>
              <a:gdLst>
                <a:gd name="connsiteX0" fmla="*/ 13229 w 2996461"/>
                <a:gd name="connsiteY0" fmla="*/ 826863 h 1025310"/>
                <a:gd name="connsiteX1" fmla="*/ 1091426 w 2996461"/>
                <a:gd name="connsiteY1" fmla="*/ 456428 h 1025310"/>
                <a:gd name="connsiteX2" fmla="*/ 449800 w 2996461"/>
                <a:gd name="connsiteY2" fmla="*/ 238137 h 1025310"/>
                <a:gd name="connsiteX3" fmla="*/ 469644 w 2996461"/>
                <a:gd name="connsiteY3" fmla="*/ 138913 h 1025310"/>
                <a:gd name="connsiteX4" fmla="*/ 1455235 w 2996461"/>
                <a:gd name="connsiteY4" fmla="*/ 291056 h 1025310"/>
                <a:gd name="connsiteX5" fmla="*/ 1448620 w 2996461"/>
                <a:gd name="connsiteY5" fmla="*/ 0 h 1025310"/>
                <a:gd name="connsiteX6" fmla="*/ 1666905 w 2996461"/>
                <a:gd name="connsiteY6" fmla="*/ 13230 h 1025310"/>
                <a:gd name="connsiteX7" fmla="*/ 1666905 w 2996461"/>
                <a:gd name="connsiteY7" fmla="*/ 297671 h 1025310"/>
                <a:gd name="connsiteX8" fmla="*/ 2804634 w 2996461"/>
                <a:gd name="connsiteY8" fmla="*/ 165373 h 1025310"/>
                <a:gd name="connsiteX9" fmla="*/ 2831093 w 2996461"/>
                <a:gd name="connsiteY9" fmla="*/ 271211 h 1025310"/>
                <a:gd name="connsiteX10" fmla="*/ 2030714 w 2996461"/>
                <a:gd name="connsiteY10" fmla="*/ 469658 h 1025310"/>
                <a:gd name="connsiteX11" fmla="*/ 2970002 w 2996461"/>
                <a:gd name="connsiteY11" fmla="*/ 859938 h 1025310"/>
                <a:gd name="connsiteX12" fmla="*/ 2996461 w 2996461"/>
                <a:gd name="connsiteY12" fmla="*/ 1025310 h 1025310"/>
                <a:gd name="connsiteX13" fmla="*/ 1633832 w 2996461"/>
                <a:gd name="connsiteY13" fmla="*/ 615186 h 1025310"/>
                <a:gd name="connsiteX14" fmla="*/ 1494923 w 2996461"/>
                <a:gd name="connsiteY14" fmla="*/ 615186 h 1025310"/>
                <a:gd name="connsiteX15" fmla="*/ 0 w 2996461"/>
                <a:gd name="connsiteY15" fmla="*/ 998850 h 1025310"/>
                <a:gd name="connsiteX16" fmla="*/ 13229 w 2996461"/>
                <a:gd name="connsiteY16" fmla="*/ 826863 h 102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996461" h="1025310">
                  <a:moveTo>
                    <a:pt x="13229" y="826863"/>
                  </a:moveTo>
                  <a:lnTo>
                    <a:pt x="1091426" y="456428"/>
                  </a:lnTo>
                  <a:lnTo>
                    <a:pt x="449800" y="238137"/>
                  </a:lnTo>
                  <a:lnTo>
                    <a:pt x="469644" y="138913"/>
                  </a:lnTo>
                  <a:lnTo>
                    <a:pt x="1455235" y="291056"/>
                  </a:lnTo>
                  <a:lnTo>
                    <a:pt x="1448620" y="0"/>
                  </a:lnTo>
                  <a:lnTo>
                    <a:pt x="1666905" y="13230"/>
                  </a:lnTo>
                  <a:lnTo>
                    <a:pt x="1666905" y="297671"/>
                  </a:lnTo>
                  <a:lnTo>
                    <a:pt x="2804634" y="165373"/>
                  </a:lnTo>
                  <a:lnTo>
                    <a:pt x="2831093" y="271211"/>
                  </a:lnTo>
                  <a:lnTo>
                    <a:pt x="2030714" y="469658"/>
                  </a:lnTo>
                  <a:lnTo>
                    <a:pt x="2970002" y="859938"/>
                  </a:lnTo>
                  <a:lnTo>
                    <a:pt x="2996461" y="1025310"/>
                  </a:lnTo>
                  <a:lnTo>
                    <a:pt x="1633832" y="615186"/>
                  </a:lnTo>
                  <a:lnTo>
                    <a:pt x="1494923" y="615186"/>
                  </a:lnTo>
                  <a:lnTo>
                    <a:pt x="0" y="998850"/>
                  </a:lnTo>
                  <a:lnTo>
                    <a:pt x="13229" y="826863"/>
                  </a:lnTo>
                  <a:close/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2109086" y="172756"/>
              <a:ext cx="5117409" cy="5321097"/>
            </a:xfrm>
            <a:custGeom>
              <a:avLst/>
              <a:gdLst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6437"/>
                <a:gd name="connsiteY0" fmla="*/ 0 h 5137421"/>
                <a:gd name="connsiteX1" fmla="*/ 3809762 w 5146437"/>
                <a:gd name="connsiteY1" fmla="*/ 45768 h 5137421"/>
                <a:gd name="connsiteX2" fmla="*/ 4278832 w 5146437"/>
                <a:gd name="connsiteY2" fmla="*/ 572096 h 5137421"/>
                <a:gd name="connsiteX3" fmla="*/ 3695355 w 5146437"/>
                <a:gd name="connsiteY3" fmla="*/ 2734618 h 5137421"/>
                <a:gd name="connsiteX4" fmla="*/ 4118662 w 5146437"/>
                <a:gd name="connsiteY4" fmla="*/ 2883363 h 5137421"/>
                <a:gd name="connsiteX5" fmla="*/ 4896631 w 5146437"/>
                <a:gd name="connsiteY5" fmla="*/ 2700293 h 5137421"/>
                <a:gd name="connsiteX6" fmla="*/ 5136886 w 5146437"/>
                <a:gd name="connsiteY6" fmla="*/ 2917689 h 5137421"/>
                <a:gd name="connsiteX7" fmla="*/ 4955084 w 5146437"/>
                <a:gd name="connsiteY7" fmla="*/ 4133571 h 5137421"/>
                <a:gd name="connsiteX8" fmla="*/ 3569507 w 5146437"/>
                <a:gd name="connsiteY8" fmla="*/ 5137421 h 5137421"/>
                <a:gd name="connsiteX9" fmla="*/ 1636024 w 5146437"/>
                <a:gd name="connsiteY9" fmla="*/ 5034444 h 5137421"/>
                <a:gd name="connsiteX10" fmla="*/ 755088 w 5146437"/>
                <a:gd name="connsiteY10" fmla="*/ 4130532 h 5137421"/>
                <a:gd name="connsiteX11" fmla="*/ 0 w 5146437"/>
                <a:gd name="connsiteY11" fmla="*/ 263164 h 5137421"/>
                <a:gd name="connsiteX12" fmla="*/ 160171 w 5146437"/>
                <a:gd name="connsiteY12" fmla="*/ 0 h 5137421"/>
                <a:gd name="connsiteX0" fmla="*/ 160171 w 5155724"/>
                <a:gd name="connsiteY0" fmla="*/ 0 h 5137421"/>
                <a:gd name="connsiteX1" fmla="*/ 3809762 w 5155724"/>
                <a:gd name="connsiteY1" fmla="*/ 45768 h 5137421"/>
                <a:gd name="connsiteX2" fmla="*/ 4278832 w 5155724"/>
                <a:gd name="connsiteY2" fmla="*/ 572096 h 5137421"/>
                <a:gd name="connsiteX3" fmla="*/ 3695355 w 5155724"/>
                <a:gd name="connsiteY3" fmla="*/ 2734618 h 5137421"/>
                <a:gd name="connsiteX4" fmla="*/ 4118662 w 5155724"/>
                <a:gd name="connsiteY4" fmla="*/ 2883363 h 5137421"/>
                <a:gd name="connsiteX5" fmla="*/ 4896631 w 5155724"/>
                <a:gd name="connsiteY5" fmla="*/ 2700293 h 5137421"/>
                <a:gd name="connsiteX6" fmla="*/ 5136886 w 5155724"/>
                <a:gd name="connsiteY6" fmla="*/ 2917689 h 5137421"/>
                <a:gd name="connsiteX7" fmla="*/ 4955084 w 5155724"/>
                <a:gd name="connsiteY7" fmla="*/ 4133571 h 5137421"/>
                <a:gd name="connsiteX8" fmla="*/ 3569507 w 5155724"/>
                <a:gd name="connsiteY8" fmla="*/ 5137421 h 5137421"/>
                <a:gd name="connsiteX9" fmla="*/ 1636024 w 5155724"/>
                <a:gd name="connsiteY9" fmla="*/ 5034444 h 5137421"/>
                <a:gd name="connsiteX10" fmla="*/ 755088 w 5155724"/>
                <a:gd name="connsiteY10" fmla="*/ 4130532 h 5137421"/>
                <a:gd name="connsiteX11" fmla="*/ 0 w 5155724"/>
                <a:gd name="connsiteY11" fmla="*/ 263164 h 5137421"/>
                <a:gd name="connsiteX12" fmla="*/ 160171 w 5155724"/>
                <a:gd name="connsiteY12" fmla="*/ 0 h 5137421"/>
                <a:gd name="connsiteX0" fmla="*/ 160171 w 5155724"/>
                <a:gd name="connsiteY0" fmla="*/ 0 h 5137421"/>
                <a:gd name="connsiteX1" fmla="*/ 3809762 w 5155724"/>
                <a:gd name="connsiteY1" fmla="*/ 45768 h 5137421"/>
                <a:gd name="connsiteX2" fmla="*/ 4278832 w 5155724"/>
                <a:gd name="connsiteY2" fmla="*/ 572096 h 5137421"/>
                <a:gd name="connsiteX3" fmla="*/ 3695355 w 5155724"/>
                <a:gd name="connsiteY3" fmla="*/ 2734618 h 5137421"/>
                <a:gd name="connsiteX4" fmla="*/ 4118662 w 5155724"/>
                <a:gd name="connsiteY4" fmla="*/ 2883363 h 5137421"/>
                <a:gd name="connsiteX5" fmla="*/ 4896631 w 5155724"/>
                <a:gd name="connsiteY5" fmla="*/ 2700293 h 5137421"/>
                <a:gd name="connsiteX6" fmla="*/ 5136886 w 5155724"/>
                <a:gd name="connsiteY6" fmla="*/ 2917689 h 5137421"/>
                <a:gd name="connsiteX7" fmla="*/ 4955084 w 5155724"/>
                <a:gd name="connsiteY7" fmla="*/ 4133571 h 5137421"/>
                <a:gd name="connsiteX8" fmla="*/ 3569507 w 5155724"/>
                <a:gd name="connsiteY8" fmla="*/ 5137421 h 5137421"/>
                <a:gd name="connsiteX9" fmla="*/ 1636024 w 5155724"/>
                <a:gd name="connsiteY9" fmla="*/ 5034444 h 5137421"/>
                <a:gd name="connsiteX10" fmla="*/ 755088 w 5155724"/>
                <a:gd name="connsiteY10" fmla="*/ 4130532 h 5137421"/>
                <a:gd name="connsiteX11" fmla="*/ 0 w 5155724"/>
                <a:gd name="connsiteY11" fmla="*/ 263164 h 5137421"/>
                <a:gd name="connsiteX12" fmla="*/ 160171 w 5155724"/>
                <a:gd name="connsiteY12" fmla="*/ 0 h 5137421"/>
                <a:gd name="connsiteX0" fmla="*/ 160171 w 5155724"/>
                <a:gd name="connsiteY0" fmla="*/ 0 h 5190340"/>
                <a:gd name="connsiteX1" fmla="*/ 3809762 w 5155724"/>
                <a:gd name="connsiteY1" fmla="*/ 45768 h 5190340"/>
                <a:gd name="connsiteX2" fmla="*/ 4278832 w 5155724"/>
                <a:gd name="connsiteY2" fmla="*/ 572096 h 5190340"/>
                <a:gd name="connsiteX3" fmla="*/ 3695355 w 5155724"/>
                <a:gd name="connsiteY3" fmla="*/ 2734618 h 5190340"/>
                <a:gd name="connsiteX4" fmla="*/ 4118662 w 5155724"/>
                <a:gd name="connsiteY4" fmla="*/ 2883363 h 5190340"/>
                <a:gd name="connsiteX5" fmla="*/ 4896631 w 5155724"/>
                <a:gd name="connsiteY5" fmla="*/ 2700293 h 5190340"/>
                <a:gd name="connsiteX6" fmla="*/ 5136886 w 5155724"/>
                <a:gd name="connsiteY6" fmla="*/ 2917689 h 5190340"/>
                <a:gd name="connsiteX7" fmla="*/ 4955084 w 5155724"/>
                <a:gd name="connsiteY7" fmla="*/ 4133571 h 5190340"/>
                <a:gd name="connsiteX8" fmla="*/ 3576122 w 5155724"/>
                <a:gd name="connsiteY8" fmla="*/ 5190340 h 5190340"/>
                <a:gd name="connsiteX9" fmla="*/ 1636024 w 5155724"/>
                <a:gd name="connsiteY9" fmla="*/ 5034444 h 5190340"/>
                <a:gd name="connsiteX10" fmla="*/ 755088 w 5155724"/>
                <a:gd name="connsiteY10" fmla="*/ 4130532 h 5190340"/>
                <a:gd name="connsiteX11" fmla="*/ 0 w 5155724"/>
                <a:gd name="connsiteY11" fmla="*/ 263164 h 5190340"/>
                <a:gd name="connsiteX12" fmla="*/ 160171 w 5155724"/>
                <a:gd name="connsiteY12" fmla="*/ 0 h 5190340"/>
                <a:gd name="connsiteX0" fmla="*/ 160171 w 5155724"/>
                <a:gd name="connsiteY0" fmla="*/ 0 h 5190340"/>
                <a:gd name="connsiteX1" fmla="*/ 3809762 w 5155724"/>
                <a:gd name="connsiteY1" fmla="*/ 45768 h 5190340"/>
                <a:gd name="connsiteX2" fmla="*/ 4278832 w 5155724"/>
                <a:gd name="connsiteY2" fmla="*/ 572096 h 5190340"/>
                <a:gd name="connsiteX3" fmla="*/ 3695355 w 5155724"/>
                <a:gd name="connsiteY3" fmla="*/ 2734618 h 5190340"/>
                <a:gd name="connsiteX4" fmla="*/ 4118662 w 5155724"/>
                <a:gd name="connsiteY4" fmla="*/ 2883363 h 5190340"/>
                <a:gd name="connsiteX5" fmla="*/ 4896631 w 5155724"/>
                <a:gd name="connsiteY5" fmla="*/ 2700293 h 5190340"/>
                <a:gd name="connsiteX6" fmla="*/ 5136886 w 5155724"/>
                <a:gd name="connsiteY6" fmla="*/ 2917689 h 5190340"/>
                <a:gd name="connsiteX7" fmla="*/ 4955084 w 5155724"/>
                <a:gd name="connsiteY7" fmla="*/ 4133571 h 5190340"/>
                <a:gd name="connsiteX8" fmla="*/ 3576122 w 5155724"/>
                <a:gd name="connsiteY8" fmla="*/ 5190340 h 5190340"/>
                <a:gd name="connsiteX9" fmla="*/ 1636024 w 5155724"/>
                <a:gd name="connsiteY9" fmla="*/ 5034444 h 5190340"/>
                <a:gd name="connsiteX10" fmla="*/ 755088 w 5155724"/>
                <a:gd name="connsiteY10" fmla="*/ 4130532 h 5190340"/>
                <a:gd name="connsiteX11" fmla="*/ 0 w 5155724"/>
                <a:gd name="connsiteY11" fmla="*/ 263164 h 5190340"/>
                <a:gd name="connsiteX12" fmla="*/ 160171 w 5155724"/>
                <a:gd name="connsiteY12" fmla="*/ 0 h 5190340"/>
                <a:gd name="connsiteX0" fmla="*/ 160171 w 5155724"/>
                <a:gd name="connsiteY0" fmla="*/ 0 h 5233075"/>
                <a:gd name="connsiteX1" fmla="*/ 3809762 w 5155724"/>
                <a:gd name="connsiteY1" fmla="*/ 45768 h 5233075"/>
                <a:gd name="connsiteX2" fmla="*/ 4278832 w 5155724"/>
                <a:gd name="connsiteY2" fmla="*/ 572096 h 5233075"/>
                <a:gd name="connsiteX3" fmla="*/ 3695355 w 5155724"/>
                <a:gd name="connsiteY3" fmla="*/ 2734618 h 5233075"/>
                <a:gd name="connsiteX4" fmla="*/ 4118662 w 5155724"/>
                <a:gd name="connsiteY4" fmla="*/ 2883363 h 5233075"/>
                <a:gd name="connsiteX5" fmla="*/ 4896631 w 5155724"/>
                <a:gd name="connsiteY5" fmla="*/ 2700293 h 5233075"/>
                <a:gd name="connsiteX6" fmla="*/ 5136886 w 5155724"/>
                <a:gd name="connsiteY6" fmla="*/ 2917689 h 5233075"/>
                <a:gd name="connsiteX7" fmla="*/ 4955084 w 5155724"/>
                <a:gd name="connsiteY7" fmla="*/ 4133571 h 5233075"/>
                <a:gd name="connsiteX8" fmla="*/ 3576122 w 5155724"/>
                <a:gd name="connsiteY8" fmla="*/ 5190340 h 5233075"/>
                <a:gd name="connsiteX9" fmla="*/ 1636024 w 5155724"/>
                <a:gd name="connsiteY9" fmla="*/ 5034444 h 5233075"/>
                <a:gd name="connsiteX10" fmla="*/ 755088 w 5155724"/>
                <a:gd name="connsiteY10" fmla="*/ 4130532 h 5233075"/>
                <a:gd name="connsiteX11" fmla="*/ 0 w 5155724"/>
                <a:gd name="connsiteY11" fmla="*/ 263164 h 5233075"/>
                <a:gd name="connsiteX12" fmla="*/ 160171 w 5155724"/>
                <a:gd name="connsiteY12" fmla="*/ 0 h 5233075"/>
                <a:gd name="connsiteX0" fmla="*/ 160171 w 5155724"/>
                <a:gd name="connsiteY0" fmla="*/ 0 h 5265166"/>
                <a:gd name="connsiteX1" fmla="*/ 3809762 w 5155724"/>
                <a:gd name="connsiteY1" fmla="*/ 45768 h 5265166"/>
                <a:gd name="connsiteX2" fmla="*/ 4278832 w 5155724"/>
                <a:gd name="connsiteY2" fmla="*/ 572096 h 5265166"/>
                <a:gd name="connsiteX3" fmla="*/ 3695355 w 5155724"/>
                <a:gd name="connsiteY3" fmla="*/ 2734618 h 5265166"/>
                <a:gd name="connsiteX4" fmla="*/ 4118662 w 5155724"/>
                <a:gd name="connsiteY4" fmla="*/ 2883363 h 5265166"/>
                <a:gd name="connsiteX5" fmla="*/ 4896631 w 5155724"/>
                <a:gd name="connsiteY5" fmla="*/ 2700293 h 5265166"/>
                <a:gd name="connsiteX6" fmla="*/ 5136886 w 5155724"/>
                <a:gd name="connsiteY6" fmla="*/ 2917689 h 5265166"/>
                <a:gd name="connsiteX7" fmla="*/ 4955084 w 5155724"/>
                <a:gd name="connsiteY7" fmla="*/ 4133571 h 5265166"/>
                <a:gd name="connsiteX8" fmla="*/ 3576122 w 5155724"/>
                <a:gd name="connsiteY8" fmla="*/ 5190340 h 5265166"/>
                <a:gd name="connsiteX9" fmla="*/ 1636024 w 5155724"/>
                <a:gd name="connsiteY9" fmla="*/ 5034444 h 5265166"/>
                <a:gd name="connsiteX10" fmla="*/ 755088 w 5155724"/>
                <a:gd name="connsiteY10" fmla="*/ 4130532 h 5265166"/>
                <a:gd name="connsiteX11" fmla="*/ 0 w 5155724"/>
                <a:gd name="connsiteY11" fmla="*/ 263164 h 5265166"/>
                <a:gd name="connsiteX12" fmla="*/ 160171 w 5155724"/>
                <a:gd name="connsiteY12" fmla="*/ 0 h 5265166"/>
                <a:gd name="connsiteX0" fmla="*/ 160171 w 5155724"/>
                <a:gd name="connsiteY0" fmla="*/ 0 h 5323386"/>
                <a:gd name="connsiteX1" fmla="*/ 3809762 w 5155724"/>
                <a:gd name="connsiteY1" fmla="*/ 45768 h 5323386"/>
                <a:gd name="connsiteX2" fmla="*/ 4278832 w 5155724"/>
                <a:gd name="connsiteY2" fmla="*/ 572096 h 5323386"/>
                <a:gd name="connsiteX3" fmla="*/ 3695355 w 5155724"/>
                <a:gd name="connsiteY3" fmla="*/ 2734618 h 5323386"/>
                <a:gd name="connsiteX4" fmla="*/ 4118662 w 5155724"/>
                <a:gd name="connsiteY4" fmla="*/ 2883363 h 5323386"/>
                <a:gd name="connsiteX5" fmla="*/ 4896631 w 5155724"/>
                <a:gd name="connsiteY5" fmla="*/ 2700293 h 5323386"/>
                <a:gd name="connsiteX6" fmla="*/ 5136886 w 5155724"/>
                <a:gd name="connsiteY6" fmla="*/ 2917689 h 5323386"/>
                <a:gd name="connsiteX7" fmla="*/ 4955084 w 5155724"/>
                <a:gd name="connsiteY7" fmla="*/ 4133571 h 5323386"/>
                <a:gd name="connsiteX8" fmla="*/ 3576122 w 5155724"/>
                <a:gd name="connsiteY8" fmla="*/ 5190340 h 5323386"/>
                <a:gd name="connsiteX9" fmla="*/ 1636024 w 5155724"/>
                <a:gd name="connsiteY9" fmla="*/ 5034444 h 5323386"/>
                <a:gd name="connsiteX10" fmla="*/ 755088 w 5155724"/>
                <a:gd name="connsiteY10" fmla="*/ 4130532 h 5323386"/>
                <a:gd name="connsiteX11" fmla="*/ 0 w 5155724"/>
                <a:gd name="connsiteY11" fmla="*/ 263164 h 5323386"/>
                <a:gd name="connsiteX12" fmla="*/ 160171 w 5155724"/>
                <a:gd name="connsiteY12" fmla="*/ 0 h 5323386"/>
                <a:gd name="connsiteX0" fmla="*/ 160171 w 5155724"/>
                <a:gd name="connsiteY0" fmla="*/ 0 h 5310841"/>
                <a:gd name="connsiteX1" fmla="*/ 3809762 w 5155724"/>
                <a:gd name="connsiteY1" fmla="*/ 45768 h 5310841"/>
                <a:gd name="connsiteX2" fmla="*/ 4278832 w 5155724"/>
                <a:gd name="connsiteY2" fmla="*/ 572096 h 5310841"/>
                <a:gd name="connsiteX3" fmla="*/ 3695355 w 5155724"/>
                <a:gd name="connsiteY3" fmla="*/ 2734618 h 5310841"/>
                <a:gd name="connsiteX4" fmla="*/ 4118662 w 5155724"/>
                <a:gd name="connsiteY4" fmla="*/ 2883363 h 5310841"/>
                <a:gd name="connsiteX5" fmla="*/ 4896631 w 5155724"/>
                <a:gd name="connsiteY5" fmla="*/ 2700293 h 5310841"/>
                <a:gd name="connsiteX6" fmla="*/ 5136886 w 5155724"/>
                <a:gd name="connsiteY6" fmla="*/ 2917689 h 5310841"/>
                <a:gd name="connsiteX7" fmla="*/ 4955084 w 5155724"/>
                <a:gd name="connsiteY7" fmla="*/ 4133571 h 5310841"/>
                <a:gd name="connsiteX8" fmla="*/ 3576122 w 5155724"/>
                <a:gd name="connsiteY8" fmla="*/ 5190340 h 5310841"/>
                <a:gd name="connsiteX9" fmla="*/ 1636024 w 5155724"/>
                <a:gd name="connsiteY9" fmla="*/ 5034444 h 5310841"/>
                <a:gd name="connsiteX10" fmla="*/ 755088 w 5155724"/>
                <a:gd name="connsiteY10" fmla="*/ 4130532 h 5310841"/>
                <a:gd name="connsiteX11" fmla="*/ 0 w 5155724"/>
                <a:gd name="connsiteY11" fmla="*/ 263164 h 5310841"/>
                <a:gd name="connsiteX12" fmla="*/ 160171 w 5155724"/>
                <a:gd name="connsiteY12" fmla="*/ 0 h 5310841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755088 w 5155724"/>
                <a:gd name="connsiteY10" fmla="*/ 4130532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755088 w 5155724"/>
                <a:gd name="connsiteY10" fmla="*/ 4130532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20483 w 5116036"/>
                <a:gd name="connsiteY0" fmla="*/ 0 h 5333665"/>
                <a:gd name="connsiteX1" fmla="*/ 3770074 w 5116036"/>
                <a:gd name="connsiteY1" fmla="*/ 45768 h 5333665"/>
                <a:gd name="connsiteX2" fmla="*/ 4239144 w 5116036"/>
                <a:gd name="connsiteY2" fmla="*/ 572096 h 5333665"/>
                <a:gd name="connsiteX3" fmla="*/ 3655667 w 5116036"/>
                <a:gd name="connsiteY3" fmla="*/ 2734618 h 5333665"/>
                <a:gd name="connsiteX4" fmla="*/ 4078974 w 5116036"/>
                <a:gd name="connsiteY4" fmla="*/ 2883363 h 5333665"/>
                <a:gd name="connsiteX5" fmla="*/ 4856943 w 5116036"/>
                <a:gd name="connsiteY5" fmla="*/ 2700293 h 5333665"/>
                <a:gd name="connsiteX6" fmla="*/ 5097198 w 5116036"/>
                <a:gd name="connsiteY6" fmla="*/ 2917689 h 5333665"/>
                <a:gd name="connsiteX7" fmla="*/ 4915396 w 5116036"/>
                <a:gd name="connsiteY7" fmla="*/ 4133571 h 5333665"/>
                <a:gd name="connsiteX8" fmla="*/ 3536434 w 5116036"/>
                <a:gd name="connsiteY8" fmla="*/ 5190340 h 5333665"/>
                <a:gd name="connsiteX9" fmla="*/ 1596336 w 5116036"/>
                <a:gd name="connsiteY9" fmla="*/ 5034444 h 5333665"/>
                <a:gd name="connsiteX10" fmla="*/ 761703 w 5116036"/>
                <a:gd name="connsiteY10" fmla="*/ 4123917 h 5333665"/>
                <a:gd name="connsiteX11" fmla="*/ 0 w 5116036"/>
                <a:gd name="connsiteY11" fmla="*/ 283008 h 5333665"/>
                <a:gd name="connsiteX12" fmla="*/ 120483 w 511603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2064 w 5117617"/>
                <a:gd name="connsiteY0" fmla="*/ 0 h 5333665"/>
                <a:gd name="connsiteX1" fmla="*/ 3771655 w 5117617"/>
                <a:gd name="connsiteY1" fmla="*/ 45768 h 5333665"/>
                <a:gd name="connsiteX2" fmla="*/ 4240725 w 5117617"/>
                <a:gd name="connsiteY2" fmla="*/ 572096 h 5333665"/>
                <a:gd name="connsiteX3" fmla="*/ 3657248 w 5117617"/>
                <a:gd name="connsiteY3" fmla="*/ 2734618 h 5333665"/>
                <a:gd name="connsiteX4" fmla="*/ 4080555 w 5117617"/>
                <a:gd name="connsiteY4" fmla="*/ 2883363 h 5333665"/>
                <a:gd name="connsiteX5" fmla="*/ 4858524 w 5117617"/>
                <a:gd name="connsiteY5" fmla="*/ 2700293 h 5333665"/>
                <a:gd name="connsiteX6" fmla="*/ 5098779 w 5117617"/>
                <a:gd name="connsiteY6" fmla="*/ 2917689 h 5333665"/>
                <a:gd name="connsiteX7" fmla="*/ 4916977 w 5117617"/>
                <a:gd name="connsiteY7" fmla="*/ 4133571 h 5333665"/>
                <a:gd name="connsiteX8" fmla="*/ 3538015 w 5117617"/>
                <a:gd name="connsiteY8" fmla="*/ 5190340 h 5333665"/>
                <a:gd name="connsiteX9" fmla="*/ 1597917 w 5117617"/>
                <a:gd name="connsiteY9" fmla="*/ 5034444 h 5333665"/>
                <a:gd name="connsiteX10" fmla="*/ 763284 w 5117617"/>
                <a:gd name="connsiteY10" fmla="*/ 4123917 h 5333665"/>
                <a:gd name="connsiteX11" fmla="*/ 1581 w 5117617"/>
                <a:gd name="connsiteY11" fmla="*/ 283008 h 5333665"/>
                <a:gd name="connsiteX12" fmla="*/ 122064 w 5117617"/>
                <a:gd name="connsiteY12" fmla="*/ 0 h 5333665"/>
                <a:gd name="connsiteX0" fmla="*/ 122064 w 5117617"/>
                <a:gd name="connsiteY0" fmla="*/ 52158 h 5385823"/>
                <a:gd name="connsiteX1" fmla="*/ 3771655 w 5117617"/>
                <a:gd name="connsiteY1" fmla="*/ 97926 h 5385823"/>
                <a:gd name="connsiteX2" fmla="*/ 4240725 w 5117617"/>
                <a:gd name="connsiteY2" fmla="*/ 624254 h 5385823"/>
                <a:gd name="connsiteX3" fmla="*/ 3657248 w 5117617"/>
                <a:gd name="connsiteY3" fmla="*/ 2786776 h 5385823"/>
                <a:gd name="connsiteX4" fmla="*/ 4080555 w 5117617"/>
                <a:gd name="connsiteY4" fmla="*/ 2935521 h 5385823"/>
                <a:gd name="connsiteX5" fmla="*/ 4858524 w 5117617"/>
                <a:gd name="connsiteY5" fmla="*/ 2752451 h 5385823"/>
                <a:gd name="connsiteX6" fmla="*/ 5098779 w 5117617"/>
                <a:gd name="connsiteY6" fmla="*/ 2969847 h 5385823"/>
                <a:gd name="connsiteX7" fmla="*/ 4916977 w 5117617"/>
                <a:gd name="connsiteY7" fmla="*/ 4185729 h 5385823"/>
                <a:gd name="connsiteX8" fmla="*/ 3538015 w 5117617"/>
                <a:gd name="connsiteY8" fmla="*/ 5242498 h 5385823"/>
                <a:gd name="connsiteX9" fmla="*/ 1597917 w 5117617"/>
                <a:gd name="connsiteY9" fmla="*/ 5086602 h 5385823"/>
                <a:gd name="connsiteX10" fmla="*/ 763284 w 5117617"/>
                <a:gd name="connsiteY10" fmla="*/ 4176075 h 5385823"/>
                <a:gd name="connsiteX11" fmla="*/ 1581 w 5117617"/>
                <a:gd name="connsiteY11" fmla="*/ 335166 h 5385823"/>
                <a:gd name="connsiteX12" fmla="*/ 122064 w 5117617"/>
                <a:gd name="connsiteY12" fmla="*/ 52158 h 5385823"/>
                <a:gd name="connsiteX0" fmla="*/ 122064 w 5117617"/>
                <a:gd name="connsiteY0" fmla="*/ 57046 h 5390711"/>
                <a:gd name="connsiteX1" fmla="*/ 953729 w 5117617"/>
                <a:gd name="connsiteY1" fmla="*/ 2696 h 5390711"/>
                <a:gd name="connsiteX2" fmla="*/ 3771655 w 5117617"/>
                <a:gd name="connsiteY2" fmla="*/ 102814 h 5390711"/>
                <a:gd name="connsiteX3" fmla="*/ 4240725 w 5117617"/>
                <a:gd name="connsiteY3" fmla="*/ 629142 h 5390711"/>
                <a:gd name="connsiteX4" fmla="*/ 3657248 w 5117617"/>
                <a:gd name="connsiteY4" fmla="*/ 2791664 h 5390711"/>
                <a:gd name="connsiteX5" fmla="*/ 4080555 w 5117617"/>
                <a:gd name="connsiteY5" fmla="*/ 2940409 h 5390711"/>
                <a:gd name="connsiteX6" fmla="*/ 4858524 w 5117617"/>
                <a:gd name="connsiteY6" fmla="*/ 2757339 h 5390711"/>
                <a:gd name="connsiteX7" fmla="*/ 5098779 w 5117617"/>
                <a:gd name="connsiteY7" fmla="*/ 2974735 h 5390711"/>
                <a:gd name="connsiteX8" fmla="*/ 4916977 w 5117617"/>
                <a:gd name="connsiteY8" fmla="*/ 4190617 h 5390711"/>
                <a:gd name="connsiteX9" fmla="*/ 3538015 w 5117617"/>
                <a:gd name="connsiteY9" fmla="*/ 5247386 h 5390711"/>
                <a:gd name="connsiteX10" fmla="*/ 1597917 w 5117617"/>
                <a:gd name="connsiteY10" fmla="*/ 5091490 h 5390711"/>
                <a:gd name="connsiteX11" fmla="*/ 763284 w 5117617"/>
                <a:gd name="connsiteY11" fmla="*/ 4180963 h 5390711"/>
                <a:gd name="connsiteX12" fmla="*/ 1581 w 5117617"/>
                <a:gd name="connsiteY12" fmla="*/ 340054 h 5390711"/>
                <a:gd name="connsiteX13" fmla="*/ 122064 w 5117617"/>
                <a:gd name="connsiteY13" fmla="*/ 57046 h 5390711"/>
                <a:gd name="connsiteX0" fmla="*/ 163001 w 5158554"/>
                <a:gd name="connsiteY0" fmla="*/ 1657 h 5335322"/>
                <a:gd name="connsiteX1" fmla="*/ 1609834 w 5158554"/>
                <a:gd name="connsiteY1" fmla="*/ 403736 h 5335322"/>
                <a:gd name="connsiteX2" fmla="*/ 3812592 w 5158554"/>
                <a:gd name="connsiteY2" fmla="*/ 47425 h 5335322"/>
                <a:gd name="connsiteX3" fmla="*/ 4281662 w 5158554"/>
                <a:gd name="connsiteY3" fmla="*/ 573753 h 5335322"/>
                <a:gd name="connsiteX4" fmla="*/ 3698185 w 5158554"/>
                <a:gd name="connsiteY4" fmla="*/ 2736275 h 5335322"/>
                <a:gd name="connsiteX5" fmla="*/ 4121492 w 5158554"/>
                <a:gd name="connsiteY5" fmla="*/ 2885020 h 5335322"/>
                <a:gd name="connsiteX6" fmla="*/ 4899461 w 5158554"/>
                <a:gd name="connsiteY6" fmla="*/ 2701950 h 5335322"/>
                <a:gd name="connsiteX7" fmla="*/ 5139716 w 5158554"/>
                <a:gd name="connsiteY7" fmla="*/ 2919346 h 5335322"/>
                <a:gd name="connsiteX8" fmla="*/ 4957914 w 5158554"/>
                <a:gd name="connsiteY8" fmla="*/ 4135228 h 5335322"/>
                <a:gd name="connsiteX9" fmla="*/ 3578952 w 5158554"/>
                <a:gd name="connsiteY9" fmla="*/ 5191997 h 5335322"/>
                <a:gd name="connsiteX10" fmla="*/ 1638854 w 5158554"/>
                <a:gd name="connsiteY10" fmla="*/ 5036101 h 5335322"/>
                <a:gd name="connsiteX11" fmla="*/ 804221 w 5158554"/>
                <a:gd name="connsiteY11" fmla="*/ 4125574 h 5335322"/>
                <a:gd name="connsiteX12" fmla="*/ 42518 w 5158554"/>
                <a:gd name="connsiteY12" fmla="*/ 284665 h 5335322"/>
                <a:gd name="connsiteX13" fmla="*/ 163001 w 5158554"/>
                <a:gd name="connsiteY13" fmla="*/ 1657 h 5335322"/>
                <a:gd name="connsiteX0" fmla="*/ 121994 w 5117547"/>
                <a:gd name="connsiteY0" fmla="*/ 5380 h 5339045"/>
                <a:gd name="connsiteX1" fmla="*/ 1568827 w 5117547"/>
                <a:gd name="connsiteY1" fmla="*/ 407459 h 5339045"/>
                <a:gd name="connsiteX2" fmla="*/ 3771585 w 5117547"/>
                <a:gd name="connsiteY2" fmla="*/ 51148 h 5339045"/>
                <a:gd name="connsiteX3" fmla="*/ 4240655 w 5117547"/>
                <a:gd name="connsiteY3" fmla="*/ 577476 h 5339045"/>
                <a:gd name="connsiteX4" fmla="*/ 3657178 w 5117547"/>
                <a:gd name="connsiteY4" fmla="*/ 2739998 h 5339045"/>
                <a:gd name="connsiteX5" fmla="*/ 4080485 w 5117547"/>
                <a:gd name="connsiteY5" fmla="*/ 2888743 h 5339045"/>
                <a:gd name="connsiteX6" fmla="*/ 4858454 w 5117547"/>
                <a:gd name="connsiteY6" fmla="*/ 2705673 h 5339045"/>
                <a:gd name="connsiteX7" fmla="*/ 5098709 w 5117547"/>
                <a:gd name="connsiteY7" fmla="*/ 2923069 h 5339045"/>
                <a:gd name="connsiteX8" fmla="*/ 4916907 w 5117547"/>
                <a:gd name="connsiteY8" fmla="*/ 4138951 h 5339045"/>
                <a:gd name="connsiteX9" fmla="*/ 3537945 w 5117547"/>
                <a:gd name="connsiteY9" fmla="*/ 5195720 h 5339045"/>
                <a:gd name="connsiteX10" fmla="*/ 1597847 w 5117547"/>
                <a:gd name="connsiteY10" fmla="*/ 5039824 h 5339045"/>
                <a:gd name="connsiteX11" fmla="*/ 763214 w 5117547"/>
                <a:gd name="connsiteY11" fmla="*/ 4129297 h 5339045"/>
                <a:gd name="connsiteX12" fmla="*/ 1511 w 5117547"/>
                <a:gd name="connsiteY12" fmla="*/ 288388 h 5339045"/>
                <a:gd name="connsiteX13" fmla="*/ 121994 w 5117547"/>
                <a:gd name="connsiteY13" fmla="*/ 5380 h 533904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5278 w 5120831"/>
                <a:gd name="connsiteY0" fmla="*/ 642 h 5334307"/>
                <a:gd name="connsiteX1" fmla="*/ 1572111 w 5120831"/>
                <a:gd name="connsiteY1" fmla="*/ 402721 h 5334307"/>
                <a:gd name="connsiteX2" fmla="*/ 3774869 w 5120831"/>
                <a:gd name="connsiteY2" fmla="*/ 46410 h 5334307"/>
                <a:gd name="connsiteX3" fmla="*/ 4243939 w 5120831"/>
                <a:gd name="connsiteY3" fmla="*/ 572738 h 5334307"/>
                <a:gd name="connsiteX4" fmla="*/ 3660462 w 5120831"/>
                <a:gd name="connsiteY4" fmla="*/ 2735260 h 5334307"/>
                <a:gd name="connsiteX5" fmla="*/ 4083769 w 5120831"/>
                <a:gd name="connsiteY5" fmla="*/ 2884005 h 5334307"/>
                <a:gd name="connsiteX6" fmla="*/ 4861738 w 5120831"/>
                <a:gd name="connsiteY6" fmla="*/ 2700935 h 5334307"/>
                <a:gd name="connsiteX7" fmla="*/ 5101993 w 5120831"/>
                <a:gd name="connsiteY7" fmla="*/ 2918331 h 5334307"/>
                <a:gd name="connsiteX8" fmla="*/ 4920191 w 5120831"/>
                <a:gd name="connsiteY8" fmla="*/ 4134213 h 5334307"/>
                <a:gd name="connsiteX9" fmla="*/ 3541229 w 5120831"/>
                <a:gd name="connsiteY9" fmla="*/ 5190982 h 5334307"/>
                <a:gd name="connsiteX10" fmla="*/ 1601131 w 5120831"/>
                <a:gd name="connsiteY10" fmla="*/ 5035086 h 5334307"/>
                <a:gd name="connsiteX11" fmla="*/ 766498 w 5120831"/>
                <a:gd name="connsiteY11" fmla="*/ 4124559 h 5334307"/>
                <a:gd name="connsiteX12" fmla="*/ 4795 w 5120831"/>
                <a:gd name="connsiteY12" fmla="*/ 283650 h 5334307"/>
                <a:gd name="connsiteX13" fmla="*/ 125278 w 5120831"/>
                <a:gd name="connsiteY13" fmla="*/ 642 h 5334307"/>
                <a:gd name="connsiteX0" fmla="*/ 194618 w 5117409"/>
                <a:gd name="connsiteY0" fmla="*/ 661 h 5321097"/>
                <a:gd name="connsiteX1" fmla="*/ 1568689 w 5117409"/>
                <a:gd name="connsiteY1" fmla="*/ 389511 h 5321097"/>
                <a:gd name="connsiteX2" fmla="*/ 3771447 w 5117409"/>
                <a:gd name="connsiteY2" fmla="*/ 33200 h 5321097"/>
                <a:gd name="connsiteX3" fmla="*/ 4240517 w 5117409"/>
                <a:gd name="connsiteY3" fmla="*/ 559528 h 5321097"/>
                <a:gd name="connsiteX4" fmla="*/ 3657040 w 5117409"/>
                <a:gd name="connsiteY4" fmla="*/ 2722050 h 5321097"/>
                <a:gd name="connsiteX5" fmla="*/ 4080347 w 5117409"/>
                <a:gd name="connsiteY5" fmla="*/ 2870795 h 5321097"/>
                <a:gd name="connsiteX6" fmla="*/ 4858316 w 5117409"/>
                <a:gd name="connsiteY6" fmla="*/ 2687725 h 5321097"/>
                <a:gd name="connsiteX7" fmla="*/ 5098571 w 5117409"/>
                <a:gd name="connsiteY7" fmla="*/ 2905121 h 5321097"/>
                <a:gd name="connsiteX8" fmla="*/ 4916769 w 5117409"/>
                <a:gd name="connsiteY8" fmla="*/ 4121003 h 5321097"/>
                <a:gd name="connsiteX9" fmla="*/ 3537807 w 5117409"/>
                <a:gd name="connsiteY9" fmla="*/ 5177772 h 5321097"/>
                <a:gd name="connsiteX10" fmla="*/ 1597709 w 5117409"/>
                <a:gd name="connsiteY10" fmla="*/ 5021876 h 5321097"/>
                <a:gd name="connsiteX11" fmla="*/ 763076 w 5117409"/>
                <a:gd name="connsiteY11" fmla="*/ 4111349 h 5321097"/>
                <a:gd name="connsiteX12" fmla="*/ 1373 w 5117409"/>
                <a:gd name="connsiteY12" fmla="*/ 270440 h 5321097"/>
                <a:gd name="connsiteX13" fmla="*/ 194618 w 5117409"/>
                <a:gd name="connsiteY13" fmla="*/ 661 h 532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17409" h="5321097">
                  <a:moveTo>
                    <a:pt x="194618" y="661"/>
                  </a:moveTo>
                  <a:cubicBezTo>
                    <a:pt x="323542" y="-19184"/>
                    <a:pt x="649533" y="414957"/>
                    <a:pt x="1568689" y="389511"/>
                  </a:cubicBezTo>
                  <a:cubicBezTo>
                    <a:pt x="2653213" y="383909"/>
                    <a:pt x="3124394" y="100779"/>
                    <a:pt x="3771447" y="33200"/>
                  </a:cubicBezTo>
                  <a:cubicBezTo>
                    <a:pt x="4076533" y="82782"/>
                    <a:pt x="4255771" y="361201"/>
                    <a:pt x="4240517" y="559528"/>
                  </a:cubicBezTo>
                  <a:cubicBezTo>
                    <a:pt x="4134885" y="1040444"/>
                    <a:pt x="3441454" y="1770402"/>
                    <a:pt x="3657040" y="2722050"/>
                  </a:cubicBezTo>
                  <a:cubicBezTo>
                    <a:pt x="3855346" y="2897493"/>
                    <a:pt x="3912786" y="2867517"/>
                    <a:pt x="4080347" y="2870795"/>
                  </a:cubicBezTo>
                  <a:cubicBezTo>
                    <a:pt x="4469095" y="2685699"/>
                    <a:pt x="4713400" y="2680097"/>
                    <a:pt x="4858316" y="2687725"/>
                  </a:cubicBezTo>
                  <a:cubicBezTo>
                    <a:pt x="4979879" y="2714423"/>
                    <a:pt x="5029926" y="2809772"/>
                    <a:pt x="5098571" y="2905121"/>
                  </a:cubicBezTo>
                  <a:cubicBezTo>
                    <a:pt x="5151961" y="3420007"/>
                    <a:pt x="5092025" y="3861236"/>
                    <a:pt x="4916769" y="4121003"/>
                  </a:cubicBezTo>
                  <a:cubicBezTo>
                    <a:pt x="4626892" y="4601147"/>
                    <a:pt x="4012895" y="4982068"/>
                    <a:pt x="3537807" y="5177772"/>
                  </a:cubicBezTo>
                  <a:cubicBezTo>
                    <a:pt x="2666208" y="5344099"/>
                    <a:pt x="2707437" y="5444276"/>
                    <a:pt x="1597709" y="5021876"/>
                  </a:cubicBezTo>
                  <a:cubicBezTo>
                    <a:pt x="1132082" y="4766876"/>
                    <a:pt x="931042" y="4412653"/>
                    <a:pt x="763076" y="4111349"/>
                  </a:cubicBezTo>
                  <a:cubicBezTo>
                    <a:pt x="343808" y="2917039"/>
                    <a:pt x="129594" y="1504439"/>
                    <a:pt x="1373" y="270440"/>
                  </a:cubicBezTo>
                  <a:cubicBezTo>
                    <a:pt x="-11383" y="129800"/>
                    <a:pt x="65694" y="20506"/>
                    <a:pt x="194618" y="661"/>
                  </a:cubicBezTo>
                  <a:close/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2831093" y="3153931"/>
              <a:ext cx="4173877" cy="1332480"/>
            </a:xfrm>
            <a:custGeom>
              <a:avLst/>
              <a:gdLst>
                <a:gd name="connsiteX0" fmla="*/ 0 w 4173877"/>
                <a:gd name="connsiteY0" fmla="*/ 238137 h 1309751"/>
                <a:gd name="connsiteX1" fmla="*/ 383653 w 4173877"/>
                <a:gd name="connsiteY1" fmla="*/ 0 h 1309751"/>
                <a:gd name="connsiteX2" fmla="*/ 879755 w 4173877"/>
                <a:gd name="connsiteY2" fmla="*/ 244752 h 1309751"/>
                <a:gd name="connsiteX3" fmla="*/ 1931493 w 4173877"/>
                <a:gd name="connsiteY3" fmla="*/ 1256832 h 1309751"/>
                <a:gd name="connsiteX4" fmla="*/ 3069222 w 4173877"/>
                <a:gd name="connsiteY4" fmla="*/ 1309751 h 1309751"/>
                <a:gd name="connsiteX5" fmla="*/ 3856372 w 4173877"/>
                <a:gd name="connsiteY5" fmla="*/ 1065000 h 1309751"/>
                <a:gd name="connsiteX6" fmla="*/ 4140804 w 4173877"/>
                <a:gd name="connsiteY6" fmla="*/ 456429 h 1309751"/>
                <a:gd name="connsiteX7" fmla="*/ 4173877 w 4173877"/>
                <a:gd name="connsiteY7" fmla="*/ 119069 h 1309751"/>
                <a:gd name="connsiteX0" fmla="*/ 0 w 4173877"/>
                <a:gd name="connsiteY0" fmla="*/ 238142 h 1309756"/>
                <a:gd name="connsiteX1" fmla="*/ 383653 w 4173877"/>
                <a:gd name="connsiteY1" fmla="*/ 5 h 1309756"/>
                <a:gd name="connsiteX2" fmla="*/ 879755 w 4173877"/>
                <a:gd name="connsiteY2" fmla="*/ 244757 h 1309756"/>
                <a:gd name="connsiteX3" fmla="*/ 1931493 w 4173877"/>
                <a:gd name="connsiteY3" fmla="*/ 1256837 h 1309756"/>
                <a:gd name="connsiteX4" fmla="*/ 3069222 w 4173877"/>
                <a:gd name="connsiteY4" fmla="*/ 1309756 h 1309756"/>
                <a:gd name="connsiteX5" fmla="*/ 3856372 w 4173877"/>
                <a:gd name="connsiteY5" fmla="*/ 1065005 h 1309756"/>
                <a:gd name="connsiteX6" fmla="*/ 4140804 w 4173877"/>
                <a:gd name="connsiteY6" fmla="*/ 456434 h 1309756"/>
                <a:gd name="connsiteX7" fmla="*/ 4173877 w 4173877"/>
                <a:gd name="connsiteY7" fmla="*/ 119074 h 1309756"/>
                <a:gd name="connsiteX0" fmla="*/ 0 w 4173877"/>
                <a:gd name="connsiteY0" fmla="*/ 249281 h 1320895"/>
                <a:gd name="connsiteX1" fmla="*/ 383653 w 4173877"/>
                <a:gd name="connsiteY1" fmla="*/ 11144 h 1320895"/>
                <a:gd name="connsiteX2" fmla="*/ 879755 w 4173877"/>
                <a:gd name="connsiteY2" fmla="*/ 255896 h 1320895"/>
                <a:gd name="connsiteX3" fmla="*/ 1931493 w 4173877"/>
                <a:gd name="connsiteY3" fmla="*/ 1267976 h 1320895"/>
                <a:gd name="connsiteX4" fmla="*/ 3069222 w 4173877"/>
                <a:gd name="connsiteY4" fmla="*/ 1320895 h 1320895"/>
                <a:gd name="connsiteX5" fmla="*/ 3856372 w 4173877"/>
                <a:gd name="connsiteY5" fmla="*/ 1076144 h 1320895"/>
                <a:gd name="connsiteX6" fmla="*/ 4140804 w 4173877"/>
                <a:gd name="connsiteY6" fmla="*/ 467573 h 1320895"/>
                <a:gd name="connsiteX7" fmla="*/ 4173877 w 4173877"/>
                <a:gd name="connsiteY7" fmla="*/ 130213 h 1320895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44037"/>
                <a:gd name="connsiteX1" fmla="*/ 383653 w 4173877"/>
                <a:gd name="connsiteY1" fmla="*/ 1377 h 1344037"/>
                <a:gd name="connsiteX2" fmla="*/ 978976 w 4173877"/>
                <a:gd name="connsiteY2" fmla="*/ 351967 h 1344037"/>
                <a:gd name="connsiteX3" fmla="*/ 1931493 w 4173877"/>
                <a:gd name="connsiteY3" fmla="*/ 1258209 h 1344037"/>
                <a:gd name="connsiteX4" fmla="*/ 3069222 w 4173877"/>
                <a:gd name="connsiteY4" fmla="*/ 1311128 h 1344037"/>
                <a:gd name="connsiteX5" fmla="*/ 3856372 w 4173877"/>
                <a:gd name="connsiteY5" fmla="*/ 1066377 h 1344037"/>
                <a:gd name="connsiteX6" fmla="*/ 4140804 w 4173877"/>
                <a:gd name="connsiteY6" fmla="*/ 457806 h 1344037"/>
                <a:gd name="connsiteX7" fmla="*/ 4173877 w 4173877"/>
                <a:gd name="connsiteY7" fmla="*/ 120446 h 1344037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73877" h="1332480">
                  <a:moveTo>
                    <a:pt x="0" y="239514"/>
                  </a:moveTo>
                  <a:cubicBezTo>
                    <a:pt x="127884" y="160135"/>
                    <a:pt x="220490" y="-17365"/>
                    <a:pt x="383653" y="1377"/>
                  </a:cubicBezTo>
                  <a:cubicBezTo>
                    <a:pt x="546816" y="20119"/>
                    <a:pt x="628397" y="14607"/>
                    <a:pt x="978976" y="351967"/>
                  </a:cubicBezTo>
                  <a:cubicBezTo>
                    <a:pt x="1296482" y="654048"/>
                    <a:pt x="1790379" y="1214110"/>
                    <a:pt x="1931493" y="1258209"/>
                  </a:cubicBezTo>
                  <a:cubicBezTo>
                    <a:pt x="2072607" y="1302308"/>
                    <a:pt x="2760536" y="1366252"/>
                    <a:pt x="3069222" y="1311128"/>
                  </a:cubicBezTo>
                  <a:cubicBezTo>
                    <a:pt x="3377908" y="1256004"/>
                    <a:pt x="3748332" y="1183241"/>
                    <a:pt x="3856372" y="1066377"/>
                  </a:cubicBezTo>
                  <a:cubicBezTo>
                    <a:pt x="3964412" y="949513"/>
                    <a:pt x="4085681" y="660663"/>
                    <a:pt x="4140804" y="457806"/>
                  </a:cubicBezTo>
                  <a:cubicBezTo>
                    <a:pt x="4178287" y="345353"/>
                    <a:pt x="4162853" y="232899"/>
                    <a:pt x="4173877" y="120446"/>
                  </a:cubicBezTo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8423696" y="5776840"/>
            <a:ext cx="175932" cy="37310"/>
            <a:chOff x="1924797" y="3386667"/>
            <a:chExt cx="175932" cy="37310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1924797" y="3386667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2059557" y="3394419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>
            <a:off x="285421" y="5579403"/>
            <a:ext cx="638562" cy="368228"/>
          </a:xfrm>
          <a:custGeom>
            <a:avLst/>
            <a:gdLst>
              <a:gd name="connsiteX0" fmla="*/ 35775 w 642090"/>
              <a:gd name="connsiteY0" fmla="*/ 364787 h 364787"/>
              <a:gd name="connsiteX1" fmla="*/ 618 w 642090"/>
              <a:gd name="connsiteY1" fmla="*/ 303265 h 364787"/>
              <a:gd name="connsiteX2" fmla="*/ 62142 w 642090"/>
              <a:gd name="connsiteY2" fmla="*/ 246138 h 364787"/>
              <a:gd name="connsiteX3" fmla="*/ 35775 w 642090"/>
              <a:gd name="connsiteY3" fmla="*/ 162645 h 364787"/>
              <a:gd name="connsiteX4" fmla="*/ 136850 w 642090"/>
              <a:gd name="connsiteY4" fmla="*/ 131884 h 364787"/>
              <a:gd name="connsiteX5" fmla="*/ 132455 w 642090"/>
              <a:gd name="connsiteY5" fmla="*/ 74757 h 364787"/>
              <a:gd name="connsiteX6" fmla="*/ 229136 w 642090"/>
              <a:gd name="connsiteY6" fmla="*/ 79151 h 364787"/>
              <a:gd name="connsiteX7" fmla="*/ 286265 w 642090"/>
              <a:gd name="connsiteY7" fmla="*/ 52 h 364787"/>
              <a:gd name="connsiteX8" fmla="*/ 400524 w 642090"/>
              <a:gd name="connsiteY8" fmla="*/ 65968 h 364787"/>
              <a:gd name="connsiteX9" fmla="*/ 492810 w 642090"/>
              <a:gd name="connsiteY9" fmla="*/ 4447 h 364787"/>
              <a:gd name="connsiteX10" fmla="*/ 536755 w 642090"/>
              <a:gd name="connsiteY10" fmla="*/ 127490 h 364787"/>
              <a:gd name="connsiteX11" fmla="*/ 637831 w 642090"/>
              <a:gd name="connsiteY11" fmla="*/ 109912 h 364787"/>
              <a:gd name="connsiteX12" fmla="*/ 624647 w 642090"/>
              <a:gd name="connsiteY12" fmla="*/ 219772 h 364787"/>
              <a:gd name="connsiteX0" fmla="*/ 76537 w 641550"/>
              <a:gd name="connsiteY0" fmla="*/ 368228 h 368228"/>
              <a:gd name="connsiteX1" fmla="*/ 78 w 641550"/>
              <a:gd name="connsiteY1" fmla="*/ 303265 h 368228"/>
              <a:gd name="connsiteX2" fmla="*/ 61602 w 641550"/>
              <a:gd name="connsiteY2" fmla="*/ 246138 h 368228"/>
              <a:gd name="connsiteX3" fmla="*/ 35235 w 641550"/>
              <a:gd name="connsiteY3" fmla="*/ 162645 h 368228"/>
              <a:gd name="connsiteX4" fmla="*/ 136310 w 641550"/>
              <a:gd name="connsiteY4" fmla="*/ 131884 h 368228"/>
              <a:gd name="connsiteX5" fmla="*/ 131915 w 641550"/>
              <a:gd name="connsiteY5" fmla="*/ 74757 h 368228"/>
              <a:gd name="connsiteX6" fmla="*/ 228596 w 641550"/>
              <a:gd name="connsiteY6" fmla="*/ 79151 h 368228"/>
              <a:gd name="connsiteX7" fmla="*/ 285725 w 641550"/>
              <a:gd name="connsiteY7" fmla="*/ 52 h 368228"/>
              <a:gd name="connsiteX8" fmla="*/ 399984 w 641550"/>
              <a:gd name="connsiteY8" fmla="*/ 65968 h 368228"/>
              <a:gd name="connsiteX9" fmla="*/ 492270 w 641550"/>
              <a:gd name="connsiteY9" fmla="*/ 4447 h 368228"/>
              <a:gd name="connsiteX10" fmla="*/ 536215 w 641550"/>
              <a:gd name="connsiteY10" fmla="*/ 127490 h 368228"/>
              <a:gd name="connsiteX11" fmla="*/ 637291 w 641550"/>
              <a:gd name="connsiteY11" fmla="*/ 109912 h 368228"/>
              <a:gd name="connsiteX12" fmla="*/ 624107 w 641550"/>
              <a:gd name="connsiteY12" fmla="*/ 219772 h 368228"/>
              <a:gd name="connsiteX0" fmla="*/ 76684 w 641697"/>
              <a:gd name="connsiteY0" fmla="*/ 368228 h 368228"/>
              <a:gd name="connsiteX1" fmla="*/ 225 w 641697"/>
              <a:gd name="connsiteY1" fmla="*/ 303265 h 368228"/>
              <a:gd name="connsiteX2" fmla="*/ 61749 w 641697"/>
              <a:gd name="connsiteY2" fmla="*/ 246138 h 368228"/>
              <a:gd name="connsiteX3" fmla="*/ 35382 w 641697"/>
              <a:gd name="connsiteY3" fmla="*/ 162645 h 368228"/>
              <a:gd name="connsiteX4" fmla="*/ 136457 w 641697"/>
              <a:gd name="connsiteY4" fmla="*/ 131884 h 368228"/>
              <a:gd name="connsiteX5" fmla="*/ 132062 w 641697"/>
              <a:gd name="connsiteY5" fmla="*/ 74757 h 368228"/>
              <a:gd name="connsiteX6" fmla="*/ 228743 w 641697"/>
              <a:gd name="connsiteY6" fmla="*/ 79151 h 368228"/>
              <a:gd name="connsiteX7" fmla="*/ 285872 w 641697"/>
              <a:gd name="connsiteY7" fmla="*/ 52 h 368228"/>
              <a:gd name="connsiteX8" fmla="*/ 400131 w 641697"/>
              <a:gd name="connsiteY8" fmla="*/ 65968 h 368228"/>
              <a:gd name="connsiteX9" fmla="*/ 492417 w 641697"/>
              <a:gd name="connsiteY9" fmla="*/ 4447 h 368228"/>
              <a:gd name="connsiteX10" fmla="*/ 536362 w 641697"/>
              <a:gd name="connsiteY10" fmla="*/ 127490 h 368228"/>
              <a:gd name="connsiteX11" fmla="*/ 637438 w 641697"/>
              <a:gd name="connsiteY11" fmla="*/ 109912 h 368228"/>
              <a:gd name="connsiteX12" fmla="*/ 624254 w 641697"/>
              <a:gd name="connsiteY12" fmla="*/ 219772 h 368228"/>
              <a:gd name="connsiteX0" fmla="*/ 76684 w 638562"/>
              <a:gd name="connsiteY0" fmla="*/ 368228 h 368228"/>
              <a:gd name="connsiteX1" fmla="*/ 225 w 638562"/>
              <a:gd name="connsiteY1" fmla="*/ 303265 h 368228"/>
              <a:gd name="connsiteX2" fmla="*/ 61749 w 638562"/>
              <a:gd name="connsiteY2" fmla="*/ 246138 h 368228"/>
              <a:gd name="connsiteX3" fmla="*/ 35382 w 638562"/>
              <a:gd name="connsiteY3" fmla="*/ 162645 h 368228"/>
              <a:gd name="connsiteX4" fmla="*/ 136457 w 638562"/>
              <a:gd name="connsiteY4" fmla="*/ 131884 h 368228"/>
              <a:gd name="connsiteX5" fmla="*/ 132062 w 638562"/>
              <a:gd name="connsiteY5" fmla="*/ 74757 h 368228"/>
              <a:gd name="connsiteX6" fmla="*/ 228743 w 638562"/>
              <a:gd name="connsiteY6" fmla="*/ 79151 h 368228"/>
              <a:gd name="connsiteX7" fmla="*/ 285872 w 638562"/>
              <a:gd name="connsiteY7" fmla="*/ 52 h 368228"/>
              <a:gd name="connsiteX8" fmla="*/ 400131 w 638562"/>
              <a:gd name="connsiteY8" fmla="*/ 65968 h 368228"/>
              <a:gd name="connsiteX9" fmla="*/ 492417 w 638562"/>
              <a:gd name="connsiteY9" fmla="*/ 4447 h 368228"/>
              <a:gd name="connsiteX10" fmla="*/ 536362 w 638562"/>
              <a:gd name="connsiteY10" fmla="*/ 127490 h 368228"/>
              <a:gd name="connsiteX11" fmla="*/ 637438 w 638562"/>
              <a:gd name="connsiteY11" fmla="*/ 109912 h 368228"/>
              <a:gd name="connsiteX12" fmla="*/ 593278 w 638562"/>
              <a:gd name="connsiteY12" fmla="*/ 257631 h 368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8562" h="368228">
                <a:moveTo>
                  <a:pt x="76684" y="368228"/>
                </a:moveTo>
                <a:cubicBezTo>
                  <a:pt x="56908" y="347354"/>
                  <a:pt x="-4170" y="344264"/>
                  <a:pt x="225" y="303265"/>
                </a:cubicBezTo>
                <a:cubicBezTo>
                  <a:pt x="4620" y="262266"/>
                  <a:pt x="55890" y="269575"/>
                  <a:pt x="61749" y="246138"/>
                </a:cubicBezTo>
                <a:cubicBezTo>
                  <a:pt x="67608" y="222701"/>
                  <a:pt x="22931" y="181687"/>
                  <a:pt x="35382" y="162645"/>
                </a:cubicBezTo>
                <a:cubicBezTo>
                  <a:pt x="47833" y="143603"/>
                  <a:pt x="120344" y="146532"/>
                  <a:pt x="136457" y="131884"/>
                </a:cubicBezTo>
                <a:cubicBezTo>
                  <a:pt x="152570" y="117236"/>
                  <a:pt x="116681" y="83546"/>
                  <a:pt x="132062" y="74757"/>
                </a:cubicBezTo>
                <a:cubicBezTo>
                  <a:pt x="147443" y="65968"/>
                  <a:pt x="203108" y="91602"/>
                  <a:pt x="228743" y="79151"/>
                </a:cubicBezTo>
                <a:cubicBezTo>
                  <a:pt x="254378" y="66700"/>
                  <a:pt x="257307" y="2249"/>
                  <a:pt x="285872" y="52"/>
                </a:cubicBezTo>
                <a:cubicBezTo>
                  <a:pt x="314437" y="-2145"/>
                  <a:pt x="365707" y="65236"/>
                  <a:pt x="400131" y="65968"/>
                </a:cubicBezTo>
                <a:cubicBezTo>
                  <a:pt x="434555" y="66700"/>
                  <a:pt x="469712" y="-5807"/>
                  <a:pt x="492417" y="4447"/>
                </a:cubicBezTo>
                <a:cubicBezTo>
                  <a:pt x="515122" y="14701"/>
                  <a:pt x="512192" y="109913"/>
                  <a:pt x="536362" y="127490"/>
                </a:cubicBezTo>
                <a:cubicBezTo>
                  <a:pt x="560532" y="145067"/>
                  <a:pt x="627952" y="88222"/>
                  <a:pt x="637438" y="109912"/>
                </a:cubicBezTo>
                <a:cubicBezTo>
                  <a:pt x="646924" y="131602"/>
                  <a:pt x="593278" y="257631"/>
                  <a:pt x="593278" y="257631"/>
                </a:cubicBezTo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84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Callout 39"/>
          <p:cNvSpPr/>
          <p:nvPr/>
        </p:nvSpPr>
        <p:spPr>
          <a:xfrm>
            <a:off x="1750432" y="3340657"/>
            <a:ext cx="1864838" cy="1717199"/>
          </a:xfrm>
          <a:prstGeom prst="wedgeEllipseCallout">
            <a:avLst>
              <a:gd name="adj1" fmla="val -80737"/>
              <a:gd name="adj2" fmla="val 84651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9" name="Oval Callout 38"/>
          <p:cNvSpPr/>
          <p:nvPr/>
        </p:nvSpPr>
        <p:spPr>
          <a:xfrm>
            <a:off x="80087" y="3180853"/>
            <a:ext cx="1590261" cy="1589463"/>
          </a:xfrm>
          <a:prstGeom prst="wedgeEllipseCallout">
            <a:avLst>
              <a:gd name="adj1" fmla="val -11412"/>
              <a:gd name="adj2" fmla="val 97977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 flipH="1">
            <a:off x="273178" y="5698676"/>
            <a:ext cx="791321" cy="1013728"/>
            <a:chOff x="5381882" y="3117129"/>
            <a:chExt cx="1231640" cy="1577804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Freeform 4"/>
          <p:cNvSpPr/>
          <p:nvPr/>
        </p:nvSpPr>
        <p:spPr>
          <a:xfrm flipH="1">
            <a:off x="399279" y="5949920"/>
            <a:ext cx="527449" cy="400419"/>
          </a:xfrm>
          <a:custGeom>
            <a:avLst/>
            <a:gdLst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92406"/>
              <a:gd name="connsiteY0" fmla="*/ 55949 h 570684"/>
              <a:gd name="connsiteX1" fmla="*/ 0 w 492406"/>
              <a:gd name="connsiteY1" fmla="*/ 229393 h 570684"/>
              <a:gd name="connsiteX2" fmla="*/ 78327 w 492406"/>
              <a:gd name="connsiteY2" fmla="*/ 184633 h 570684"/>
              <a:gd name="connsiteX3" fmla="*/ 50353 w 492406"/>
              <a:gd name="connsiteY3" fmla="*/ 352481 h 570684"/>
              <a:gd name="connsiteX4" fmla="*/ 128680 w 492406"/>
              <a:gd name="connsiteY4" fmla="*/ 279747 h 570684"/>
              <a:gd name="connsiteX5" fmla="*/ 117491 w 492406"/>
              <a:gd name="connsiteY5" fmla="*/ 464380 h 570684"/>
              <a:gd name="connsiteX6" fmla="*/ 201413 w 492406"/>
              <a:gd name="connsiteY6" fmla="*/ 335697 h 570684"/>
              <a:gd name="connsiteX7" fmla="*/ 190223 w 492406"/>
              <a:gd name="connsiteY7" fmla="*/ 570684 h 570684"/>
              <a:gd name="connsiteX8" fmla="*/ 285335 w 492406"/>
              <a:gd name="connsiteY8" fmla="*/ 330102 h 570684"/>
              <a:gd name="connsiteX9" fmla="*/ 330093 w 492406"/>
              <a:gd name="connsiteY9" fmla="*/ 492355 h 570684"/>
              <a:gd name="connsiteX10" fmla="*/ 346877 w 492406"/>
              <a:gd name="connsiteY10" fmla="*/ 296532 h 570684"/>
              <a:gd name="connsiteX11" fmla="*/ 419610 w 492406"/>
              <a:gd name="connsiteY11" fmla="*/ 414026 h 570684"/>
              <a:gd name="connsiteX12" fmla="*/ 419610 w 492406"/>
              <a:gd name="connsiteY12" fmla="*/ 201418 h 570684"/>
              <a:gd name="connsiteX13" fmla="*/ 481153 w 492406"/>
              <a:gd name="connsiteY13" fmla="*/ 318912 h 570684"/>
              <a:gd name="connsiteX14" fmla="*/ 469963 w 492406"/>
              <a:gd name="connsiteY14" fmla="*/ 95114 h 570684"/>
              <a:gd name="connsiteX15" fmla="*/ 262955 w 492406"/>
              <a:gd name="connsiteY15" fmla="*/ 0 h 570684"/>
              <a:gd name="connsiteX16" fmla="*/ 391636 w 492406"/>
              <a:gd name="connsiteY16" fmla="*/ 128684 h 570684"/>
              <a:gd name="connsiteX17" fmla="*/ 257361 w 492406"/>
              <a:gd name="connsiteY17" fmla="*/ 179038 h 570684"/>
              <a:gd name="connsiteX18" fmla="*/ 128680 w 492406"/>
              <a:gd name="connsiteY18" fmla="*/ 95114 h 570684"/>
              <a:gd name="connsiteX19" fmla="*/ 240576 w 492406"/>
              <a:gd name="connsiteY19" fmla="*/ 5595 h 570684"/>
              <a:gd name="connsiteX20" fmla="*/ 55948 w 492406"/>
              <a:gd name="connsiteY20" fmla="*/ 55949 h 570684"/>
              <a:gd name="connsiteX0" fmla="*/ 55948 w 501600"/>
              <a:gd name="connsiteY0" fmla="*/ 55949 h 570684"/>
              <a:gd name="connsiteX1" fmla="*/ 0 w 501600"/>
              <a:gd name="connsiteY1" fmla="*/ 229393 h 570684"/>
              <a:gd name="connsiteX2" fmla="*/ 78327 w 501600"/>
              <a:gd name="connsiteY2" fmla="*/ 184633 h 570684"/>
              <a:gd name="connsiteX3" fmla="*/ 50353 w 501600"/>
              <a:gd name="connsiteY3" fmla="*/ 352481 h 570684"/>
              <a:gd name="connsiteX4" fmla="*/ 128680 w 501600"/>
              <a:gd name="connsiteY4" fmla="*/ 279747 h 570684"/>
              <a:gd name="connsiteX5" fmla="*/ 117491 w 501600"/>
              <a:gd name="connsiteY5" fmla="*/ 464380 h 570684"/>
              <a:gd name="connsiteX6" fmla="*/ 201413 w 501600"/>
              <a:gd name="connsiteY6" fmla="*/ 335697 h 570684"/>
              <a:gd name="connsiteX7" fmla="*/ 190223 w 501600"/>
              <a:gd name="connsiteY7" fmla="*/ 570684 h 570684"/>
              <a:gd name="connsiteX8" fmla="*/ 285335 w 501600"/>
              <a:gd name="connsiteY8" fmla="*/ 330102 h 570684"/>
              <a:gd name="connsiteX9" fmla="*/ 330093 w 501600"/>
              <a:gd name="connsiteY9" fmla="*/ 492355 h 570684"/>
              <a:gd name="connsiteX10" fmla="*/ 346877 w 501600"/>
              <a:gd name="connsiteY10" fmla="*/ 296532 h 570684"/>
              <a:gd name="connsiteX11" fmla="*/ 419610 w 501600"/>
              <a:gd name="connsiteY11" fmla="*/ 414026 h 570684"/>
              <a:gd name="connsiteX12" fmla="*/ 419610 w 501600"/>
              <a:gd name="connsiteY12" fmla="*/ 201418 h 570684"/>
              <a:gd name="connsiteX13" fmla="*/ 481153 w 501600"/>
              <a:gd name="connsiteY13" fmla="*/ 318912 h 570684"/>
              <a:gd name="connsiteX14" fmla="*/ 469963 w 501600"/>
              <a:gd name="connsiteY14" fmla="*/ 95114 h 570684"/>
              <a:gd name="connsiteX15" fmla="*/ 262955 w 501600"/>
              <a:gd name="connsiteY15" fmla="*/ 0 h 570684"/>
              <a:gd name="connsiteX16" fmla="*/ 391636 w 501600"/>
              <a:gd name="connsiteY16" fmla="*/ 128684 h 570684"/>
              <a:gd name="connsiteX17" fmla="*/ 257361 w 501600"/>
              <a:gd name="connsiteY17" fmla="*/ 179038 h 570684"/>
              <a:gd name="connsiteX18" fmla="*/ 128680 w 501600"/>
              <a:gd name="connsiteY18" fmla="*/ 95114 h 570684"/>
              <a:gd name="connsiteX19" fmla="*/ 240576 w 501600"/>
              <a:gd name="connsiteY19" fmla="*/ 5595 h 570684"/>
              <a:gd name="connsiteX20" fmla="*/ 55948 w 501600"/>
              <a:gd name="connsiteY20" fmla="*/ 55949 h 570684"/>
              <a:gd name="connsiteX0" fmla="*/ 55948 w 492406"/>
              <a:gd name="connsiteY0" fmla="*/ 55949 h 570684"/>
              <a:gd name="connsiteX1" fmla="*/ 0 w 492406"/>
              <a:gd name="connsiteY1" fmla="*/ 229393 h 570684"/>
              <a:gd name="connsiteX2" fmla="*/ 78327 w 492406"/>
              <a:gd name="connsiteY2" fmla="*/ 184633 h 570684"/>
              <a:gd name="connsiteX3" fmla="*/ 50353 w 492406"/>
              <a:gd name="connsiteY3" fmla="*/ 352481 h 570684"/>
              <a:gd name="connsiteX4" fmla="*/ 128680 w 492406"/>
              <a:gd name="connsiteY4" fmla="*/ 279747 h 570684"/>
              <a:gd name="connsiteX5" fmla="*/ 117491 w 492406"/>
              <a:gd name="connsiteY5" fmla="*/ 464380 h 570684"/>
              <a:gd name="connsiteX6" fmla="*/ 201413 w 492406"/>
              <a:gd name="connsiteY6" fmla="*/ 335697 h 570684"/>
              <a:gd name="connsiteX7" fmla="*/ 190223 w 492406"/>
              <a:gd name="connsiteY7" fmla="*/ 570684 h 570684"/>
              <a:gd name="connsiteX8" fmla="*/ 285335 w 492406"/>
              <a:gd name="connsiteY8" fmla="*/ 330102 h 570684"/>
              <a:gd name="connsiteX9" fmla="*/ 330093 w 492406"/>
              <a:gd name="connsiteY9" fmla="*/ 492355 h 570684"/>
              <a:gd name="connsiteX10" fmla="*/ 346877 w 492406"/>
              <a:gd name="connsiteY10" fmla="*/ 296532 h 570684"/>
              <a:gd name="connsiteX11" fmla="*/ 419610 w 492406"/>
              <a:gd name="connsiteY11" fmla="*/ 414026 h 570684"/>
              <a:gd name="connsiteX12" fmla="*/ 419610 w 492406"/>
              <a:gd name="connsiteY12" fmla="*/ 288770 h 570684"/>
              <a:gd name="connsiteX13" fmla="*/ 481153 w 492406"/>
              <a:gd name="connsiteY13" fmla="*/ 318912 h 570684"/>
              <a:gd name="connsiteX14" fmla="*/ 469963 w 492406"/>
              <a:gd name="connsiteY14" fmla="*/ 95114 h 570684"/>
              <a:gd name="connsiteX15" fmla="*/ 262955 w 492406"/>
              <a:gd name="connsiteY15" fmla="*/ 0 h 570684"/>
              <a:gd name="connsiteX16" fmla="*/ 391636 w 492406"/>
              <a:gd name="connsiteY16" fmla="*/ 128684 h 570684"/>
              <a:gd name="connsiteX17" fmla="*/ 257361 w 492406"/>
              <a:gd name="connsiteY17" fmla="*/ 179038 h 570684"/>
              <a:gd name="connsiteX18" fmla="*/ 128680 w 492406"/>
              <a:gd name="connsiteY18" fmla="*/ 95114 h 570684"/>
              <a:gd name="connsiteX19" fmla="*/ 240576 w 492406"/>
              <a:gd name="connsiteY19" fmla="*/ 5595 h 570684"/>
              <a:gd name="connsiteX20" fmla="*/ 55948 w 492406"/>
              <a:gd name="connsiteY20" fmla="*/ 55949 h 570684"/>
              <a:gd name="connsiteX0" fmla="*/ 55948 w 523170"/>
              <a:gd name="connsiteY0" fmla="*/ 55949 h 570684"/>
              <a:gd name="connsiteX1" fmla="*/ 0 w 523170"/>
              <a:gd name="connsiteY1" fmla="*/ 229393 h 570684"/>
              <a:gd name="connsiteX2" fmla="*/ 78327 w 523170"/>
              <a:gd name="connsiteY2" fmla="*/ 184633 h 570684"/>
              <a:gd name="connsiteX3" fmla="*/ 50353 w 523170"/>
              <a:gd name="connsiteY3" fmla="*/ 352481 h 570684"/>
              <a:gd name="connsiteX4" fmla="*/ 128680 w 523170"/>
              <a:gd name="connsiteY4" fmla="*/ 279747 h 570684"/>
              <a:gd name="connsiteX5" fmla="*/ 117491 w 523170"/>
              <a:gd name="connsiteY5" fmla="*/ 464380 h 570684"/>
              <a:gd name="connsiteX6" fmla="*/ 201413 w 523170"/>
              <a:gd name="connsiteY6" fmla="*/ 335697 h 570684"/>
              <a:gd name="connsiteX7" fmla="*/ 190223 w 523170"/>
              <a:gd name="connsiteY7" fmla="*/ 570684 h 570684"/>
              <a:gd name="connsiteX8" fmla="*/ 285335 w 523170"/>
              <a:gd name="connsiteY8" fmla="*/ 330102 h 570684"/>
              <a:gd name="connsiteX9" fmla="*/ 330093 w 523170"/>
              <a:gd name="connsiteY9" fmla="*/ 492355 h 570684"/>
              <a:gd name="connsiteX10" fmla="*/ 346877 w 523170"/>
              <a:gd name="connsiteY10" fmla="*/ 296532 h 570684"/>
              <a:gd name="connsiteX11" fmla="*/ 419610 w 523170"/>
              <a:gd name="connsiteY11" fmla="*/ 414026 h 570684"/>
              <a:gd name="connsiteX12" fmla="*/ 419610 w 523170"/>
              <a:gd name="connsiteY12" fmla="*/ 288770 h 570684"/>
              <a:gd name="connsiteX13" fmla="*/ 521470 w 523170"/>
              <a:gd name="connsiteY13" fmla="*/ 265156 h 570684"/>
              <a:gd name="connsiteX14" fmla="*/ 469963 w 523170"/>
              <a:gd name="connsiteY14" fmla="*/ 95114 h 570684"/>
              <a:gd name="connsiteX15" fmla="*/ 262955 w 523170"/>
              <a:gd name="connsiteY15" fmla="*/ 0 h 570684"/>
              <a:gd name="connsiteX16" fmla="*/ 391636 w 523170"/>
              <a:gd name="connsiteY16" fmla="*/ 128684 h 570684"/>
              <a:gd name="connsiteX17" fmla="*/ 257361 w 523170"/>
              <a:gd name="connsiteY17" fmla="*/ 179038 h 570684"/>
              <a:gd name="connsiteX18" fmla="*/ 128680 w 523170"/>
              <a:gd name="connsiteY18" fmla="*/ 95114 h 570684"/>
              <a:gd name="connsiteX19" fmla="*/ 240576 w 523170"/>
              <a:gd name="connsiteY19" fmla="*/ 5595 h 570684"/>
              <a:gd name="connsiteX20" fmla="*/ 55948 w 523170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21973"/>
              <a:gd name="connsiteY0" fmla="*/ 55949 h 570684"/>
              <a:gd name="connsiteX1" fmla="*/ 0 w 521973"/>
              <a:gd name="connsiteY1" fmla="*/ 229393 h 570684"/>
              <a:gd name="connsiteX2" fmla="*/ 78327 w 521973"/>
              <a:gd name="connsiteY2" fmla="*/ 184633 h 570684"/>
              <a:gd name="connsiteX3" fmla="*/ 50353 w 521973"/>
              <a:gd name="connsiteY3" fmla="*/ 352481 h 570684"/>
              <a:gd name="connsiteX4" fmla="*/ 128680 w 521973"/>
              <a:gd name="connsiteY4" fmla="*/ 279747 h 570684"/>
              <a:gd name="connsiteX5" fmla="*/ 117491 w 521973"/>
              <a:gd name="connsiteY5" fmla="*/ 464380 h 570684"/>
              <a:gd name="connsiteX6" fmla="*/ 201413 w 521973"/>
              <a:gd name="connsiteY6" fmla="*/ 335697 h 570684"/>
              <a:gd name="connsiteX7" fmla="*/ 190223 w 521973"/>
              <a:gd name="connsiteY7" fmla="*/ 570684 h 570684"/>
              <a:gd name="connsiteX8" fmla="*/ 285335 w 521973"/>
              <a:gd name="connsiteY8" fmla="*/ 330102 h 570684"/>
              <a:gd name="connsiteX9" fmla="*/ 330093 w 521973"/>
              <a:gd name="connsiteY9" fmla="*/ 492355 h 570684"/>
              <a:gd name="connsiteX10" fmla="*/ 346877 w 521973"/>
              <a:gd name="connsiteY10" fmla="*/ 296532 h 570684"/>
              <a:gd name="connsiteX11" fmla="*/ 419610 w 521973"/>
              <a:gd name="connsiteY11" fmla="*/ 414026 h 570684"/>
              <a:gd name="connsiteX12" fmla="*/ 446488 w 521973"/>
              <a:gd name="connsiteY12" fmla="*/ 312288 h 570684"/>
              <a:gd name="connsiteX13" fmla="*/ 521470 w 521973"/>
              <a:gd name="connsiteY13" fmla="*/ 265156 h 570684"/>
              <a:gd name="connsiteX14" fmla="*/ 469963 w 521973"/>
              <a:gd name="connsiteY14" fmla="*/ 95114 h 570684"/>
              <a:gd name="connsiteX15" fmla="*/ 262955 w 521973"/>
              <a:gd name="connsiteY15" fmla="*/ 0 h 570684"/>
              <a:gd name="connsiteX16" fmla="*/ 391636 w 521973"/>
              <a:gd name="connsiteY16" fmla="*/ 128684 h 570684"/>
              <a:gd name="connsiteX17" fmla="*/ 257361 w 521973"/>
              <a:gd name="connsiteY17" fmla="*/ 179038 h 570684"/>
              <a:gd name="connsiteX18" fmla="*/ 128680 w 521973"/>
              <a:gd name="connsiteY18" fmla="*/ 95114 h 570684"/>
              <a:gd name="connsiteX19" fmla="*/ 240576 w 521973"/>
              <a:gd name="connsiteY19" fmla="*/ 5595 h 570684"/>
              <a:gd name="connsiteX20" fmla="*/ 55948 w 521973"/>
              <a:gd name="connsiteY20" fmla="*/ 55949 h 570684"/>
              <a:gd name="connsiteX0" fmla="*/ 55948 w 521973"/>
              <a:gd name="connsiteY0" fmla="*/ 55949 h 570684"/>
              <a:gd name="connsiteX1" fmla="*/ 0 w 521973"/>
              <a:gd name="connsiteY1" fmla="*/ 229393 h 570684"/>
              <a:gd name="connsiteX2" fmla="*/ 78327 w 521973"/>
              <a:gd name="connsiteY2" fmla="*/ 184633 h 570684"/>
              <a:gd name="connsiteX3" fmla="*/ 50353 w 521973"/>
              <a:gd name="connsiteY3" fmla="*/ 352481 h 570684"/>
              <a:gd name="connsiteX4" fmla="*/ 128680 w 521973"/>
              <a:gd name="connsiteY4" fmla="*/ 279747 h 570684"/>
              <a:gd name="connsiteX5" fmla="*/ 117491 w 521973"/>
              <a:gd name="connsiteY5" fmla="*/ 464380 h 570684"/>
              <a:gd name="connsiteX6" fmla="*/ 201413 w 521973"/>
              <a:gd name="connsiteY6" fmla="*/ 335697 h 570684"/>
              <a:gd name="connsiteX7" fmla="*/ 190223 w 521973"/>
              <a:gd name="connsiteY7" fmla="*/ 570684 h 570684"/>
              <a:gd name="connsiteX8" fmla="*/ 285335 w 521973"/>
              <a:gd name="connsiteY8" fmla="*/ 330102 h 570684"/>
              <a:gd name="connsiteX9" fmla="*/ 330093 w 521973"/>
              <a:gd name="connsiteY9" fmla="*/ 492355 h 570684"/>
              <a:gd name="connsiteX10" fmla="*/ 346877 w 521973"/>
              <a:gd name="connsiteY10" fmla="*/ 296532 h 570684"/>
              <a:gd name="connsiteX11" fmla="*/ 419610 w 521973"/>
              <a:gd name="connsiteY11" fmla="*/ 414026 h 570684"/>
              <a:gd name="connsiteX12" fmla="*/ 446488 w 521973"/>
              <a:gd name="connsiteY12" fmla="*/ 312288 h 570684"/>
              <a:gd name="connsiteX13" fmla="*/ 521470 w 521973"/>
              <a:gd name="connsiteY13" fmla="*/ 265156 h 570684"/>
              <a:gd name="connsiteX14" fmla="*/ 469963 w 521973"/>
              <a:gd name="connsiteY14" fmla="*/ 95114 h 570684"/>
              <a:gd name="connsiteX15" fmla="*/ 262955 w 521973"/>
              <a:gd name="connsiteY15" fmla="*/ 0 h 570684"/>
              <a:gd name="connsiteX16" fmla="*/ 391636 w 521973"/>
              <a:gd name="connsiteY16" fmla="*/ 128684 h 570684"/>
              <a:gd name="connsiteX17" fmla="*/ 257361 w 521973"/>
              <a:gd name="connsiteY17" fmla="*/ 179038 h 570684"/>
              <a:gd name="connsiteX18" fmla="*/ 128680 w 521973"/>
              <a:gd name="connsiteY18" fmla="*/ 95114 h 570684"/>
              <a:gd name="connsiteX19" fmla="*/ 240576 w 521973"/>
              <a:gd name="connsiteY19" fmla="*/ 5595 h 570684"/>
              <a:gd name="connsiteX20" fmla="*/ 55948 w 521973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19610 w 528877"/>
              <a:gd name="connsiteY11" fmla="*/ 414026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29689 w 528877"/>
              <a:gd name="connsiteY11" fmla="*/ 38378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3518 w 528877"/>
              <a:gd name="connsiteY10" fmla="*/ 340208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16654 w 528877"/>
              <a:gd name="connsiteY9" fmla="*/ 381484 h 570684"/>
              <a:gd name="connsiteX10" fmla="*/ 343518 w 528877"/>
              <a:gd name="connsiteY10" fmla="*/ 340208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464380"/>
              <a:gd name="connsiteX1" fmla="*/ 0 w 528877"/>
              <a:gd name="connsiteY1" fmla="*/ 229393 h 464380"/>
              <a:gd name="connsiteX2" fmla="*/ 78327 w 528877"/>
              <a:gd name="connsiteY2" fmla="*/ 184633 h 464380"/>
              <a:gd name="connsiteX3" fmla="*/ 50353 w 528877"/>
              <a:gd name="connsiteY3" fmla="*/ 352481 h 464380"/>
              <a:gd name="connsiteX4" fmla="*/ 128680 w 528877"/>
              <a:gd name="connsiteY4" fmla="*/ 279747 h 464380"/>
              <a:gd name="connsiteX5" fmla="*/ 117491 w 528877"/>
              <a:gd name="connsiteY5" fmla="*/ 464380 h 464380"/>
              <a:gd name="connsiteX6" fmla="*/ 201413 w 528877"/>
              <a:gd name="connsiteY6" fmla="*/ 335697 h 464380"/>
              <a:gd name="connsiteX7" fmla="*/ 237260 w 528877"/>
              <a:gd name="connsiteY7" fmla="*/ 406058 h 464380"/>
              <a:gd name="connsiteX8" fmla="*/ 285335 w 528877"/>
              <a:gd name="connsiteY8" fmla="*/ 330102 h 464380"/>
              <a:gd name="connsiteX9" fmla="*/ 316654 w 528877"/>
              <a:gd name="connsiteY9" fmla="*/ 381484 h 464380"/>
              <a:gd name="connsiteX10" fmla="*/ 343518 w 528877"/>
              <a:gd name="connsiteY10" fmla="*/ 340208 h 464380"/>
              <a:gd name="connsiteX11" fmla="*/ 406171 w 528877"/>
              <a:gd name="connsiteY11" fmla="*/ 377069 h 464380"/>
              <a:gd name="connsiteX12" fmla="*/ 446488 w 528877"/>
              <a:gd name="connsiteY12" fmla="*/ 312288 h 464380"/>
              <a:gd name="connsiteX13" fmla="*/ 521470 w 528877"/>
              <a:gd name="connsiteY13" fmla="*/ 265156 h 464380"/>
              <a:gd name="connsiteX14" fmla="*/ 469963 w 528877"/>
              <a:gd name="connsiteY14" fmla="*/ 95114 h 464380"/>
              <a:gd name="connsiteX15" fmla="*/ 262955 w 528877"/>
              <a:gd name="connsiteY15" fmla="*/ 0 h 464380"/>
              <a:gd name="connsiteX16" fmla="*/ 391636 w 528877"/>
              <a:gd name="connsiteY16" fmla="*/ 128684 h 464380"/>
              <a:gd name="connsiteX17" fmla="*/ 257361 w 528877"/>
              <a:gd name="connsiteY17" fmla="*/ 179038 h 464380"/>
              <a:gd name="connsiteX18" fmla="*/ 128680 w 528877"/>
              <a:gd name="connsiteY18" fmla="*/ 95114 h 464380"/>
              <a:gd name="connsiteX19" fmla="*/ 240576 w 528877"/>
              <a:gd name="connsiteY19" fmla="*/ 5595 h 464380"/>
              <a:gd name="connsiteX20" fmla="*/ 55948 w 528877"/>
              <a:gd name="connsiteY20" fmla="*/ 55949 h 464380"/>
              <a:gd name="connsiteX0" fmla="*/ 55948 w 528877"/>
              <a:gd name="connsiteY0" fmla="*/ 55949 h 406058"/>
              <a:gd name="connsiteX1" fmla="*/ 0 w 528877"/>
              <a:gd name="connsiteY1" fmla="*/ 229393 h 406058"/>
              <a:gd name="connsiteX2" fmla="*/ 78327 w 528877"/>
              <a:gd name="connsiteY2" fmla="*/ 184633 h 406058"/>
              <a:gd name="connsiteX3" fmla="*/ 50353 w 528877"/>
              <a:gd name="connsiteY3" fmla="*/ 352481 h 406058"/>
              <a:gd name="connsiteX4" fmla="*/ 128680 w 528877"/>
              <a:gd name="connsiteY4" fmla="*/ 279747 h 406058"/>
              <a:gd name="connsiteX5" fmla="*/ 134290 w 528877"/>
              <a:gd name="connsiteY5" fmla="*/ 390467 h 406058"/>
              <a:gd name="connsiteX6" fmla="*/ 201413 w 528877"/>
              <a:gd name="connsiteY6" fmla="*/ 335697 h 406058"/>
              <a:gd name="connsiteX7" fmla="*/ 237260 w 528877"/>
              <a:gd name="connsiteY7" fmla="*/ 406058 h 406058"/>
              <a:gd name="connsiteX8" fmla="*/ 285335 w 528877"/>
              <a:gd name="connsiteY8" fmla="*/ 330102 h 406058"/>
              <a:gd name="connsiteX9" fmla="*/ 316654 w 528877"/>
              <a:gd name="connsiteY9" fmla="*/ 381484 h 406058"/>
              <a:gd name="connsiteX10" fmla="*/ 343518 w 528877"/>
              <a:gd name="connsiteY10" fmla="*/ 340208 h 406058"/>
              <a:gd name="connsiteX11" fmla="*/ 406171 w 528877"/>
              <a:gd name="connsiteY11" fmla="*/ 377069 h 406058"/>
              <a:gd name="connsiteX12" fmla="*/ 446488 w 528877"/>
              <a:gd name="connsiteY12" fmla="*/ 312288 h 406058"/>
              <a:gd name="connsiteX13" fmla="*/ 521470 w 528877"/>
              <a:gd name="connsiteY13" fmla="*/ 265156 h 406058"/>
              <a:gd name="connsiteX14" fmla="*/ 469963 w 528877"/>
              <a:gd name="connsiteY14" fmla="*/ 95114 h 406058"/>
              <a:gd name="connsiteX15" fmla="*/ 262955 w 528877"/>
              <a:gd name="connsiteY15" fmla="*/ 0 h 406058"/>
              <a:gd name="connsiteX16" fmla="*/ 391636 w 528877"/>
              <a:gd name="connsiteY16" fmla="*/ 128684 h 406058"/>
              <a:gd name="connsiteX17" fmla="*/ 257361 w 528877"/>
              <a:gd name="connsiteY17" fmla="*/ 179038 h 406058"/>
              <a:gd name="connsiteX18" fmla="*/ 128680 w 528877"/>
              <a:gd name="connsiteY18" fmla="*/ 95114 h 406058"/>
              <a:gd name="connsiteX19" fmla="*/ 240576 w 528877"/>
              <a:gd name="connsiteY19" fmla="*/ 5595 h 406058"/>
              <a:gd name="connsiteX20" fmla="*/ 55948 w 528877"/>
              <a:gd name="connsiteY20" fmla="*/ 55949 h 406058"/>
              <a:gd name="connsiteX0" fmla="*/ 55948 w 528877"/>
              <a:gd name="connsiteY0" fmla="*/ 55949 h 406058"/>
              <a:gd name="connsiteX1" fmla="*/ 0 w 528877"/>
              <a:gd name="connsiteY1" fmla="*/ 229393 h 406058"/>
              <a:gd name="connsiteX2" fmla="*/ 78327 w 528877"/>
              <a:gd name="connsiteY2" fmla="*/ 184633 h 406058"/>
              <a:gd name="connsiteX3" fmla="*/ 46993 w 528877"/>
              <a:gd name="connsiteY3" fmla="*/ 275208 h 406058"/>
              <a:gd name="connsiteX4" fmla="*/ 128680 w 528877"/>
              <a:gd name="connsiteY4" fmla="*/ 279747 h 406058"/>
              <a:gd name="connsiteX5" fmla="*/ 134290 w 528877"/>
              <a:gd name="connsiteY5" fmla="*/ 390467 h 406058"/>
              <a:gd name="connsiteX6" fmla="*/ 201413 w 528877"/>
              <a:gd name="connsiteY6" fmla="*/ 335697 h 406058"/>
              <a:gd name="connsiteX7" fmla="*/ 237260 w 528877"/>
              <a:gd name="connsiteY7" fmla="*/ 406058 h 406058"/>
              <a:gd name="connsiteX8" fmla="*/ 285335 w 528877"/>
              <a:gd name="connsiteY8" fmla="*/ 330102 h 406058"/>
              <a:gd name="connsiteX9" fmla="*/ 316654 w 528877"/>
              <a:gd name="connsiteY9" fmla="*/ 381484 h 406058"/>
              <a:gd name="connsiteX10" fmla="*/ 343518 w 528877"/>
              <a:gd name="connsiteY10" fmla="*/ 340208 h 406058"/>
              <a:gd name="connsiteX11" fmla="*/ 406171 w 528877"/>
              <a:gd name="connsiteY11" fmla="*/ 377069 h 406058"/>
              <a:gd name="connsiteX12" fmla="*/ 446488 w 528877"/>
              <a:gd name="connsiteY12" fmla="*/ 312288 h 406058"/>
              <a:gd name="connsiteX13" fmla="*/ 521470 w 528877"/>
              <a:gd name="connsiteY13" fmla="*/ 265156 h 406058"/>
              <a:gd name="connsiteX14" fmla="*/ 469963 w 528877"/>
              <a:gd name="connsiteY14" fmla="*/ 95114 h 406058"/>
              <a:gd name="connsiteX15" fmla="*/ 262955 w 528877"/>
              <a:gd name="connsiteY15" fmla="*/ 0 h 406058"/>
              <a:gd name="connsiteX16" fmla="*/ 391636 w 528877"/>
              <a:gd name="connsiteY16" fmla="*/ 128684 h 406058"/>
              <a:gd name="connsiteX17" fmla="*/ 257361 w 528877"/>
              <a:gd name="connsiteY17" fmla="*/ 179038 h 406058"/>
              <a:gd name="connsiteX18" fmla="*/ 128680 w 528877"/>
              <a:gd name="connsiteY18" fmla="*/ 95114 h 406058"/>
              <a:gd name="connsiteX19" fmla="*/ 240576 w 528877"/>
              <a:gd name="connsiteY19" fmla="*/ 5595 h 406058"/>
              <a:gd name="connsiteX20" fmla="*/ 55948 w 528877"/>
              <a:gd name="connsiteY20" fmla="*/ 55949 h 406058"/>
              <a:gd name="connsiteX0" fmla="*/ 22351 w 495280"/>
              <a:gd name="connsiteY0" fmla="*/ 55949 h 406058"/>
              <a:gd name="connsiteX1" fmla="*/ 0 w 495280"/>
              <a:gd name="connsiteY1" fmla="*/ 182357 h 406058"/>
              <a:gd name="connsiteX2" fmla="*/ 44730 w 495280"/>
              <a:gd name="connsiteY2" fmla="*/ 184633 h 406058"/>
              <a:gd name="connsiteX3" fmla="*/ 13396 w 495280"/>
              <a:gd name="connsiteY3" fmla="*/ 275208 h 406058"/>
              <a:gd name="connsiteX4" fmla="*/ 95083 w 495280"/>
              <a:gd name="connsiteY4" fmla="*/ 279747 h 406058"/>
              <a:gd name="connsiteX5" fmla="*/ 100693 w 495280"/>
              <a:gd name="connsiteY5" fmla="*/ 390467 h 406058"/>
              <a:gd name="connsiteX6" fmla="*/ 167816 w 495280"/>
              <a:gd name="connsiteY6" fmla="*/ 335697 h 406058"/>
              <a:gd name="connsiteX7" fmla="*/ 203663 w 495280"/>
              <a:gd name="connsiteY7" fmla="*/ 406058 h 406058"/>
              <a:gd name="connsiteX8" fmla="*/ 251738 w 495280"/>
              <a:gd name="connsiteY8" fmla="*/ 330102 h 406058"/>
              <a:gd name="connsiteX9" fmla="*/ 283057 w 495280"/>
              <a:gd name="connsiteY9" fmla="*/ 381484 h 406058"/>
              <a:gd name="connsiteX10" fmla="*/ 309921 w 495280"/>
              <a:gd name="connsiteY10" fmla="*/ 340208 h 406058"/>
              <a:gd name="connsiteX11" fmla="*/ 372574 w 495280"/>
              <a:gd name="connsiteY11" fmla="*/ 377069 h 406058"/>
              <a:gd name="connsiteX12" fmla="*/ 412891 w 495280"/>
              <a:gd name="connsiteY12" fmla="*/ 312288 h 406058"/>
              <a:gd name="connsiteX13" fmla="*/ 487873 w 495280"/>
              <a:gd name="connsiteY13" fmla="*/ 265156 h 406058"/>
              <a:gd name="connsiteX14" fmla="*/ 436366 w 495280"/>
              <a:gd name="connsiteY14" fmla="*/ 95114 h 406058"/>
              <a:gd name="connsiteX15" fmla="*/ 229358 w 495280"/>
              <a:gd name="connsiteY15" fmla="*/ 0 h 406058"/>
              <a:gd name="connsiteX16" fmla="*/ 358039 w 495280"/>
              <a:gd name="connsiteY16" fmla="*/ 128684 h 406058"/>
              <a:gd name="connsiteX17" fmla="*/ 223764 w 495280"/>
              <a:gd name="connsiteY17" fmla="*/ 179038 h 406058"/>
              <a:gd name="connsiteX18" fmla="*/ 95083 w 495280"/>
              <a:gd name="connsiteY18" fmla="*/ 95114 h 406058"/>
              <a:gd name="connsiteX19" fmla="*/ 206979 w 495280"/>
              <a:gd name="connsiteY19" fmla="*/ 5595 h 406058"/>
              <a:gd name="connsiteX20" fmla="*/ 22351 w 495280"/>
              <a:gd name="connsiteY20" fmla="*/ 55949 h 406058"/>
              <a:gd name="connsiteX0" fmla="*/ 26030 w 498959"/>
              <a:gd name="connsiteY0" fmla="*/ 55949 h 406058"/>
              <a:gd name="connsiteX1" fmla="*/ 3679 w 498959"/>
              <a:gd name="connsiteY1" fmla="*/ 182357 h 406058"/>
              <a:gd name="connsiteX2" fmla="*/ 48409 w 498959"/>
              <a:gd name="connsiteY2" fmla="*/ 184633 h 406058"/>
              <a:gd name="connsiteX3" fmla="*/ 17075 w 498959"/>
              <a:gd name="connsiteY3" fmla="*/ 275208 h 406058"/>
              <a:gd name="connsiteX4" fmla="*/ 98762 w 498959"/>
              <a:gd name="connsiteY4" fmla="*/ 279747 h 406058"/>
              <a:gd name="connsiteX5" fmla="*/ 104372 w 498959"/>
              <a:gd name="connsiteY5" fmla="*/ 390467 h 406058"/>
              <a:gd name="connsiteX6" fmla="*/ 171495 w 498959"/>
              <a:gd name="connsiteY6" fmla="*/ 335697 h 406058"/>
              <a:gd name="connsiteX7" fmla="*/ 207342 w 498959"/>
              <a:gd name="connsiteY7" fmla="*/ 406058 h 406058"/>
              <a:gd name="connsiteX8" fmla="*/ 255417 w 498959"/>
              <a:gd name="connsiteY8" fmla="*/ 330102 h 406058"/>
              <a:gd name="connsiteX9" fmla="*/ 286736 w 498959"/>
              <a:gd name="connsiteY9" fmla="*/ 381484 h 406058"/>
              <a:gd name="connsiteX10" fmla="*/ 313600 w 498959"/>
              <a:gd name="connsiteY10" fmla="*/ 340208 h 406058"/>
              <a:gd name="connsiteX11" fmla="*/ 376253 w 498959"/>
              <a:gd name="connsiteY11" fmla="*/ 377069 h 406058"/>
              <a:gd name="connsiteX12" fmla="*/ 416570 w 498959"/>
              <a:gd name="connsiteY12" fmla="*/ 312288 h 406058"/>
              <a:gd name="connsiteX13" fmla="*/ 491552 w 498959"/>
              <a:gd name="connsiteY13" fmla="*/ 265156 h 406058"/>
              <a:gd name="connsiteX14" fmla="*/ 440045 w 498959"/>
              <a:gd name="connsiteY14" fmla="*/ 95114 h 406058"/>
              <a:gd name="connsiteX15" fmla="*/ 233037 w 498959"/>
              <a:gd name="connsiteY15" fmla="*/ 0 h 406058"/>
              <a:gd name="connsiteX16" fmla="*/ 361718 w 498959"/>
              <a:gd name="connsiteY16" fmla="*/ 128684 h 406058"/>
              <a:gd name="connsiteX17" fmla="*/ 227443 w 498959"/>
              <a:gd name="connsiteY17" fmla="*/ 179038 h 406058"/>
              <a:gd name="connsiteX18" fmla="*/ 98762 w 498959"/>
              <a:gd name="connsiteY18" fmla="*/ 95114 h 406058"/>
              <a:gd name="connsiteX19" fmla="*/ 210658 w 498959"/>
              <a:gd name="connsiteY19" fmla="*/ 5595 h 406058"/>
              <a:gd name="connsiteX20" fmla="*/ 26030 w 498959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25789 w 498718"/>
              <a:gd name="connsiteY0" fmla="*/ 55949 h 406058"/>
              <a:gd name="connsiteX1" fmla="*/ 3438 w 498718"/>
              <a:gd name="connsiteY1" fmla="*/ 182357 h 406058"/>
              <a:gd name="connsiteX2" fmla="*/ 44808 w 498718"/>
              <a:gd name="connsiteY2" fmla="*/ 211511 h 406058"/>
              <a:gd name="connsiteX3" fmla="*/ 16834 w 498718"/>
              <a:gd name="connsiteY3" fmla="*/ 275208 h 406058"/>
              <a:gd name="connsiteX4" fmla="*/ 98521 w 498718"/>
              <a:gd name="connsiteY4" fmla="*/ 279747 h 406058"/>
              <a:gd name="connsiteX5" fmla="*/ 104131 w 498718"/>
              <a:gd name="connsiteY5" fmla="*/ 390467 h 406058"/>
              <a:gd name="connsiteX6" fmla="*/ 171254 w 498718"/>
              <a:gd name="connsiteY6" fmla="*/ 335697 h 406058"/>
              <a:gd name="connsiteX7" fmla="*/ 207101 w 498718"/>
              <a:gd name="connsiteY7" fmla="*/ 406058 h 406058"/>
              <a:gd name="connsiteX8" fmla="*/ 255176 w 498718"/>
              <a:gd name="connsiteY8" fmla="*/ 330102 h 406058"/>
              <a:gd name="connsiteX9" fmla="*/ 286495 w 498718"/>
              <a:gd name="connsiteY9" fmla="*/ 381484 h 406058"/>
              <a:gd name="connsiteX10" fmla="*/ 313359 w 498718"/>
              <a:gd name="connsiteY10" fmla="*/ 340208 h 406058"/>
              <a:gd name="connsiteX11" fmla="*/ 376012 w 498718"/>
              <a:gd name="connsiteY11" fmla="*/ 377069 h 406058"/>
              <a:gd name="connsiteX12" fmla="*/ 416329 w 498718"/>
              <a:gd name="connsiteY12" fmla="*/ 312288 h 406058"/>
              <a:gd name="connsiteX13" fmla="*/ 491311 w 498718"/>
              <a:gd name="connsiteY13" fmla="*/ 265156 h 406058"/>
              <a:gd name="connsiteX14" fmla="*/ 439804 w 498718"/>
              <a:gd name="connsiteY14" fmla="*/ 95114 h 406058"/>
              <a:gd name="connsiteX15" fmla="*/ 232796 w 498718"/>
              <a:gd name="connsiteY15" fmla="*/ 0 h 406058"/>
              <a:gd name="connsiteX16" fmla="*/ 361477 w 498718"/>
              <a:gd name="connsiteY16" fmla="*/ 128684 h 406058"/>
              <a:gd name="connsiteX17" fmla="*/ 227202 w 498718"/>
              <a:gd name="connsiteY17" fmla="*/ 179038 h 406058"/>
              <a:gd name="connsiteX18" fmla="*/ 98521 w 498718"/>
              <a:gd name="connsiteY18" fmla="*/ 95114 h 406058"/>
              <a:gd name="connsiteX19" fmla="*/ 210417 w 498718"/>
              <a:gd name="connsiteY19" fmla="*/ 5595 h 406058"/>
              <a:gd name="connsiteX20" fmla="*/ 25789 w 498718"/>
              <a:gd name="connsiteY20" fmla="*/ 55949 h 406058"/>
              <a:gd name="connsiteX0" fmla="*/ 45030 w 517959"/>
              <a:gd name="connsiteY0" fmla="*/ 55949 h 406058"/>
              <a:gd name="connsiteX1" fmla="*/ 454 w 517959"/>
              <a:gd name="connsiteY1" fmla="*/ 188707 h 406058"/>
              <a:gd name="connsiteX2" fmla="*/ 64049 w 517959"/>
              <a:gd name="connsiteY2" fmla="*/ 211511 h 406058"/>
              <a:gd name="connsiteX3" fmla="*/ 36075 w 517959"/>
              <a:gd name="connsiteY3" fmla="*/ 275208 h 406058"/>
              <a:gd name="connsiteX4" fmla="*/ 117762 w 517959"/>
              <a:gd name="connsiteY4" fmla="*/ 279747 h 406058"/>
              <a:gd name="connsiteX5" fmla="*/ 123372 w 517959"/>
              <a:gd name="connsiteY5" fmla="*/ 390467 h 406058"/>
              <a:gd name="connsiteX6" fmla="*/ 190495 w 517959"/>
              <a:gd name="connsiteY6" fmla="*/ 335697 h 406058"/>
              <a:gd name="connsiteX7" fmla="*/ 226342 w 517959"/>
              <a:gd name="connsiteY7" fmla="*/ 406058 h 406058"/>
              <a:gd name="connsiteX8" fmla="*/ 274417 w 517959"/>
              <a:gd name="connsiteY8" fmla="*/ 330102 h 406058"/>
              <a:gd name="connsiteX9" fmla="*/ 305736 w 517959"/>
              <a:gd name="connsiteY9" fmla="*/ 381484 h 406058"/>
              <a:gd name="connsiteX10" fmla="*/ 332600 w 517959"/>
              <a:gd name="connsiteY10" fmla="*/ 340208 h 406058"/>
              <a:gd name="connsiteX11" fmla="*/ 395253 w 517959"/>
              <a:gd name="connsiteY11" fmla="*/ 377069 h 406058"/>
              <a:gd name="connsiteX12" fmla="*/ 435570 w 517959"/>
              <a:gd name="connsiteY12" fmla="*/ 312288 h 406058"/>
              <a:gd name="connsiteX13" fmla="*/ 510552 w 517959"/>
              <a:gd name="connsiteY13" fmla="*/ 265156 h 406058"/>
              <a:gd name="connsiteX14" fmla="*/ 459045 w 517959"/>
              <a:gd name="connsiteY14" fmla="*/ 95114 h 406058"/>
              <a:gd name="connsiteX15" fmla="*/ 252037 w 517959"/>
              <a:gd name="connsiteY15" fmla="*/ 0 h 406058"/>
              <a:gd name="connsiteX16" fmla="*/ 380718 w 517959"/>
              <a:gd name="connsiteY16" fmla="*/ 128684 h 406058"/>
              <a:gd name="connsiteX17" fmla="*/ 246443 w 517959"/>
              <a:gd name="connsiteY17" fmla="*/ 179038 h 406058"/>
              <a:gd name="connsiteX18" fmla="*/ 117762 w 517959"/>
              <a:gd name="connsiteY18" fmla="*/ 95114 h 406058"/>
              <a:gd name="connsiteX19" fmla="*/ 229658 w 517959"/>
              <a:gd name="connsiteY19" fmla="*/ 5595 h 406058"/>
              <a:gd name="connsiteX20" fmla="*/ 45030 w 517959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1652 w 523536"/>
              <a:gd name="connsiteY3" fmla="*/ 275208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311313 w 523536"/>
              <a:gd name="connsiteY8" fmla="*/ 381484 h 406058"/>
              <a:gd name="connsiteX9" fmla="*/ 338177 w 523536"/>
              <a:gd name="connsiteY9" fmla="*/ 340208 h 406058"/>
              <a:gd name="connsiteX10" fmla="*/ 400830 w 523536"/>
              <a:gd name="connsiteY10" fmla="*/ 377069 h 406058"/>
              <a:gd name="connsiteX11" fmla="*/ 441147 w 523536"/>
              <a:gd name="connsiteY11" fmla="*/ 312288 h 406058"/>
              <a:gd name="connsiteX12" fmla="*/ 516129 w 523536"/>
              <a:gd name="connsiteY12" fmla="*/ 265156 h 406058"/>
              <a:gd name="connsiteX13" fmla="*/ 464622 w 523536"/>
              <a:gd name="connsiteY13" fmla="*/ 95114 h 406058"/>
              <a:gd name="connsiteX14" fmla="*/ 257614 w 523536"/>
              <a:gd name="connsiteY14" fmla="*/ 0 h 406058"/>
              <a:gd name="connsiteX15" fmla="*/ 386295 w 523536"/>
              <a:gd name="connsiteY15" fmla="*/ 128684 h 406058"/>
              <a:gd name="connsiteX16" fmla="*/ 252020 w 523536"/>
              <a:gd name="connsiteY16" fmla="*/ 179038 h 406058"/>
              <a:gd name="connsiteX17" fmla="*/ 123339 w 523536"/>
              <a:gd name="connsiteY17" fmla="*/ 95114 h 406058"/>
              <a:gd name="connsiteX18" fmla="*/ 235235 w 523536"/>
              <a:gd name="connsiteY18" fmla="*/ 5595 h 406058"/>
              <a:gd name="connsiteX19" fmla="*/ 50607 w 523536"/>
              <a:gd name="connsiteY19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338177 w 523536"/>
              <a:gd name="connsiteY8" fmla="*/ 340208 h 406058"/>
              <a:gd name="connsiteX9" fmla="*/ 400830 w 523536"/>
              <a:gd name="connsiteY9" fmla="*/ 377069 h 406058"/>
              <a:gd name="connsiteX10" fmla="*/ 441147 w 523536"/>
              <a:gd name="connsiteY10" fmla="*/ 312288 h 406058"/>
              <a:gd name="connsiteX11" fmla="*/ 516129 w 523536"/>
              <a:gd name="connsiteY11" fmla="*/ 265156 h 406058"/>
              <a:gd name="connsiteX12" fmla="*/ 464622 w 523536"/>
              <a:gd name="connsiteY12" fmla="*/ 95114 h 406058"/>
              <a:gd name="connsiteX13" fmla="*/ 257614 w 523536"/>
              <a:gd name="connsiteY13" fmla="*/ 0 h 406058"/>
              <a:gd name="connsiteX14" fmla="*/ 386295 w 523536"/>
              <a:gd name="connsiteY14" fmla="*/ 128684 h 406058"/>
              <a:gd name="connsiteX15" fmla="*/ 252020 w 523536"/>
              <a:gd name="connsiteY15" fmla="*/ 179038 h 406058"/>
              <a:gd name="connsiteX16" fmla="*/ 123339 w 523536"/>
              <a:gd name="connsiteY16" fmla="*/ 95114 h 406058"/>
              <a:gd name="connsiteX17" fmla="*/ 235235 w 523536"/>
              <a:gd name="connsiteY17" fmla="*/ 5595 h 406058"/>
              <a:gd name="connsiteX18" fmla="*/ 50607 w 523536"/>
              <a:gd name="connsiteY18" fmla="*/ 55949 h 406058"/>
              <a:gd name="connsiteX0" fmla="*/ 50607 w 523536"/>
              <a:gd name="connsiteY0" fmla="*/ 55949 h 399708"/>
              <a:gd name="connsiteX1" fmla="*/ 6031 w 523536"/>
              <a:gd name="connsiteY1" fmla="*/ 188707 h 399708"/>
              <a:gd name="connsiteX2" fmla="*/ 69626 w 523536"/>
              <a:gd name="connsiteY2" fmla="*/ 211511 h 399708"/>
              <a:gd name="connsiteX3" fmla="*/ 48002 w 523536"/>
              <a:gd name="connsiteY3" fmla="*/ 291083 h 399708"/>
              <a:gd name="connsiteX4" fmla="*/ 104289 w 523536"/>
              <a:gd name="connsiteY4" fmla="*/ 292447 h 399708"/>
              <a:gd name="connsiteX5" fmla="*/ 132124 w 523536"/>
              <a:gd name="connsiteY5" fmla="*/ 361892 h 399708"/>
              <a:gd name="connsiteX6" fmla="*/ 196072 w 523536"/>
              <a:gd name="connsiteY6" fmla="*/ 335697 h 399708"/>
              <a:gd name="connsiteX7" fmla="*/ 273194 w 523536"/>
              <a:gd name="connsiteY7" fmla="*/ 399708 h 399708"/>
              <a:gd name="connsiteX8" fmla="*/ 338177 w 523536"/>
              <a:gd name="connsiteY8" fmla="*/ 340208 h 399708"/>
              <a:gd name="connsiteX9" fmla="*/ 400830 w 523536"/>
              <a:gd name="connsiteY9" fmla="*/ 377069 h 399708"/>
              <a:gd name="connsiteX10" fmla="*/ 441147 w 523536"/>
              <a:gd name="connsiteY10" fmla="*/ 312288 h 399708"/>
              <a:gd name="connsiteX11" fmla="*/ 516129 w 523536"/>
              <a:gd name="connsiteY11" fmla="*/ 265156 h 399708"/>
              <a:gd name="connsiteX12" fmla="*/ 464622 w 523536"/>
              <a:gd name="connsiteY12" fmla="*/ 95114 h 399708"/>
              <a:gd name="connsiteX13" fmla="*/ 257614 w 523536"/>
              <a:gd name="connsiteY13" fmla="*/ 0 h 399708"/>
              <a:gd name="connsiteX14" fmla="*/ 386295 w 523536"/>
              <a:gd name="connsiteY14" fmla="*/ 128684 h 399708"/>
              <a:gd name="connsiteX15" fmla="*/ 252020 w 523536"/>
              <a:gd name="connsiteY15" fmla="*/ 179038 h 399708"/>
              <a:gd name="connsiteX16" fmla="*/ 123339 w 523536"/>
              <a:gd name="connsiteY16" fmla="*/ 95114 h 399708"/>
              <a:gd name="connsiteX17" fmla="*/ 235235 w 523536"/>
              <a:gd name="connsiteY17" fmla="*/ 5595 h 399708"/>
              <a:gd name="connsiteX18" fmla="*/ 50607 w 523536"/>
              <a:gd name="connsiteY18" fmla="*/ 55949 h 399708"/>
              <a:gd name="connsiteX0" fmla="*/ 50607 w 523536"/>
              <a:gd name="connsiteY0" fmla="*/ 55949 h 403435"/>
              <a:gd name="connsiteX1" fmla="*/ 6031 w 523536"/>
              <a:gd name="connsiteY1" fmla="*/ 188707 h 403435"/>
              <a:gd name="connsiteX2" fmla="*/ 69626 w 523536"/>
              <a:gd name="connsiteY2" fmla="*/ 211511 h 403435"/>
              <a:gd name="connsiteX3" fmla="*/ 48002 w 523536"/>
              <a:gd name="connsiteY3" fmla="*/ 291083 h 403435"/>
              <a:gd name="connsiteX4" fmla="*/ 104289 w 523536"/>
              <a:gd name="connsiteY4" fmla="*/ 292447 h 403435"/>
              <a:gd name="connsiteX5" fmla="*/ 132124 w 523536"/>
              <a:gd name="connsiteY5" fmla="*/ 361892 h 403435"/>
              <a:gd name="connsiteX6" fmla="*/ 196072 w 523536"/>
              <a:gd name="connsiteY6" fmla="*/ 335697 h 403435"/>
              <a:gd name="connsiteX7" fmla="*/ 273194 w 523536"/>
              <a:gd name="connsiteY7" fmla="*/ 399708 h 403435"/>
              <a:gd name="connsiteX8" fmla="*/ 338177 w 523536"/>
              <a:gd name="connsiteY8" fmla="*/ 340208 h 403435"/>
              <a:gd name="connsiteX9" fmla="*/ 400830 w 523536"/>
              <a:gd name="connsiteY9" fmla="*/ 377069 h 403435"/>
              <a:gd name="connsiteX10" fmla="*/ 441147 w 523536"/>
              <a:gd name="connsiteY10" fmla="*/ 312288 h 403435"/>
              <a:gd name="connsiteX11" fmla="*/ 516129 w 523536"/>
              <a:gd name="connsiteY11" fmla="*/ 265156 h 403435"/>
              <a:gd name="connsiteX12" fmla="*/ 464622 w 523536"/>
              <a:gd name="connsiteY12" fmla="*/ 95114 h 403435"/>
              <a:gd name="connsiteX13" fmla="*/ 257614 w 523536"/>
              <a:gd name="connsiteY13" fmla="*/ 0 h 403435"/>
              <a:gd name="connsiteX14" fmla="*/ 386295 w 523536"/>
              <a:gd name="connsiteY14" fmla="*/ 128684 h 403435"/>
              <a:gd name="connsiteX15" fmla="*/ 252020 w 523536"/>
              <a:gd name="connsiteY15" fmla="*/ 179038 h 403435"/>
              <a:gd name="connsiteX16" fmla="*/ 123339 w 523536"/>
              <a:gd name="connsiteY16" fmla="*/ 95114 h 403435"/>
              <a:gd name="connsiteX17" fmla="*/ 235235 w 523536"/>
              <a:gd name="connsiteY17" fmla="*/ 5595 h 403435"/>
              <a:gd name="connsiteX18" fmla="*/ 50607 w 523536"/>
              <a:gd name="connsiteY18" fmla="*/ 55949 h 403435"/>
              <a:gd name="connsiteX0" fmla="*/ 50607 w 523536"/>
              <a:gd name="connsiteY0" fmla="*/ 55949 h 400419"/>
              <a:gd name="connsiteX1" fmla="*/ 6031 w 523536"/>
              <a:gd name="connsiteY1" fmla="*/ 188707 h 400419"/>
              <a:gd name="connsiteX2" fmla="*/ 69626 w 523536"/>
              <a:gd name="connsiteY2" fmla="*/ 211511 h 400419"/>
              <a:gd name="connsiteX3" fmla="*/ 48002 w 523536"/>
              <a:gd name="connsiteY3" fmla="*/ 291083 h 400419"/>
              <a:gd name="connsiteX4" fmla="*/ 104289 w 523536"/>
              <a:gd name="connsiteY4" fmla="*/ 292447 h 400419"/>
              <a:gd name="connsiteX5" fmla="*/ 132124 w 523536"/>
              <a:gd name="connsiteY5" fmla="*/ 361892 h 400419"/>
              <a:gd name="connsiteX6" fmla="*/ 196072 w 523536"/>
              <a:gd name="connsiteY6" fmla="*/ 335697 h 400419"/>
              <a:gd name="connsiteX7" fmla="*/ 273194 w 523536"/>
              <a:gd name="connsiteY7" fmla="*/ 399708 h 400419"/>
              <a:gd name="connsiteX8" fmla="*/ 338177 w 523536"/>
              <a:gd name="connsiteY8" fmla="*/ 340208 h 400419"/>
              <a:gd name="connsiteX9" fmla="*/ 400830 w 523536"/>
              <a:gd name="connsiteY9" fmla="*/ 377069 h 400419"/>
              <a:gd name="connsiteX10" fmla="*/ 441147 w 523536"/>
              <a:gd name="connsiteY10" fmla="*/ 312288 h 400419"/>
              <a:gd name="connsiteX11" fmla="*/ 516129 w 523536"/>
              <a:gd name="connsiteY11" fmla="*/ 265156 h 400419"/>
              <a:gd name="connsiteX12" fmla="*/ 464622 w 523536"/>
              <a:gd name="connsiteY12" fmla="*/ 95114 h 400419"/>
              <a:gd name="connsiteX13" fmla="*/ 257614 w 523536"/>
              <a:gd name="connsiteY13" fmla="*/ 0 h 400419"/>
              <a:gd name="connsiteX14" fmla="*/ 386295 w 523536"/>
              <a:gd name="connsiteY14" fmla="*/ 128684 h 400419"/>
              <a:gd name="connsiteX15" fmla="*/ 252020 w 523536"/>
              <a:gd name="connsiteY15" fmla="*/ 179038 h 400419"/>
              <a:gd name="connsiteX16" fmla="*/ 123339 w 523536"/>
              <a:gd name="connsiteY16" fmla="*/ 95114 h 400419"/>
              <a:gd name="connsiteX17" fmla="*/ 235235 w 523536"/>
              <a:gd name="connsiteY17" fmla="*/ 5595 h 400419"/>
              <a:gd name="connsiteX18" fmla="*/ 50607 w 523536"/>
              <a:gd name="connsiteY18" fmla="*/ 55949 h 400419"/>
              <a:gd name="connsiteX0" fmla="*/ 50607 w 523536"/>
              <a:gd name="connsiteY0" fmla="*/ 55949 h 400419"/>
              <a:gd name="connsiteX1" fmla="*/ 6031 w 523536"/>
              <a:gd name="connsiteY1" fmla="*/ 188707 h 400419"/>
              <a:gd name="connsiteX2" fmla="*/ 69626 w 523536"/>
              <a:gd name="connsiteY2" fmla="*/ 211511 h 400419"/>
              <a:gd name="connsiteX3" fmla="*/ 48002 w 523536"/>
              <a:gd name="connsiteY3" fmla="*/ 291083 h 400419"/>
              <a:gd name="connsiteX4" fmla="*/ 104289 w 523536"/>
              <a:gd name="connsiteY4" fmla="*/ 292447 h 400419"/>
              <a:gd name="connsiteX5" fmla="*/ 132124 w 523536"/>
              <a:gd name="connsiteY5" fmla="*/ 361892 h 400419"/>
              <a:gd name="connsiteX6" fmla="*/ 196072 w 523536"/>
              <a:gd name="connsiteY6" fmla="*/ 335697 h 400419"/>
              <a:gd name="connsiteX7" fmla="*/ 273194 w 523536"/>
              <a:gd name="connsiteY7" fmla="*/ 399708 h 400419"/>
              <a:gd name="connsiteX8" fmla="*/ 338177 w 523536"/>
              <a:gd name="connsiteY8" fmla="*/ 340208 h 400419"/>
              <a:gd name="connsiteX9" fmla="*/ 400830 w 523536"/>
              <a:gd name="connsiteY9" fmla="*/ 377069 h 400419"/>
              <a:gd name="connsiteX10" fmla="*/ 441147 w 523536"/>
              <a:gd name="connsiteY10" fmla="*/ 312288 h 400419"/>
              <a:gd name="connsiteX11" fmla="*/ 516129 w 523536"/>
              <a:gd name="connsiteY11" fmla="*/ 265156 h 400419"/>
              <a:gd name="connsiteX12" fmla="*/ 464622 w 523536"/>
              <a:gd name="connsiteY12" fmla="*/ 95114 h 400419"/>
              <a:gd name="connsiteX13" fmla="*/ 257614 w 523536"/>
              <a:gd name="connsiteY13" fmla="*/ 0 h 400419"/>
              <a:gd name="connsiteX14" fmla="*/ 386295 w 523536"/>
              <a:gd name="connsiteY14" fmla="*/ 128684 h 400419"/>
              <a:gd name="connsiteX15" fmla="*/ 252020 w 523536"/>
              <a:gd name="connsiteY15" fmla="*/ 179038 h 400419"/>
              <a:gd name="connsiteX16" fmla="*/ 123339 w 523536"/>
              <a:gd name="connsiteY16" fmla="*/ 95114 h 400419"/>
              <a:gd name="connsiteX17" fmla="*/ 235235 w 523536"/>
              <a:gd name="connsiteY17" fmla="*/ 5595 h 400419"/>
              <a:gd name="connsiteX18" fmla="*/ 50607 w 523536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36037 w 527449"/>
              <a:gd name="connsiteY4" fmla="*/ 361892 h 400419"/>
              <a:gd name="connsiteX5" fmla="*/ 199985 w 527449"/>
              <a:gd name="connsiteY5" fmla="*/ 335697 h 400419"/>
              <a:gd name="connsiteX6" fmla="*/ 277107 w 527449"/>
              <a:gd name="connsiteY6" fmla="*/ 399708 h 400419"/>
              <a:gd name="connsiteX7" fmla="*/ 342090 w 527449"/>
              <a:gd name="connsiteY7" fmla="*/ 340208 h 400419"/>
              <a:gd name="connsiteX8" fmla="*/ 404743 w 527449"/>
              <a:gd name="connsiteY8" fmla="*/ 377069 h 400419"/>
              <a:gd name="connsiteX9" fmla="*/ 445060 w 527449"/>
              <a:gd name="connsiteY9" fmla="*/ 312288 h 400419"/>
              <a:gd name="connsiteX10" fmla="*/ 520042 w 527449"/>
              <a:gd name="connsiteY10" fmla="*/ 265156 h 400419"/>
              <a:gd name="connsiteX11" fmla="*/ 468535 w 527449"/>
              <a:gd name="connsiteY11" fmla="*/ 95114 h 400419"/>
              <a:gd name="connsiteX12" fmla="*/ 261527 w 527449"/>
              <a:gd name="connsiteY12" fmla="*/ 0 h 400419"/>
              <a:gd name="connsiteX13" fmla="*/ 390208 w 527449"/>
              <a:gd name="connsiteY13" fmla="*/ 128684 h 400419"/>
              <a:gd name="connsiteX14" fmla="*/ 255933 w 527449"/>
              <a:gd name="connsiteY14" fmla="*/ 179038 h 400419"/>
              <a:gd name="connsiteX15" fmla="*/ 127252 w 527449"/>
              <a:gd name="connsiteY15" fmla="*/ 95114 h 400419"/>
              <a:gd name="connsiteX16" fmla="*/ 239148 w 527449"/>
              <a:gd name="connsiteY16" fmla="*/ 5595 h 400419"/>
              <a:gd name="connsiteX17" fmla="*/ 54520 w 527449"/>
              <a:gd name="connsiteY17" fmla="*/ 55949 h 400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27449" h="400419">
                <a:moveTo>
                  <a:pt x="54520" y="55949"/>
                </a:moveTo>
                <a:cubicBezTo>
                  <a:pt x="20024" y="85409"/>
                  <a:pt x="-18626" y="150080"/>
                  <a:pt x="9944" y="188707"/>
                </a:cubicBezTo>
                <a:cubicBezTo>
                  <a:pt x="38514" y="227334"/>
                  <a:pt x="71306" y="196036"/>
                  <a:pt x="73539" y="211511"/>
                </a:cubicBezTo>
                <a:cubicBezTo>
                  <a:pt x="63094" y="241703"/>
                  <a:pt x="41499" y="266020"/>
                  <a:pt x="51915" y="291083"/>
                </a:cubicBezTo>
                <a:cubicBezTo>
                  <a:pt x="62331" y="316146"/>
                  <a:pt x="111359" y="354456"/>
                  <a:pt x="136037" y="361892"/>
                </a:cubicBezTo>
                <a:cubicBezTo>
                  <a:pt x="170384" y="381800"/>
                  <a:pt x="182823" y="333099"/>
                  <a:pt x="199985" y="335697"/>
                </a:cubicBezTo>
                <a:cubicBezTo>
                  <a:pt x="225692" y="357034"/>
                  <a:pt x="191075" y="406946"/>
                  <a:pt x="277107" y="399708"/>
                </a:cubicBezTo>
                <a:cubicBezTo>
                  <a:pt x="363139" y="392470"/>
                  <a:pt x="320817" y="343981"/>
                  <a:pt x="342090" y="340208"/>
                </a:cubicBezTo>
                <a:cubicBezTo>
                  <a:pt x="357009" y="327153"/>
                  <a:pt x="374881" y="391247"/>
                  <a:pt x="404743" y="377069"/>
                </a:cubicBezTo>
                <a:cubicBezTo>
                  <a:pt x="434605" y="362891"/>
                  <a:pt x="428083" y="337100"/>
                  <a:pt x="445060" y="312288"/>
                </a:cubicBezTo>
                <a:cubicBezTo>
                  <a:pt x="455317" y="296436"/>
                  <a:pt x="495971" y="324870"/>
                  <a:pt x="520042" y="265156"/>
                </a:cubicBezTo>
                <a:cubicBezTo>
                  <a:pt x="544113" y="205442"/>
                  <a:pt x="504901" y="148266"/>
                  <a:pt x="468535" y="95114"/>
                </a:cubicBezTo>
                <a:lnTo>
                  <a:pt x="261527" y="0"/>
                </a:lnTo>
                <a:cubicBezTo>
                  <a:pt x="247271" y="71470"/>
                  <a:pt x="404464" y="95314"/>
                  <a:pt x="390208" y="128684"/>
                </a:cubicBezTo>
                <a:cubicBezTo>
                  <a:pt x="389276" y="158524"/>
                  <a:pt x="299759" y="184633"/>
                  <a:pt x="255933" y="179038"/>
                </a:cubicBezTo>
                <a:cubicBezTo>
                  <a:pt x="212107" y="173443"/>
                  <a:pt x="130049" y="124021"/>
                  <a:pt x="127252" y="95114"/>
                </a:cubicBezTo>
                <a:cubicBezTo>
                  <a:pt x="129626" y="55749"/>
                  <a:pt x="246299" y="51310"/>
                  <a:pt x="239148" y="5595"/>
                </a:cubicBezTo>
                <a:lnTo>
                  <a:pt x="54520" y="55949"/>
                </a:lnTo>
                <a:close/>
              </a:path>
            </a:pathLst>
          </a:custGeom>
          <a:solidFill>
            <a:schemeClr val="tx1"/>
          </a:solidFill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 flipH="1">
            <a:off x="588140" y="5825908"/>
            <a:ext cx="180259" cy="93570"/>
            <a:chOff x="7733858" y="5684300"/>
            <a:chExt cx="180259" cy="93570"/>
          </a:xfrm>
        </p:grpSpPr>
        <p:sp>
          <p:nvSpPr>
            <p:cNvPr id="7" name="Oval 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121516" y="5698676"/>
            <a:ext cx="791321" cy="1013728"/>
            <a:chOff x="2893104" y="5708584"/>
            <a:chExt cx="791321" cy="1013728"/>
          </a:xfrm>
        </p:grpSpPr>
        <p:grpSp>
          <p:nvGrpSpPr>
            <p:cNvPr id="17" name="Group 16"/>
            <p:cNvGrpSpPr>
              <a:grpSpLocks noChangeAspect="1"/>
            </p:cNvGrpSpPr>
            <p:nvPr/>
          </p:nvGrpSpPr>
          <p:grpSpPr>
            <a:xfrm>
              <a:off x="2893104" y="5708584"/>
              <a:ext cx="791321" cy="1013728"/>
              <a:chOff x="5381882" y="3117129"/>
              <a:chExt cx="1231640" cy="1577804"/>
            </a:xfrm>
          </p:grpSpPr>
          <p:sp>
            <p:nvSpPr>
              <p:cNvPr id="22" name="Chord 3"/>
              <p:cNvSpPr/>
              <p:nvPr/>
            </p:nvSpPr>
            <p:spPr>
              <a:xfrm>
                <a:off x="5381882" y="3890610"/>
                <a:ext cx="1231640" cy="804323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652009" y="3117129"/>
                <a:ext cx="794595" cy="773482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Freeform 17"/>
            <p:cNvSpPr/>
            <p:nvPr/>
          </p:nvSpPr>
          <p:spPr>
            <a:xfrm>
              <a:off x="3029449" y="5959828"/>
              <a:ext cx="481153" cy="570684"/>
            </a:xfrm>
            <a:custGeom>
              <a:avLst/>
              <a:gdLst>
                <a:gd name="connsiteX0" fmla="*/ 55948 w 481153"/>
                <a:gd name="connsiteY0" fmla="*/ 55949 h 570684"/>
                <a:gd name="connsiteX1" fmla="*/ 0 w 481153"/>
                <a:gd name="connsiteY1" fmla="*/ 229393 h 570684"/>
                <a:gd name="connsiteX2" fmla="*/ 78327 w 481153"/>
                <a:gd name="connsiteY2" fmla="*/ 184633 h 570684"/>
                <a:gd name="connsiteX3" fmla="*/ 50353 w 481153"/>
                <a:gd name="connsiteY3" fmla="*/ 352481 h 570684"/>
                <a:gd name="connsiteX4" fmla="*/ 128680 w 481153"/>
                <a:gd name="connsiteY4" fmla="*/ 279747 h 570684"/>
                <a:gd name="connsiteX5" fmla="*/ 117491 w 481153"/>
                <a:gd name="connsiteY5" fmla="*/ 464380 h 570684"/>
                <a:gd name="connsiteX6" fmla="*/ 201413 w 481153"/>
                <a:gd name="connsiteY6" fmla="*/ 335697 h 570684"/>
                <a:gd name="connsiteX7" fmla="*/ 190223 w 481153"/>
                <a:gd name="connsiteY7" fmla="*/ 570684 h 570684"/>
                <a:gd name="connsiteX8" fmla="*/ 285335 w 481153"/>
                <a:gd name="connsiteY8" fmla="*/ 330102 h 570684"/>
                <a:gd name="connsiteX9" fmla="*/ 330093 w 481153"/>
                <a:gd name="connsiteY9" fmla="*/ 492355 h 570684"/>
                <a:gd name="connsiteX10" fmla="*/ 346877 w 481153"/>
                <a:gd name="connsiteY10" fmla="*/ 296532 h 570684"/>
                <a:gd name="connsiteX11" fmla="*/ 419610 w 481153"/>
                <a:gd name="connsiteY11" fmla="*/ 414026 h 570684"/>
                <a:gd name="connsiteX12" fmla="*/ 419610 w 481153"/>
                <a:gd name="connsiteY12" fmla="*/ 201418 h 570684"/>
                <a:gd name="connsiteX13" fmla="*/ 481153 w 481153"/>
                <a:gd name="connsiteY13" fmla="*/ 318912 h 570684"/>
                <a:gd name="connsiteX14" fmla="*/ 469963 w 481153"/>
                <a:gd name="connsiteY14" fmla="*/ 95114 h 570684"/>
                <a:gd name="connsiteX15" fmla="*/ 262955 w 481153"/>
                <a:gd name="connsiteY15" fmla="*/ 0 h 570684"/>
                <a:gd name="connsiteX16" fmla="*/ 391636 w 481153"/>
                <a:gd name="connsiteY16" fmla="*/ 128684 h 570684"/>
                <a:gd name="connsiteX17" fmla="*/ 257361 w 481153"/>
                <a:gd name="connsiteY17" fmla="*/ 179038 h 570684"/>
                <a:gd name="connsiteX18" fmla="*/ 128680 w 481153"/>
                <a:gd name="connsiteY18" fmla="*/ 95114 h 570684"/>
                <a:gd name="connsiteX19" fmla="*/ 240576 w 481153"/>
                <a:gd name="connsiteY19" fmla="*/ 5595 h 570684"/>
                <a:gd name="connsiteX20" fmla="*/ 55948 w 481153"/>
                <a:gd name="connsiteY20" fmla="*/ 55949 h 570684"/>
                <a:gd name="connsiteX0" fmla="*/ 55948 w 481153"/>
                <a:gd name="connsiteY0" fmla="*/ 55949 h 570684"/>
                <a:gd name="connsiteX1" fmla="*/ 0 w 481153"/>
                <a:gd name="connsiteY1" fmla="*/ 229393 h 570684"/>
                <a:gd name="connsiteX2" fmla="*/ 78327 w 481153"/>
                <a:gd name="connsiteY2" fmla="*/ 184633 h 570684"/>
                <a:gd name="connsiteX3" fmla="*/ 50353 w 481153"/>
                <a:gd name="connsiteY3" fmla="*/ 352481 h 570684"/>
                <a:gd name="connsiteX4" fmla="*/ 128680 w 481153"/>
                <a:gd name="connsiteY4" fmla="*/ 279747 h 570684"/>
                <a:gd name="connsiteX5" fmla="*/ 117491 w 481153"/>
                <a:gd name="connsiteY5" fmla="*/ 464380 h 570684"/>
                <a:gd name="connsiteX6" fmla="*/ 201413 w 481153"/>
                <a:gd name="connsiteY6" fmla="*/ 335697 h 570684"/>
                <a:gd name="connsiteX7" fmla="*/ 190223 w 481153"/>
                <a:gd name="connsiteY7" fmla="*/ 570684 h 570684"/>
                <a:gd name="connsiteX8" fmla="*/ 285335 w 481153"/>
                <a:gd name="connsiteY8" fmla="*/ 330102 h 570684"/>
                <a:gd name="connsiteX9" fmla="*/ 330093 w 481153"/>
                <a:gd name="connsiteY9" fmla="*/ 492355 h 570684"/>
                <a:gd name="connsiteX10" fmla="*/ 346877 w 481153"/>
                <a:gd name="connsiteY10" fmla="*/ 296532 h 570684"/>
                <a:gd name="connsiteX11" fmla="*/ 419610 w 481153"/>
                <a:gd name="connsiteY11" fmla="*/ 414026 h 570684"/>
                <a:gd name="connsiteX12" fmla="*/ 419610 w 481153"/>
                <a:gd name="connsiteY12" fmla="*/ 201418 h 570684"/>
                <a:gd name="connsiteX13" fmla="*/ 481153 w 481153"/>
                <a:gd name="connsiteY13" fmla="*/ 318912 h 570684"/>
                <a:gd name="connsiteX14" fmla="*/ 469963 w 481153"/>
                <a:gd name="connsiteY14" fmla="*/ 95114 h 570684"/>
                <a:gd name="connsiteX15" fmla="*/ 262955 w 481153"/>
                <a:gd name="connsiteY15" fmla="*/ 0 h 570684"/>
                <a:gd name="connsiteX16" fmla="*/ 391636 w 481153"/>
                <a:gd name="connsiteY16" fmla="*/ 128684 h 570684"/>
                <a:gd name="connsiteX17" fmla="*/ 257361 w 481153"/>
                <a:gd name="connsiteY17" fmla="*/ 179038 h 570684"/>
                <a:gd name="connsiteX18" fmla="*/ 128680 w 481153"/>
                <a:gd name="connsiteY18" fmla="*/ 95114 h 570684"/>
                <a:gd name="connsiteX19" fmla="*/ 240576 w 481153"/>
                <a:gd name="connsiteY19" fmla="*/ 5595 h 570684"/>
                <a:gd name="connsiteX20" fmla="*/ 55948 w 481153"/>
                <a:gd name="connsiteY20" fmla="*/ 55949 h 57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81153" h="570684">
                  <a:moveTo>
                    <a:pt x="55948" y="55949"/>
                  </a:moveTo>
                  <a:lnTo>
                    <a:pt x="0" y="229393"/>
                  </a:lnTo>
                  <a:lnTo>
                    <a:pt x="78327" y="184633"/>
                  </a:lnTo>
                  <a:lnTo>
                    <a:pt x="50353" y="352481"/>
                  </a:lnTo>
                  <a:lnTo>
                    <a:pt x="128680" y="279747"/>
                  </a:lnTo>
                  <a:lnTo>
                    <a:pt x="117491" y="464380"/>
                  </a:lnTo>
                  <a:lnTo>
                    <a:pt x="201413" y="335697"/>
                  </a:lnTo>
                  <a:lnTo>
                    <a:pt x="190223" y="570684"/>
                  </a:lnTo>
                  <a:lnTo>
                    <a:pt x="285335" y="330102"/>
                  </a:lnTo>
                  <a:lnTo>
                    <a:pt x="330093" y="492355"/>
                  </a:lnTo>
                  <a:lnTo>
                    <a:pt x="346877" y="296532"/>
                  </a:lnTo>
                  <a:lnTo>
                    <a:pt x="419610" y="414026"/>
                  </a:lnTo>
                  <a:lnTo>
                    <a:pt x="419610" y="201418"/>
                  </a:lnTo>
                  <a:lnTo>
                    <a:pt x="481153" y="318912"/>
                  </a:lnTo>
                  <a:lnTo>
                    <a:pt x="469963" y="95114"/>
                  </a:lnTo>
                  <a:lnTo>
                    <a:pt x="262955" y="0"/>
                  </a:lnTo>
                  <a:lnTo>
                    <a:pt x="391636" y="128684"/>
                  </a:lnTo>
                  <a:cubicBezTo>
                    <a:pt x="390704" y="158524"/>
                    <a:pt x="301187" y="184633"/>
                    <a:pt x="257361" y="179038"/>
                  </a:cubicBezTo>
                  <a:cubicBezTo>
                    <a:pt x="213535" y="173443"/>
                    <a:pt x="131477" y="124021"/>
                    <a:pt x="128680" y="95114"/>
                  </a:cubicBezTo>
                  <a:lnTo>
                    <a:pt x="240576" y="5595"/>
                  </a:lnTo>
                  <a:lnTo>
                    <a:pt x="55948" y="55949"/>
                  </a:lnTo>
                  <a:close/>
                </a:path>
              </a:pathLst>
            </a:custGeom>
            <a:solidFill>
              <a:schemeClr val="tx1"/>
            </a:solidFill>
            <a:ln w="285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189204" y="5835816"/>
              <a:ext cx="180259" cy="93570"/>
              <a:chOff x="7733858" y="5684300"/>
              <a:chExt cx="180259" cy="9357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7733858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7872945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430948" y="3494155"/>
            <a:ext cx="839729" cy="1037571"/>
            <a:chOff x="2109086" y="172756"/>
            <a:chExt cx="5117409" cy="6323078"/>
          </a:xfrm>
        </p:grpSpPr>
        <p:sp>
          <p:nvSpPr>
            <p:cNvPr id="28" name="Freeform 27"/>
            <p:cNvSpPr/>
            <p:nvPr/>
          </p:nvSpPr>
          <p:spPr>
            <a:xfrm>
              <a:off x="3115525" y="5470524"/>
              <a:ext cx="2996461" cy="1025310"/>
            </a:xfrm>
            <a:custGeom>
              <a:avLst/>
              <a:gdLst>
                <a:gd name="connsiteX0" fmla="*/ 13229 w 2996461"/>
                <a:gd name="connsiteY0" fmla="*/ 826863 h 1025310"/>
                <a:gd name="connsiteX1" fmla="*/ 1091426 w 2996461"/>
                <a:gd name="connsiteY1" fmla="*/ 456428 h 1025310"/>
                <a:gd name="connsiteX2" fmla="*/ 449800 w 2996461"/>
                <a:gd name="connsiteY2" fmla="*/ 238137 h 1025310"/>
                <a:gd name="connsiteX3" fmla="*/ 469644 w 2996461"/>
                <a:gd name="connsiteY3" fmla="*/ 138913 h 1025310"/>
                <a:gd name="connsiteX4" fmla="*/ 1455235 w 2996461"/>
                <a:gd name="connsiteY4" fmla="*/ 291056 h 1025310"/>
                <a:gd name="connsiteX5" fmla="*/ 1448620 w 2996461"/>
                <a:gd name="connsiteY5" fmla="*/ 0 h 1025310"/>
                <a:gd name="connsiteX6" fmla="*/ 1666905 w 2996461"/>
                <a:gd name="connsiteY6" fmla="*/ 13230 h 1025310"/>
                <a:gd name="connsiteX7" fmla="*/ 1666905 w 2996461"/>
                <a:gd name="connsiteY7" fmla="*/ 297671 h 1025310"/>
                <a:gd name="connsiteX8" fmla="*/ 2804634 w 2996461"/>
                <a:gd name="connsiteY8" fmla="*/ 165373 h 1025310"/>
                <a:gd name="connsiteX9" fmla="*/ 2831093 w 2996461"/>
                <a:gd name="connsiteY9" fmla="*/ 271211 h 1025310"/>
                <a:gd name="connsiteX10" fmla="*/ 2030714 w 2996461"/>
                <a:gd name="connsiteY10" fmla="*/ 469658 h 1025310"/>
                <a:gd name="connsiteX11" fmla="*/ 2970002 w 2996461"/>
                <a:gd name="connsiteY11" fmla="*/ 859938 h 1025310"/>
                <a:gd name="connsiteX12" fmla="*/ 2996461 w 2996461"/>
                <a:gd name="connsiteY12" fmla="*/ 1025310 h 1025310"/>
                <a:gd name="connsiteX13" fmla="*/ 1633832 w 2996461"/>
                <a:gd name="connsiteY13" fmla="*/ 615186 h 1025310"/>
                <a:gd name="connsiteX14" fmla="*/ 1494923 w 2996461"/>
                <a:gd name="connsiteY14" fmla="*/ 615186 h 1025310"/>
                <a:gd name="connsiteX15" fmla="*/ 0 w 2996461"/>
                <a:gd name="connsiteY15" fmla="*/ 998850 h 1025310"/>
                <a:gd name="connsiteX16" fmla="*/ 13229 w 2996461"/>
                <a:gd name="connsiteY16" fmla="*/ 826863 h 102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996461" h="1025310">
                  <a:moveTo>
                    <a:pt x="13229" y="826863"/>
                  </a:moveTo>
                  <a:lnTo>
                    <a:pt x="1091426" y="456428"/>
                  </a:lnTo>
                  <a:lnTo>
                    <a:pt x="449800" y="238137"/>
                  </a:lnTo>
                  <a:lnTo>
                    <a:pt x="469644" y="138913"/>
                  </a:lnTo>
                  <a:lnTo>
                    <a:pt x="1455235" y="291056"/>
                  </a:lnTo>
                  <a:lnTo>
                    <a:pt x="1448620" y="0"/>
                  </a:lnTo>
                  <a:lnTo>
                    <a:pt x="1666905" y="13230"/>
                  </a:lnTo>
                  <a:lnTo>
                    <a:pt x="1666905" y="297671"/>
                  </a:lnTo>
                  <a:lnTo>
                    <a:pt x="2804634" y="165373"/>
                  </a:lnTo>
                  <a:lnTo>
                    <a:pt x="2831093" y="271211"/>
                  </a:lnTo>
                  <a:lnTo>
                    <a:pt x="2030714" y="469658"/>
                  </a:lnTo>
                  <a:lnTo>
                    <a:pt x="2970002" y="859938"/>
                  </a:lnTo>
                  <a:lnTo>
                    <a:pt x="2996461" y="1025310"/>
                  </a:lnTo>
                  <a:lnTo>
                    <a:pt x="1633832" y="615186"/>
                  </a:lnTo>
                  <a:lnTo>
                    <a:pt x="1494923" y="615186"/>
                  </a:lnTo>
                  <a:lnTo>
                    <a:pt x="0" y="998850"/>
                  </a:lnTo>
                  <a:lnTo>
                    <a:pt x="13229" y="826863"/>
                  </a:lnTo>
                  <a:close/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2109086" y="172756"/>
              <a:ext cx="5117409" cy="5321097"/>
            </a:xfrm>
            <a:custGeom>
              <a:avLst/>
              <a:gdLst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6437"/>
                <a:gd name="connsiteY0" fmla="*/ 0 h 5137421"/>
                <a:gd name="connsiteX1" fmla="*/ 3809762 w 5146437"/>
                <a:gd name="connsiteY1" fmla="*/ 45768 h 5137421"/>
                <a:gd name="connsiteX2" fmla="*/ 4278832 w 5146437"/>
                <a:gd name="connsiteY2" fmla="*/ 572096 h 5137421"/>
                <a:gd name="connsiteX3" fmla="*/ 3695355 w 5146437"/>
                <a:gd name="connsiteY3" fmla="*/ 2734618 h 5137421"/>
                <a:gd name="connsiteX4" fmla="*/ 4118662 w 5146437"/>
                <a:gd name="connsiteY4" fmla="*/ 2883363 h 5137421"/>
                <a:gd name="connsiteX5" fmla="*/ 4896631 w 5146437"/>
                <a:gd name="connsiteY5" fmla="*/ 2700293 h 5137421"/>
                <a:gd name="connsiteX6" fmla="*/ 5136886 w 5146437"/>
                <a:gd name="connsiteY6" fmla="*/ 2917689 h 5137421"/>
                <a:gd name="connsiteX7" fmla="*/ 4955084 w 5146437"/>
                <a:gd name="connsiteY7" fmla="*/ 4133571 h 5137421"/>
                <a:gd name="connsiteX8" fmla="*/ 3569507 w 5146437"/>
                <a:gd name="connsiteY8" fmla="*/ 5137421 h 5137421"/>
                <a:gd name="connsiteX9" fmla="*/ 1636024 w 5146437"/>
                <a:gd name="connsiteY9" fmla="*/ 5034444 h 5137421"/>
                <a:gd name="connsiteX10" fmla="*/ 755088 w 5146437"/>
                <a:gd name="connsiteY10" fmla="*/ 4130532 h 5137421"/>
                <a:gd name="connsiteX11" fmla="*/ 0 w 5146437"/>
                <a:gd name="connsiteY11" fmla="*/ 263164 h 5137421"/>
                <a:gd name="connsiteX12" fmla="*/ 160171 w 5146437"/>
                <a:gd name="connsiteY12" fmla="*/ 0 h 5137421"/>
                <a:gd name="connsiteX0" fmla="*/ 160171 w 5155724"/>
                <a:gd name="connsiteY0" fmla="*/ 0 h 5137421"/>
                <a:gd name="connsiteX1" fmla="*/ 3809762 w 5155724"/>
                <a:gd name="connsiteY1" fmla="*/ 45768 h 5137421"/>
                <a:gd name="connsiteX2" fmla="*/ 4278832 w 5155724"/>
                <a:gd name="connsiteY2" fmla="*/ 572096 h 5137421"/>
                <a:gd name="connsiteX3" fmla="*/ 3695355 w 5155724"/>
                <a:gd name="connsiteY3" fmla="*/ 2734618 h 5137421"/>
                <a:gd name="connsiteX4" fmla="*/ 4118662 w 5155724"/>
                <a:gd name="connsiteY4" fmla="*/ 2883363 h 5137421"/>
                <a:gd name="connsiteX5" fmla="*/ 4896631 w 5155724"/>
                <a:gd name="connsiteY5" fmla="*/ 2700293 h 5137421"/>
                <a:gd name="connsiteX6" fmla="*/ 5136886 w 5155724"/>
                <a:gd name="connsiteY6" fmla="*/ 2917689 h 5137421"/>
                <a:gd name="connsiteX7" fmla="*/ 4955084 w 5155724"/>
                <a:gd name="connsiteY7" fmla="*/ 4133571 h 5137421"/>
                <a:gd name="connsiteX8" fmla="*/ 3569507 w 5155724"/>
                <a:gd name="connsiteY8" fmla="*/ 5137421 h 5137421"/>
                <a:gd name="connsiteX9" fmla="*/ 1636024 w 5155724"/>
                <a:gd name="connsiteY9" fmla="*/ 5034444 h 5137421"/>
                <a:gd name="connsiteX10" fmla="*/ 755088 w 5155724"/>
                <a:gd name="connsiteY10" fmla="*/ 4130532 h 5137421"/>
                <a:gd name="connsiteX11" fmla="*/ 0 w 5155724"/>
                <a:gd name="connsiteY11" fmla="*/ 263164 h 5137421"/>
                <a:gd name="connsiteX12" fmla="*/ 160171 w 5155724"/>
                <a:gd name="connsiteY12" fmla="*/ 0 h 5137421"/>
                <a:gd name="connsiteX0" fmla="*/ 160171 w 5155724"/>
                <a:gd name="connsiteY0" fmla="*/ 0 h 5137421"/>
                <a:gd name="connsiteX1" fmla="*/ 3809762 w 5155724"/>
                <a:gd name="connsiteY1" fmla="*/ 45768 h 5137421"/>
                <a:gd name="connsiteX2" fmla="*/ 4278832 w 5155724"/>
                <a:gd name="connsiteY2" fmla="*/ 572096 h 5137421"/>
                <a:gd name="connsiteX3" fmla="*/ 3695355 w 5155724"/>
                <a:gd name="connsiteY3" fmla="*/ 2734618 h 5137421"/>
                <a:gd name="connsiteX4" fmla="*/ 4118662 w 5155724"/>
                <a:gd name="connsiteY4" fmla="*/ 2883363 h 5137421"/>
                <a:gd name="connsiteX5" fmla="*/ 4896631 w 5155724"/>
                <a:gd name="connsiteY5" fmla="*/ 2700293 h 5137421"/>
                <a:gd name="connsiteX6" fmla="*/ 5136886 w 5155724"/>
                <a:gd name="connsiteY6" fmla="*/ 2917689 h 5137421"/>
                <a:gd name="connsiteX7" fmla="*/ 4955084 w 5155724"/>
                <a:gd name="connsiteY7" fmla="*/ 4133571 h 5137421"/>
                <a:gd name="connsiteX8" fmla="*/ 3569507 w 5155724"/>
                <a:gd name="connsiteY8" fmla="*/ 5137421 h 5137421"/>
                <a:gd name="connsiteX9" fmla="*/ 1636024 w 5155724"/>
                <a:gd name="connsiteY9" fmla="*/ 5034444 h 5137421"/>
                <a:gd name="connsiteX10" fmla="*/ 755088 w 5155724"/>
                <a:gd name="connsiteY10" fmla="*/ 4130532 h 5137421"/>
                <a:gd name="connsiteX11" fmla="*/ 0 w 5155724"/>
                <a:gd name="connsiteY11" fmla="*/ 263164 h 5137421"/>
                <a:gd name="connsiteX12" fmla="*/ 160171 w 5155724"/>
                <a:gd name="connsiteY12" fmla="*/ 0 h 5137421"/>
                <a:gd name="connsiteX0" fmla="*/ 160171 w 5155724"/>
                <a:gd name="connsiteY0" fmla="*/ 0 h 5190340"/>
                <a:gd name="connsiteX1" fmla="*/ 3809762 w 5155724"/>
                <a:gd name="connsiteY1" fmla="*/ 45768 h 5190340"/>
                <a:gd name="connsiteX2" fmla="*/ 4278832 w 5155724"/>
                <a:gd name="connsiteY2" fmla="*/ 572096 h 5190340"/>
                <a:gd name="connsiteX3" fmla="*/ 3695355 w 5155724"/>
                <a:gd name="connsiteY3" fmla="*/ 2734618 h 5190340"/>
                <a:gd name="connsiteX4" fmla="*/ 4118662 w 5155724"/>
                <a:gd name="connsiteY4" fmla="*/ 2883363 h 5190340"/>
                <a:gd name="connsiteX5" fmla="*/ 4896631 w 5155724"/>
                <a:gd name="connsiteY5" fmla="*/ 2700293 h 5190340"/>
                <a:gd name="connsiteX6" fmla="*/ 5136886 w 5155724"/>
                <a:gd name="connsiteY6" fmla="*/ 2917689 h 5190340"/>
                <a:gd name="connsiteX7" fmla="*/ 4955084 w 5155724"/>
                <a:gd name="connsiteY7" fmla="*/ 4133571 h 5190340"/>
                <a:gd name="connsiteX8" fmla="*/ 3576122 w 5155724"/>
                <a:gd name="connsiteY8" fmla="*/ 5190340 h 5190340"/>
                <a:gd name="connsiteX9" fmla="*/ 1636024 w 5155724"/>
                <a:gd name="connsiteY9" fmla="*/ 5034444 h 5190340"/>
                <a:gd name="connsiteX10" fmla="*/ 755088 w 5155724"/>
                <a:gd name="connsiteY10" fmla="*/ 4130532 h 5190340"/>
                <a:gd name="connsiteX11" fmla="*/ 0 w 5155724"/>
                <a:gd name="connsiteY11" fmla="*/ 263164 h 5190340"/>
                <a:gd name="connsiteX12" fmla="*/ 160171 w 5155724"/>
                <a:gd name="connsiteY12" fmla="*/ 0 h 5190340"/>
                <a:gd name="connsiteX0" fmla="*/ 160171 w 5155724"/>
                <a:gd name="connsiteY0" fmla="*/ 0 h 5190340"/>
                <a:gd name="connsiteX1" fmla="*/ 3809762 w 5155724"/>
                <a:gd name="connsiteY1" fmla="*/ 45768 h 5190340"/>
                <a:gd name="connsiteX2" fmla="*/ 4278832 w 5155724"/>
                <a:gd name="connsiteY2" fmla="*/ 572096 h 5190340"/>
                <a:gd name="connsiteX3" fmla="*/ 3695355 w 5155724"/>
                <a:gd name="connsiteY3" fmla="*/ 2734618 h 5190340"/>
                <a:gd name="connsiteX4" fmla="*/ 4118662 w 5155724"/>
                <a:gd name="connsiteY4" fmla="*/ 2883363 h 5190340"/>
                <a:gd name="connsiteX5" fmla="*/ 4896631 w 5155724"/>
                <a:gd name="connsiteY5" fmla="*/ 2700293 h 5190340"/>
                <a:gd name="connsiteX6" fmla="*/ 5136886 w 5155724"/>
                <a:gd name="connsiteY6" fmla="*/ 2917689 h 5190340"/>
                <a:gd name="connsiteX7" fmla="*/ 4955084 w 5155724"/>
                <a:gd name="connsiteY7" fmla="*/ 4133571 h 5190340"/>
                <a:gd name="connsiteX8" fmla="*/ 3576122 w 5155724"/>
                <a:gd name="connsiteY8" fmla="*/ 5190340 h 5190340"/>
                <a:gd name="connsiteX9" fmla="*/ 1636024 w 5155724"/>
                <a:gd name="connsiteY9" fmla="*/ 5034444 h 5190340"/>
                <a:gd name="connsiteX10" fmla="*/ 755088 w 5155724"/>
                <a:gd name="connsiteY10" fmla="*/ 4130532 h 5190340"/>
                <a:gd name="connsiteX11" fmla="*/ 0 w 5155724"/>
                <a:gd name="connsiteY11" fmla="*/ 263164 h 5190340"/>
                <a:gd name="connsiteX12" fmla="*/ 160171 w 5155724"/>
                <a:gd name="connsiteY12" fmla="*/ 0 h 5190340"/>
                <a:gd name="connsiteX0" fmla="*/ 160171 w 5155724"/>
                <a:gd name="connsiteY0" fmla="*/ 0 h 5233075"/>
                <a:gd name="connsiteX1" fmla="*/ 3809762 w 5155724"/>
                <a:gd name="connsiteY1" fmla="*/ 45768 h 5233075"/>
                <a:gd name="connsiteX2" fmla="*/ 4278832 w 5155724"/>
                <a:gd name="connsiteY2" fmla="*/ 572096 h 5233075"/>
                <a:gd name="connsiteX3" fmla="*/ 3695355 w 5155724"/>
                <a:gd name="connsiteY3" fmla="*/ 2734618 h 5233075"/>
                <a:gd name="connsiteX4" fmla="*/ 4118662 w 5155724"/>
                <a:gd name="connsiteY4" fmla="*/ 2883363 h 5233075"/>
                <a:gd name="connsiteX5" fmla="*/ 4896631 w 5155724"/>
                <a:gd name="connsiteY5" fmla="*/ 2700293 h 5233075"/>
                <a:gd name="connsiteX6" fmla="*/ 5136886 w 5155724"/>
                <a:gd name="connsiteY6" fmla="*/ 2917689 h 5233075"/>
                <a:gd name="connsiteX7" fmla="*/ 4955084 w 5155724"/>
                <a:gd name="connsiteY7" fmla="*/ 4133571 h 5233075"/>
                <a:gd name="connsiteX8" fmla="*/ 3576122 w 5155724"/>
                <a:gd name="connsiteY8" fmla="*/ 5190340 h 5233075"/>
                <a:gd name="connsiteX9" fmla="*/ 1636024 w 5155724"/>
                <a:gd name="connsiteY9" fmla="*/ 5034444 h 5233075"/>
                <a:gd name="connsiteX10" fmla="*/ 755088 w 5155724"/>
                <a:gd name="connsiteY10" fmla="*/ 4130532 h 5233075"/>
                <a:gd name="connsiteX11" fmla="*/ 0 w 5155724"/>
                <a:gd name="connsiteY11" fmla="*/ 263164 h 5233075"/>
                <a:gd name="connsiteX12" fmla="*/ 160171 w 5155724"/>
                <a:gd name="connsiteY12" fmla="*/ 0 h 5233075"/>
                <a:gd name="connsiteX0" fmla="*/ 160171 w 5155724"/>
                <a:gd name="connsiteY0" fmla="*/ 0 h 5265166"/>
                <a:gd name="connsiteX1" fmla="*/ 3809762 w 5155724"/>
                <a:gd name="connsiteY1" fmla="*/ 45768 h 5265166"/>
                <a:gd name="connsiteX2" fmla="*/ 4278832 w 5155724"/>
                <a:gd name="connsiteY2" fmla="*/ 572096 h 5265166"/>
                <a:gd name="connsiteX3" fmla="*/ 3695355 w 5155724"/>
                <a:gd name="connsiteY3" fmla="*/ 2734618 h 5265166"/>
                <a:gd name="connsiteX4" fmla="*/ 4118662 w 5155724"/>
                <a:gd name="connsiteY4" fmla="*/ 2883363 h 5265166"/>
                <a:gd name="connsiteX5" fmla="*/ 4896631 w 5155724"/>
                <a:gd name="connsiteY5" fmla="*/ 2700293 h 5265166"/>
                <a:gd name="connsiteX6" fmla="*/ 5136886 w 5155724"/>
                <a:gd name="connsiteY6" fmla="*/ 2917689 h 5265166"/>
                <a:gd name="connsiteX7" fmla="*/ 4955084 w 5155724"/>
                <a:gd name="connsiteY7" fmla="*/ 4133571 h 5265166"/>
                <a:gd name="connsiteX8" fmla="*/ 3576122 w 5155724"/>
                <a:gd name="connsiteY8" fmla="*/ 5190340 h 5265166"/>
                <a:gd name="connsiteX9" fmla="*/ 1636024 w 5155724"/>
                <a:gd name="connsiteY9" fmla="*/ 5034444 h 5265166"/>
                <a:gd name="connsiteX10" fmla="*/ 755088 w 5155724"/>
                <a:gd name="connsiteY10" fmla="*/ 4130532 h 5265166"/>
                <a:gd name="connsiteX11" fmla="*/ 0 w 5155724"/>
                <a:gd name="connsiteY11" fmla="*/ 263164 h 5265166"/>
                <a:gd name="connsiteX12" fmla="*/ 160171 w 5155724"/>
                <a:gd name="connsiteY12" fmla="*/ 0 h 5265166"/>
                <a:gd name="connsiteX0" fmla="*/ 160171 w 5155724"/>
                <a:gd name="connsiteY0" fmla="*/ 0 h 5323386"/>
                <a:gd name="connsiteX1" fmla="*/ 3809762 w 5155724"/>
                <a:gd name="connsiteY1" fmla="*/ 45768 h 5323386"/>
                <a:gd name="connsiteX2" fmla="*/ 4278832 w 5155724"/>
                <a:gd name="connsiteY2" fmla="*/ 572096 h 5323386"/>
                <a:gd name="connsiteX3" fmla="*/ 3695355 w 5155724"/>
                <a:gd name="connsiteY3" fmla="*/ 2734618 h 5323386"/>
                <a:gd name="connsiteX4" fmla="*/ 4118662 w 5155724"/>
                <a:gd name="connsiteY4" fmla="*/ 2883363 h 5323386"/>
                <a:gd name="connsiteX5" fmla="*/ 4896631 w 5155724"/>
                <a:gd name="connsiteY5" fmla="*/ 2700293 h 5323386"/>
                <a:gd name="connsiteX6" fmla="*/ 5136886 w 5155724"/>
                <a:gd name="connsiteY6" fmla="*/ 2917689 h 5323386"/>
                <a:gd name="connsiteX7" fmla="*/ 4955084 w 5155724"/>
                <a:gd name="connsiteY7" fmla="*/ 4133571 h 5323386"/>
                <a:gd name="connsiteX8" fmla="*/ 3576122 w 5155724"/>
                <a:gd name="connsiteY8" fmla="*/ 5190340 h 5323386"/>
                <a:gd name="connsiteX9" fmla="*/ 1636024 w 5155724"/>
                <a:gd name="connsiteY9" fmla="*/ 5034444 h 5323386"/>
                <a:gd name="connsiteX10" fmla="*/ 755088 w 5155724"/>
                <a:gd name="connsiteY10" fmla="*/ 4130532 h 5323386"/>
                <a:gd name="connsiteX11" fmla="*/ 0 w 5155724"/>
                <a:gd name="connsiteY11" fmla="*/ 263164 h 5323386"/>
                <a:gd name="connsiteX12" fmla="*/ 160171 w 5155724"/>
                <a:gd name="connsiteY12" fmla="*/ 0 h 5323386"/>
                <a:gd name="connsiteX0" fmla="*/ 160171 w 5155724"/>
                <a:gd name="connsiteY0" fmla="*/ 0 h 5310841"/>
                <a:gd name="connsiteX1" fmla="*/ 3809762 w 5155724"/>
                <a:gd name="connsiteY1" fmla="*/ 45768 h 5310841"/>
                <a:gd name="connsiteX2" fmla="*/ 4278832 w 5155724"/>
                <a:gd name="connsiteY2" fmla="*/ 572096 h 5310841"/>
                <a:gd name="connsiteX3" fmla="*/ 3695355 w 5155724"/>
                <a:gd name="connsiteY3" fmla="*/ 2734618 h 5310841"/>
                <a:gd name="connsiteX4" fmla="*/ 4118662 w 5155724"/>
                <a:gd name="connsiteY4" fmla="*/ 2883363 h 5310841"/>
                <a:gd name="connsiteX5" fmla="*/ 4896631 w 5155724"/>
                <a:gd name="connsiteY5" fmla="*/ 2700293 h 5310841"/>
                <a:gd name="connsiteX6" fmla="*/ 5136886 w 5155724"/>
                <a:gd name="connsiteY6" fmla="*/ 2917689 h 5310841"/>
                <a:gd name="connsiteX7" fmla="*/ 4955084 w 5155724"/>
                <a:gd name="connsiteY7" fmla="*/ 4133571 h 5310841"/>
                <a:gd name="connsiteX8" fmla="*/ 3576122 w 5155724"/>
                <a:gd name="connsiteY8" fmla="*/ 5190340 h 5310841"/>
                <a:gd name="connsiteX9" fmla="*/ 1636024 w 5155724"/>
                <a:gd name="connsiteY9" fmla="*/ 5034444 h 5310841"/>
                <a:gd name="connsiteX10" fmla="*/ 755088 w 5155724"/>
                <a:gd name="connsiteY10" fmla="*/ 4130532 h 5310841"/>
                <a:gd name="connsiteX11" fmla="*/ 0 w 5155724"/>
                <a:gd name="connsiteY11" fmla="*/ 263164 h 5310841"/>
                <a:gd name="connsiteX12" fmla="*/ 160171 w 5155724"/>
                <a:gd name="connsiteY12" fmla="*/ 0 h 5310841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755088 w 5155724"/>
                <a:gd name="connsiteY10" fmla="*/ 4130532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755088 w 5155724"/>
                <a:gd name="connsiteY10" fmla="*/ 4130532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20483 w 5116036"/>
                <a:gd name="connsiteY0" fmla="*/ 0 h 5333665"/>
                <a:gd name="connsiteX1" fmla="*/ 3770074 w 5116036"/>
                <a:gd name="connsiteY1" fmla="*/ 45768 h 5333665"/>
                <a:gd name="connsiteX2" fmla="*/ 4239144 w 5116036"/>
                <a:gd name="connsiteY2" fmla="*/ 572096 h 5333665"/>
                <a:gd name="connsiteX3" fmla="*/ 3655667 w 5116036"/>
                <a:gd name="connsiteY3" fmla="*/ 2734618 h 5333665"/>
                <a:gd name="connsiteX4" fmla="*/ 4078974 w 5116036"/>
                <a:gd name="connsiteY4" fmla="*/ 2883363 h 5333665"/>
                <a:gd name="connsiteX5" fmla="*/ 4856943 w 5116036"/>
                <a:gd name="connsiteY5" fmla="*/ 2700293 h 5333665"/>
                <a:gd name="connsiteX6" fmla="*/ 5097198 w 5116036"/>
                <a:gd name="connsiteY6" fmla="*/ 2917689 h 5333665"/>
                <a:gd name="connsiteX7" fmla="*/ 4915396 w 5116036"/>
                <a:gd name="connsiteY7" fmla="*/ 4133571 h 5333665"/>
                <a:gd name="connsiteX8" fmla="*/ 3536434 w 5116036"/>
                <a:gd name="connsiteY8" fmla="*/ 5190340 h 5333665"/>
                <a:gd name="connsiteX9" fmla="*/ 1596336 w 5116036"/>
                <a:gd name="connsiteY9" fmla="*/ 5034444 h 5333665"/>
                <a:gd name="connsiteX10" fmla="*/ 761703 w 5116036"/>
                <a:gd name="connsiteY10" fmla="*/ 4123917 h 5333665"/>
                <a:gd name="connsiteX11" fmla="*/ 0 w 5116036"/>
                <a:gd name="connsiteY11" fmla="*/ 283008 h 5333665"/>
                <a:gd name="connsiteX12" fmla="*/ 120483 w 511603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2064 w 5117617"/>
                <a:gd name="connsiteY0" fmla="*/ 0 h 5333665"/>
                <a:gd name="connsiteX1" fmla="*/ 3771655 w 5117617"/>
                <a:gd name="connsiteY1" fmla="*/ 45768 h 5333665"/>
                <a:gd name="connsiteX2" fmla="*/ 4240725 w 5117617"/>
                <a:gd name="connsiteY2" fmla="*/ 572096 h 5333665"/>
                <a:gd name="connsiteX3" fmla="*/ 3657248 w 5117617"/>
                <a:gd name="connsiteY3" fmla="*/ 2734618 h 5333665"/>
                <a:gd name="connsiteX4" fmla="*/ 4080555 w 5117617"/>
                <a:gd name="connsiteY4" fmla="*/ 2883363 h 5333665"/>
                <a:gd name="connsiteX5" fmla="*/ 4858524 w 5117617"/>
                <a:gd name="connsiteY5" fmla="*/ 2700293 h 5333665"/>
                <a:gd name="connsiteX6" fmla="*/ 5098779 w 5117617"/>
                <a:gd name="connsiteY6" fmla="*/ 2917689 h 5333665"/>
                <a:gd name="connsiteX7" fmla="*/ 4916977 w 5117617"/>
                <a:gd name="connsiteY7" fmla="*/ 4133571 h 5333665"/>
                <a:gd name="connsiteX8" fmla="*/ 3538015 w 5117617"/>
                <a:gd name="connsiteY8" fmla="*/ 5190340 h 5333665"/>
                <a:gd name="connsiteX9" fmla="*/ 1597917 w 5117617"/>
                <a:gd name="connsiteY9" fmla="*/ 5034444 h 5333665"/>
                <a:gd name="connsiteX10" fmla="*/ 763284 w 5117617"/>
                <a:gd name="connsiteY10" fmla="*/ 4123917 h 5333665"/>
                <a:gd name="connsiteX11" fmla="*/ 1581 w 5117617"/>
                <a:gd name="connsiteY11" fmla="*/ 283008 h 5333665"/>
                <a:gd name="connsiteX12" fmla="*/ 122064 w 5117617"/>
                <a:gd name="connsiteY12" fmla="*/ 0 h 5333665"/>
                <a:gd name="connsiteX0" fmla="*/ 122064 w 5117617"/>
                <a:gd name="connsiteY0" fmla="*/ 52158 h 5385823"/>
                <a:gd name="connsiteX1" fmla="*/ 3771655 w 5117617"/>
                <a:gd name="connsiteY1" fmla="*/ 97926 h 5385823"/>
                <a:gd name="connsiteX2" fmla="*/ 4240725 w 5117617"/>
                <a:gd name="connsiteY2" fmla="*/ 624254 h 5385823"/>
                <a:gd name="connsiteX3" fmla="*/ 3657248 w 5117617"/>
                <a:gd name="connsiteY3" fmla="*/ 2786776 h 5385823"/>
                <a:gd name="connsiteX4" fmla="*/ 4080555 w 5117617"/>
                <a:gd name="connsiteY4" fmla="*/ 2935521 h 5385823"/>
                <a:gd name="connsiteX5" fmla="*/ 4858524 w 5117617"/>
                <a:gd name="connsiteY5" fmla="*/ 2752451 h 5385823"/>
                <a:gd name="connsiteX6" fmla="*/ 5098779 w 5117617"/>
                <a:gd name="connsiteY6" fmla="*/ 2969847 h 5385823"/>
                <a:gd name="connsiteX7" fmla="*/ 4916977 w 5117617"/>
                <a:gd name="connsiteY7" fmla="*/ 4185729 h 5385823"/>
                <a:gd name="connsiteX8" fmla="*/ 3538015 w 5117617"/>
                <a:gd name="connsiteY8" fmla="*/ 5242498 h 5385823"/>
                <a:gd name="connsiteX9" fmla="*/ 1597917 w 5117617"/>
                <a:gd name="connsiteY9" fmla="*/ 5086602 h 5385823"/>
                <a:gd name="connsiteX10" fmla="*/ 763284 w 5117617"/>
                <a:gd name="connsiteY10" fmla="*/ 4176075 h 5385823"/>
                <a:gd name="connsiteX11" fmla="*/ 1581 w 5117617"/>
                <a:gd name="connsiteY11" fmla="*/ 335166 h 5385823"/>
                <a:gd name="connsiteX12" fmla="*/ 122064 w 5117617"/>
                <a:gd name="connsiteY12" fmla="*/ 52158 h 5385823"/>
                <a:gd name="connsiteX0" fmla="*/ 122064 w 5117617"/>
                <a:gd name="connsiteY0" fmla="*/ 57046 h 5390711"/>
                <a:gd name="connsiteX1" fmla="*/ 953729 w 5117617"/>
                <a:gd name="connsiteY1" fmla="*/ 2696 h 5390711"/>
                <a:gd name="connsiteX2" fmla="*/ 3771655 w 5117617"/>
                <a:gd name="connsiteY2" fmla="*/ 102814 h 5390711"/>
                <a:gd name="connsiteX3" fmla="*/ 4240725 w 5117617"/>
                <a:gd name="connsiteY3" fmla="*/ 629142 h 5390711"/>
                <a:gd name="connsiteX4" fmla="*/ 3657248 w 5117617"/>
                <a:gd name="connsiteY4" fmla="*/ 2791664 h 5390711"/>
                <a:gd name="connsiteX5" fmla="*/ 4080555 w 5117617"/>
                <a:gd name="connsiteY5" fmla="*/ 2940409 h 5390711"/>
                <a:gd name="connsiteX6" fmla="*/ 4858524 w 5117617"/>
                <a:gd name="connsiteY6" fmla="*/ 2757339 h 5390711"/>
                <a:gd name="connsiteX7" fmla="*/ 5098779 w 5117617"/>
                <a:gd name="connsiteY7" fmla="*/ 2974735 h 5390711"/>
                <a:gd name="connsiteX8" fmla="*/ 4916977 w 5117617"/>
                <a:gd name="connsiteY8" fmla="*/ 4190617 h 5390711"/>
                <a:gd name="connsiteX9" fmla="*/ 3538015 w 5117617"/>
                <a:gd name="connsiteY9" fmla="*/ 5247386 h 5390711"/>
                <a:gd name="connsiteX10" fmla="*/ 1597917 w 5117617"/>
                <a:gd name="connsiteY10" fmla="*/ 5091490 h 5390711"/>
                <a:gd name="connsiteX11" fmla="*/ 763284 w 5117617"/>
                <a:gd name="connsiteY11" fmla="*/ 4180963 h 5390711"/>
                <a:gd name="connsiteX12" fmla="*/ 1581 w 5117617"/>
                <a:gd name="connsiteY12" fmla="*/ 340054 h 5390711"/>
                <a:gd name="connsiteX13" fmla="*/ 122064 w 5117617"/>
                <a:gd name="connsiteY13" fmla="*/ 57046 h 5390711"/>
                <a:gd name="connsiteX0" fmla="*/ 163001 w 5158554"/>
                <a:gd name="connsiteY0" fmla="*/ 1657 h 5335322"/>
                <a:gd name="connsiteX1" fmla="*/ 1609834 w 5158554"/>
                <a:gd name="connsiteY1" fmla="*/ 403736 h 5335322"/>
                <a:gd name="connsiteX2" fmla="*/ 3812592 w 5158554"/>
                <a:gd name="connsiteY2" fmla="*/ 47425 h 5335322"/>
                <a:gd name="connsiteX3" fmla="*/ 4281662 w 5158554"/>
                <a:gd name="connsiteY3" fmla="*/ 573753 h 5335322"/>
                <a:gd name="connsiteX4" fmla="*/ 3698185 w 5158554"/>
                <a:gd name="connsiteY4" fmla="*/ 2736275 h 5335322"/>
                <a:gd name="connsiteX5" fmla="*/ 4121492 w 5158554"/>
                <a:gd name="connsiteY5" fmla="*/ 2885020 h 5335322"/>
                <a:gd name="connsiteX6" fmla="*/ 4899461 w 5158554"/>
                <a:gd name="connsiteY6" fmla="*/ 2701950 h 5335322"/>
                <a:gd name="connsiteX7" fmla="*/ 5139716 w 5158554"/>
                <a:gd name="connsiteY7" fmla="*/ 2919346 h 5335322"/>
                <a:gd name="connsiteX8" fmla="*/ 4957914 w 5158554"/>
                <a:gd name="connsiteY8" fmla="*/ 4135228 h 5335322"/>
                <a:gd name="connsiteX9" fmla="*/ 3578952 w 5158554"/>
                <a:gd name="connsiteY9" fmla="*/ 5191997 h 5335322"/>
                <a:gd name="connsiteX10" fmla="*/ 1638854 w 5158554"/>
                <a:gd name="connsiteY10" fmla="*/ 5036101 h 5335322"/>
                <a:gd name="connsiteX11" fmla="*/ 804221 w 5158554"/>
                <a:gd name="connsiteY11" fmla="*/ 4125574 h 5335322"/>
                <a:gd name="connsiteX12" fmla="*/ 42518 w 5158554"/>
                <a:gd name="connsiteY12" fmla="*/ 284665 h 5335322"/>
                <a:gd name="connsiteX13" fmla="*/ 163001 w 5158554"/>
                <a:gd name="connsiteY13" fmla="*/ 1657 h 5335322"/>
                <a:gd name="connsiteX0" fmla="*/ 121994 w 5117547"/>
                <a:gd name="connsiteY0" fmla="*/ 5380 h 5339045"/>
                <a:gd name="connsiteX1" fmla="*/ 1568827 w 5117547"/>
                <a:gd name="connsiteY1" fmla="*/ 407459 h 5339045"/>
                <a:gd name="connsiteX2" fmla="*/ 3771585 w 5117547"/>
                <a:gd name="connsiteY2" fmla="*/ 51148 h 5339045"/>
                <a:gd name="connsiteX3" fmla="*/ 4240655 w 5117547"/>
                <a:gd name="connsiteY3" fmla="*/ 577476 h 5339045"/>
                <a:gd name="connsiteX4" fmla="*/ 3657178 w 5117547"/>
                <a:gd name="connsiteY4" fmla="*/ 2739998 h 5339045"/>
                <a:gd name="connsiteX5" fmla="*/ 4080485 w 5117547"/>
                <a:gd name="connsiteY5" fmla="*/ 2888743 h 5339045"/>
                <a:gd name="connsiteX6" fmla="*/ 4858454 w 5117547"/>
                <a:gd name="connsiteY6" fmla="*/ 2705673 h 5339045"/>
                <a:gd name="connsiteX7" fmla="*/ 5098709 w 5117547"/>
                <a:gd name="connsiteY7" fmla="*/ 2923069 h 5339045"/>
                <a:gd name="connsiteX8" fmla="*/ 4916907 w 5117547"/>
                <a:gd name="connsiteY8" fmla="*/ 4138951 h 5339045"/>
                <a:gd name="connsiteX9" fmla="*/ 3537945 w 5117547"/>
                <a:gd name="connsiteY9" fmla="*/ 5195720 h 5339045"/>
                <a:gd name="connsiteX10" fmla="*/ 1597847 w 5117547"/>
                <a:gd name="connsiteY10" fmla="*/ 5039824 h 5339045"/>
                <a:gd name="connsiteX11" fmla="*/ 763214 w 5117547"/>
                <a:gd name="connsiteY11" fmla="*/ 4129297 h 5339045"/>
                <a:gd name="connsiteX12" fmla="*/ 1511 w 5117547"/>
                <a:gd name="connsiteY12" fmla="*/ 288388 h 5339045"/>
                <a:gd name="connsiteX13" fmla="*/ 121994 w 5117547"/>
                <a:gd name="connsiteY13" fmla="*/ 5380 h 533904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5278 w 5120831"/>
                <a:gd name="connsiteY0" fmla="*/ 642 h 5334307"/>
                <a:gd name="connsiteX1" fmla="*/ 1572111 w 5120831"/>
                <a:gd name="connsiteY1" fmla="*/ 402721 h 5334307"/>
                <a:gd name="connsiteX2" fmla="*/ 3774869 w 5120831"/>
                <a:gd name="connsiteY2" fmla="*/ 46410 h 5334307"/>
                <a:gd name="connsiteX3" fmla="*/ 4243939 w 5120831"/>
                <a:gd name="connsiteY3" fmla="*/ 572738 h 5334307"/>
                <a:gd name="connsiteX4" fmla="*/ 3660462 w 5120831"/>
                <a:gd name="connsiteY4" fmla="*/ 2735260 h 5334307"/>
                <a:gd name="connsiteX5" fmla="*/ 4083769 w 5120831"/>
                <a:gd name="connsiteY5" fmla="*/ 2884005 h 5334307"/>
                <a:gd name="connsiteX6" fmla="*/ 4861738 w 5120831"/>
                <a:gd name="connsiteY6" fmla="*/ 2700935 h 5334307"/>
                <a:gd name="connsiteX7" fmla="*/ 5101993 w 5120831"/>
                <a:gd name="connsiteY7" fmla="*/ 2918331 h 5334307"/>
                <a:gd name="connsiteX8" fmla="*/ 4920191 w 5120831"/>
                <a:gd name="connsiteY8" fmla="*/ 4134213 h 5334307"/>
                <a:gd name="connsiteX9" fmla="*/ 3541229 w 5120831"/>
                <a:gd name="connsiteY9" fmla="*/ 5190982 h 5334307"/>
                <a:gd name="connsiteX10" fmla="*/ 1601131 w 5120831"/>
                <a:gd name="connsiteY10" fmla="*/ 5035086 h 5334307"/>
                <a:gd name="connsiteX11" fmla="*/ 766498 w 5120831"/>
                <a:gd name="connsiteY11" fmla="*/ 4124559 h 5334307"/>
                <a:gd name="connsiteX12" fmla="*/ 4795 w 5120831"/>
                <a:gd name="connsiteY12" fmla="*/ 283650 h 5334307"/>
                <a:gd name="connsiteX13" fmla="*/ 125278 w 5120831"/>
                <a:gd name="connsiteY13" fmla="*/ 642 h 5334307"/>
                <a:gd name="connsiteX0" fmla="*/ 194618 w 5117409"/>
                <a:gd name="connsiteY0" fmla="*/ 661 h 5321097"/>
                <a:gd name="connsiteX1" fmla="*/ 1568689 w 5117409"/>
                <a:gd name="connsiteY1" fmla="*/ 389511 h 5321097"/>
                <a:gd name="connsiteX2" fmla="*/ 3771447 w 5117409"/>
                <a:gd name="connsiteY2" fmla="*/ 33200 h 5321097"/>
                <a:gd name="connsiteX3" fmla="*/ 4240517 w 5117409"/>
                <a:gd name="connsiteY3" fmla="*/ 559528 h 5321097"/>
                <a:gd name="connsiteX4" fmla="*/ 3657040 w 5117409"/>
                <a:gd name="connsiteY4" fmla="*/ 2722050 h 5321097"/>
                <a:gd name="connsiteX5" fmla="*/ 4080347 w 5117409"/>
                <a:gd name="connsiteY5" fmla="*/ 2870795 h 5321097"/>
                <a:gd name="connsiteX6" fmla="*/ 4858316 w 5117409"/>
                <a:gd name="connsiteY6" fmla="*/ 2687725 h 5321097"/>
                <a:gd name="connsiteX7" fmla="*/ 5098571 w 5117409"/>
                <a:gd name="connsiteY7" fmla="*/ 2905121 h 5321097"/>
                <a:gd name="connsiteX8" fmla="*/ 4916769 w 5117409"/>
                <a:gd name="connsiteY8" fmla="*/ 4121003 h 5321097"/>
                <a:gd name="connsiteX9" fmla="*/ 3537807 w 5117409"/>
                <a:gd name="connsiteY9" fmla="*/ 5177772 h 5321097"/>
                <a:gd name="connsiteX10" fmla="*/ 1597709 w 5117409"/>
                <a:gd name="connsiteY10" fmla="*/ 5021876 h 5321097"/>
                <a:gd name="connsiteX11" fmla="*/ 763076 w 5117409"/>
                <a:gd name="connsiteY11" fmla="*/ 4111349 h 5321097"/>
                <a:gd name="connsiteX12" fmla="*/ 1373 w 5117409"/>
                <a:gd name="connsiteY12" fmla="*/ 270440 h 5321097"/>
                <a:gd name="connsiteX13" fmla="*/ 194618 w 5117409"/>
                <a:gd name="connsiteY13" fmla="*/ 661 h 532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17409" h="5321097">
                  <a:moveTo>
                    <a:pt x="194618" y="661"/>
                  </a:moveTo>
                  <a:cubicBezTo>
                    <a:pt x="323542" y="-19184"/>
                    <a:pt x="649533" y="414957"/>
                    <a:pt x="1568689" y="389511"/>
                  </a:cubicBezTo>
                  <a:cubicBezTo>
                    <a:pt x="2653213" y="383909"/>
                    <a:pt x="3124394" y="100779"/>
                    <a:pt x="3771447" y="33200"/>
                  </a:cubicBezTo>
                  <a:cubicBezTo>
                    <a:pt x="4076533" y="82782"/>
                    <a:pt x="4255771" y="361201"/>
                    <a:pt x="4240517" y="559528"/>
                  </a:cubicBezTo>
                  <a:cubicBezTo>
                    <a:pt x="4134885" y="1040444"/>
                    <a:pt x="3441454" y="1770402"/>
                    <a:pt x="3657040" y="2722050"/>
                  </a:cubicBezTo>
                  <a:cubicBezTo>
                    <a:pt x="3855346" y="2897493"/>
                    <a:pt x="3912786" y="2867517"/>
                    <a:pt x="4080347" y="2870795"/>
                  </a:cubicBezTo>
                  <a:cubicBezTo>
                    <a:pt x="4469095" y="2685699"/>
                    <a:pt x="4713400" y="2680097"/>
                    <a:pt x="4858316" y="2687725"/>
                  </a:cubicBezTo>
                  <a:cubicBezTo>
                    <a:pt x="4979879" y="2714423"/>
                    <a:pt x="5029926" y="2809772"/>
                    <a:pt x="5098571" y="2905121"/>
                  </a:cubicBezTo>
                  <a:cubicBezTo>
                    <a:pt x="5151961" y="3420007"/>
                    <a:pt x="5092025" y="3861236"/>
                    <a:pt x="4916769" y="4121003"/>
                  </a:cubicBezTo>
                  <a:cubicBezTo>
                    <a:pt x="4626892" y="4601147"/>
                    <a:pt x="4012895" y="4982068"/>
                    <a:pt x="3537807" y="5177772"/>
                  </a:cubicBezTo>
                  <a:cubicBezTo>
                    <a:pt x="2666208" y="5344099"/>
                    <a:pt x="2707437" y="5444276"/>
                    <a:pt x="1597709" y="5021876"/>
                  </a:cubicBezTo>
                  <a:cubicBezTo>
                    <a:pt x="1132082" y="4766876"/>
                    <a:pt x="931042" y="4412653"/>
                    <a:pt x="763076" y="4111349"/>
                  </a:cubicBezTo>
                  <a:cubicBezTo>
                    <a:pt x="343808" y="2917039"/>
                    <a:pt x="129594" y="1504439"/>
                    <a:pt x="1373" y="270440"/>
                  </a:cubicBezTo>
                  <a:cubicBezTo>
                    <a:pt x="-11383" y="129800"/>
                    <a:pt x="65694" y="20506"/>
                    <a:pt x="194618" y="661"/>
                  </a:cubicBezTo>
                  <a:close/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2831093" y="3153931"/>
              <a:ext cx="4173877" cy="1332480"/>
            </a:xfrm>
            <a:custGeom>
              <a:avLst/>
              <a:gdLst>
                <a:gd name="connsiteX0" fmla="*/ 0 w 4173877"/>
                <a:gd name="connsiteY0" fmla="*/ 238137 h 1309751"/>
                <a:gd name="connsiteX1" fmla="*/ 383653 w 4173877"/>
                <a:gd name="connsiteY1" fmla="*/ 0 h 1309751"/>
                <a:gd name="connsiteX2" fmla="*/ 879755 w 4173877"/>
                <a:gd name="connsiteY2" fmla="*/ 244752 h 1309751"/>
                <a:gd name="connsiteX3" fmla="*/ 1931493 w 4173877"/>
                <a:gd name="connsiteY3" fmla="*/ 1256832 h 1309751"/>
                <a:gd name="connsiteX4" fmla="*/ 3069222 w 4173877"/>
                <a:gd name="connsiteY4" fmla="*/ 1309751 h 1309751"/>
                <a:gd name="connsiteX5" fmla="*/ 3856372 w 4173877"/>
                <a:gd name="connsiteY5" fmla="*/ 1065000 h 1309751"/>
                <a:gd name="connsiteX6" fmla="*/ 4140804 w 4173877"/>
                <a:gd name="connsiteY6" fmla="*/ 456429 h 1309751"/>
                <a:gd name="connsiteX7" fmla="*/ 4173877 w 4173877"/>
                <a:gd name="connsiteY7" fmla="*/ 119069 h 1309751"/>
                <a:gd name="connsiteX0" fmla="*/ 0 w 4173877"/>
                <a:gd name="connsiteY0" fmla="*/ 238142 h 1309756"/>
                <a:gd name="connsiteX1" fmla="*/ 383653 w 4173877"/>
                <a:gd name="connsiteY1" fmla="*/ 5 h 1309756"/>
                <a:gd name="connsiteX2" fmla="*/ 879755 w 4173877"/>
                <a:gd name="connsiteY2" fmla="*/ 244757 h 1309756"/>
                <a:gd name="connsiteX3" fmla="*/ 1931493 w 4173877"/>
                <a:gd name="connsiteY3" fmla="*/ 1256837 h 1309756"/>
                <a:gd name="connsiteX4" fmla="*/ 3069222 w 4173877"/>
                <a:gd name="connsiteY4" fmla="*/ 1309756 h 1309756"/>
                <a:gd name="connsiteX5" fmla="*/ 3856372 w 4173877"/>
                <a:gd name="connsiteY5" fmla="*/ 1065005 h 1309756"/>
                <a:gd name="connsiteX6" fmla="*/ 4140804 w 4173877"/>
                <a:gd name="connsiteY6" fmla="*/ 456434 h 1309756"/>
                <a:gd name="connsiteX7" fmla="*/ 4173877 w 4173877"/>
                <a:gd name="connsiteY7" fmla="*/ 119074 h 1309756"/>
                <a:gd name="connsiteX0" fmla="*/ 0 w 4173877"/>
                <a:gd name="connsiteY0" fmla="*/ 249281 h 1320895"/>
                <a:gd name="connsiteX1" fmla="*/ 383653 w 4173877"/>
                <a:gd name="connsiteY1" fmla="*/ 11144 h 1320895"/>
                <a:gd name="connsiteX2" fmla="*/ 879755 w 4173877"/>
                <a:gd name="connsiteY2" fmla="*/ 255896 h 1320895"/>
                <a:gd name="connsiteX3" fmla="*/ 1931493 w 4173877"/>
                <a:gd name="connsiteY3" fmla="*/ 1267976 h 1320895"/>
                <a:gd name="connsiteX4" fmla="*/ 3069222 w 4173877"/>
                <a:gd name="connsiteY4" fmla="*/ 1320895 h 1320895"/>
                <a:gd name="connsiteX5" fmla="*/ 3856372 w 4173877"/>
                <a:gd name="connsiteY5" fmla="*/ 1076144 h 1320895"/>
                <a:gd name="connsiteX6" fmla="*/ 4140804 w 4173877"/>
                <a:gd name="connsiteY6" fmla="*/ 467573 h 1320895"/>
                <a:gd name="connsiteX7" fmla="*/ 4173877 w 4173877"/>
                <a:gd name="connsiteY7" fmla="*/ 130213 h 1320895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44037"/>
                <a:gd name="connsiteX1" fmla="*/ 383653 w 4173877"/>
                <a:gd name="connsiteY1" fmla="*/ 1377 h 1344037"/>
                <a:gd name="connsiteX2" fmla="*/ 978976 w 4173877"/>
                <a:gd name="connsiteY2" fmla="*/ 351967 h 1344037"/>
                <a:gd name="connsiteX3" fmla="*/ 1931493 w 4173877"/>
                <a:gd name="connsiteY3" fmla="*/ 1258209 h 1344037"/>
                <a:gd name="connsiteX4" fmla="*/ 3069222 w 4173877"/>
                <a:gd name="connsiteY4" fmla="*/ 1311128 h 1344037"/>
                <a:gd name="connsiteX5" fmla="*/ 3856372 w 4173877"/>
                <a:gd name="connsiteY5" fmla="*/ 1066377 h 1344037"/>
                <a:gd name="connsiteX6" fmla="*/ 4140804 w 4173877"/>
                <a:gd name="connsiteY6" fmla="*/ 457806 h 1344037"/>
                <a:gd name="connsiteX7" fmla="*/ 4173877 w 4173877"/>
                <a:gd name="connsiteY7" fmla="*/ 120446 h 1344037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73877" h="1332480">
                  <a:moveTo>
                    <a:pt x="0" y="239514"/>
                  </a:moveTo>
                  <a:cubicBezTo>
                    <a:pt x="127884" y="160135"/>
                    <a:pt x="220490" y="-17365"/>
                    <a:pt x="383653" y="1377"/>
                  </a:cubicBezTo>
                  <a:cubicBezTo>
                    <a:pt x="546816" y="20119"/>
                    <a:pt x="628397" y="14607"/>
                    <a:pt x="978976" y="351967"/>
                  </a:cubicBezTo>
                  <a:cubicBezTo>
                    <a:pt x="1296482" y="654048"/>
                    <a:pt x="1790379" y="1214110"/>
                    <a:pt x="1931493" y="1258209"/>
                  </a:cubicBezTo>
                  <a:cubicBezTo>
                    <a:pt x="2072607" y="1302308"/>
                    <a:pt x="2760536" y="1366252"/>
                    <a:pt x="3069222" y="1311128"/>
                  </a:cubicBezTo>
                  <a:cubicBezTo>
                    <a:pt x="3377908" y="1256004"/>
                    <a:pt x="3748332" y="1183241"/>
                    <a:pt x="3856372" y="1066377"/>
                  </a:cubicBezTo>
                  <a:cubicBezTo>
                    <a:pt x="3964412" y="949513"/>
                    <a:pt x="4085681" y="660663"/>
                    <a:pt x="4140804" y="457806"/>
                  </a:cubicBezTo>
                  <a:cubicBezTo>
                    <a:pt x="4178287" y="345353"/>
                    <a:pt x="4162853" y="232899"/>
                    <a:pt x="4173877" y="120446"/>
                  </a:cubicBezTo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173354" y="3530364"/>
            <a:ext cx="1075812" cy="1375030"/>
            <a:chOff x="2794000" y="1054570"/>
            <a:chExt cx="3404655" cy="4351598"/>
          </a:xfrm>
        </p:grpSpPr>
        <p:sp>
          <p:nvSpPr>
            <p:cNvPr id="32" name="Freeform 31"/>
            <p:cNvSpPr/>
            <p:nvPr/>
          </p:nvSpPr>
          <p:spPr>
            <a:xfrm>
              <a:off x="2804973" y="1759285"/>
              <a:ext cx="1468339" cy="2871794"/>
            </a:xfrm>
            <a:custGeom>
              <a:avLst/>
              <a:gdLst>
                <a:gd name="connsiteX0" fmla="*/ 1429608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0" fmla="*/ 1429608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21" fmla="*/ 1429608 w 1469469"/>
                <a:gd name="connsiteY21" fmla="*/ 87026 h 2873890"/>
                <a:gd name="connsiteX0" fmla="*/ 1460211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21" fmla="*/ 1460211 w 1469469"/>
                <a:gd name="connsiteY21" fmla="*/ 87026 h 2873890"/>
                <a:gd name="connsiteX0" fmla="*/ 1459081 w 1468339"/>
                <a:gd name="connsiteY0" fmla="*/ 87026 h 2873771"/>
                <a:gd name="connsiteX1" fmla="*/ 678698 w 1468339"/>
                <a:gd name="connsiteY1" fmla="*/ 117628 h 2873771"/>
                <a:gd name="connsiteX2" fmla="*/ 393068 w 1468339"/>
                <a:gd name="connsiteY2" fmla="*/ 347142 h 2873771"/>
                <a:gd name="connsiteX3" fmla="*/ 224750 w 1468339"/>
                <a:gd name="connsiteY3" fmla="*/ 678662 h 2873771"/>
                <a:gd name="connsiteX4" fmla="*/ 183946 w 1468339"/>
                <a:gd name="connsiteY4" fmla="*/ 979580 h 2873771"/>
                <a:gd name="connsiteX5" fmla="*/ 143141 w 1468339"/>
                <a:gd name="connsiteY5" fmla="*/ 1657921 h 2873771"/>
                <a:gd name="connsiteX6" fmla="*/ 199247 w 1468339"/>
                <a:gd name="connsiteY6" fmla="*/ 2565775 h 2873771"/>
                <a:gd name="connsiteX7" fmla="*/ 219650 w 1468339"/>
                <a:gd name="connsiteY7" fmla="*/ 2744286 h 2873771"/>
                <a:gd name="connsiteX8" fmla="*/ 382867 w 1468339"/>
                <a:gd name="connsiteY8" fmla="*/ 2703483 h 2873771"/>
                <a:gd name="connsiteX9" fmla="*/ 984731 w 1468339"/>
                <a:gd name="connsiteY9" fmla="*/ 2509672 h 2873771"/>
                <a:gd name="connsiteX10" fmla="*/ 1336669 w 1468339"/>
                <a:gd name="connsiteY10" fmla="*/ 2371963 h 2873771"/>
                <a:gd name="connsiteX11" fmla="*/ 1438679 w 1468339"/>
                <a:gd name="connsiteY11" fmla="*/ 2371963 h 2873771"/>
                <a:gd name="connsiteX12" fmla="*/ 1453981 w 1468339"/>
                <a:gd name="connsiteY12" fmla="*/ 2448468 h 2873771"/>
                <a:gd name="connsiteX13" fmla="*/ 1249959 w 1468339"/>
                <a:gd name="connsiteY13" fmla="*/ 2535173 h 2873771"/>
                <a:gd name="connsiteX14" fmla="*/ 306359 w 1468339"/>
                <a:gd name="connsiteY14" fmla="*/ 2871794 h 2873771"/>
                <a:gd name="connsiteX15" fmla="*/ 46231 w 1468339"/>
                <a:gd name="connsiteY15" fmla="*/ 2621879 h 2873771"/>
                <a:gd name="connsiteX16" fmla="*/ 326 w 1468339"/>
                <a:gd name="connsiteY16" fmla="*/ 1632419 h 2873771"/>
                <a:gd name="connsiteX17" fmla="*/ 66633 w 1468339"/>
                <a:gd name="connsiteY17" fmla="*/ 663361 h 2873771"/>
                <a:gd name="connsiteX18" fmla="*/ 352264 w 1468339"/>
                <a:gd name="connsiteY18" fmla="*/ 173731 h 2873771"/>
                <a:gd name="connsiteX19" fmla="*/ 714402 w 1468339"/>
                <a:gd name="connsiteY19" fmla="*/ 10521 h 2873771"/>
                <a:gd name="connsiteX20" fmla="*/ 1464182 w 1468339"/>
                <a:gd name="connsiteY20" fmla="*/ 15622 h 2873771"/>
                <a:gd name="connsiteX21" fmla="*/ 1459081 w 1468339"/>
                <a:gd name="connsiteY21" fmla="*/ 87026 h 2873771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382867 w 1468339"/>
                <a:gd name="connsiteY8" fmla="*/ 2703483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382867 w 1468339"/>
                <a:gd name="connsiteY8" fmla="*/ 2703483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010234 w 1468339"/>
                <a:gd name="connsiteY10" fmla="*/ 2489271 h 2871794"/>
                <a:gd name="connsiteX11" fmla="*/ 1336669 w 1468339"/>
                <a:gd name="connsiteY11" fmla="*/ 2371963 h 2871794"/>
                <a:gd name="connsiteX12" fmla="*/ 1438679 w 1468339"/>
                <a:gd name="connsiteY12" fmla="*/ 2371963 h 2871794"/>
                <a:gd name="connsiteX13" fmla="*/ 1453981 w 1468339"/>
                <a:gd name="connsiteY13" fmla="*/ 2448468 h 2871794"/>
                <a:gd name="connsiteX14" fmla="*/ 1249959 w 1468339"/>
                <a:gd name="connsiteY14" fmla="*/ 2535173 h 2871794"/>
                <a:gd name="connsiteX15" fmla="*/ 306359 w 1468339"/>
                <a:gd name="connsiteY15" fmla="*/ 2871794 h 2871794"/>
                <a:gd name="connsiteX16" fmla="*/ 46231 w 1468339"/>
                <a:gd name="connsiteY16" fmla="*/ 2621879 h 2871794"/>
                <a:gd name="connsiteX17" fmla="*/ 326 w 1468339"/>
                <a:gd name="connsiteY17" fmla="*/ 1632419 h 2871794"/>
                <a:gd name="connsiteX18" fmla="*/ 66633 w 1468339"/>
                <a:gd name="connsiteY18" fmla="*/ 663361 h 2871794"/>
                <a:gd name="connsiteX19" fmla="*/ 352264 w 1468339"/>
                <a:gd name="connsiteY19" fmla="*/ 173731 h 2871794"/>
                <a:gd name="connsiteX20" fmla="*/ 714402 w 1468339"/>
                <a:gd name="connsiteY20" fmla="*/ 10521 h 2871794"/>
                <a:gd name="connsiteX21" fmla="*/ 1464182 w 1468339"/>
                <a:gd name="connsiteY21" fmla="*/ 15622 h 2871794"/>
                <a:gd name="connsiteX22" fmla="*/ 1459081 w 1468339"/>
                <a:gd name="connsiteY22" fmla="*/ 87026 h 2871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468339" h="2871794">
                  <a:moveTo>
                    <a:pt x="1459081" y="87026"/>
                  </a:moveTo>
                  <a:cubicBezTo>
                    <a:pt x="1170475" y="80650"/>
                    <a:pt x="856367" y="74275"/>
                    <a:pt x="678698" y="117628"/>
                  </a:cubicBezTo>
                  <a:cubicBezTo>
                    <a:pt x="501029" y="160981"/>
                    <a:pt x="468726" y="253636"/>
                    <a:pt x="393068" y="347142"/>
                  </a:cubicBezTo>
                  <a:cubicBezTo>
                    <a:pt x="317410" y="440648"/>
                    <a:pt x="259604" y="573256"/>
                    <a:pt x="224750" y="678662"/>
                  </a:cubicBezTo>
                  <a:cubicBezTo>
                    <a:pt x="189896" y="784068"/>
                    <a:pt x="197548" y="816370"/>
                    <a:pt x="183946" y="979580"/>
                  </a:cubicBezTo>
                  <a:cubicBezTo>
                    <a:pt x="170344" y="1142790"/>
                    <a:pt x="140591" y="1393555"/>
                    <a:pt x="143141" y="1657921"/>
                  </a:cubicBezTo>
                  <a:cubicBezTo>
                    <a:pt x="145691" y="1922287"/>
                    <a:pt x="186496" y="2384714"/>
                    <a:pt x="199247" y="2565775"/>
                  </a:cubicBezTo>
                  <a:cubicBezTo>
                    <a:pt x="211998" y="2746836"/>
                    <a:pt x="209449" y="2712835"/>
                    <a:pt x="219650" y="2744286"/>
                  </a:cubicBezTo>
                  <a:cubicBezTo>
                    <a:pt x="260454" y="2765537"/>
                    <a:pt x="316561" y="2732384"/>
                    <a:pt x="444074" y="2693282"/>
                  </a:cubicBezTo>
                  <a:cubicBezTo>
                    <a:pt x="571587" y="2654180"/>
                    <a:pt x="890371" y="2543674"/>
                    <a:pt x="984731" y="2509672"/>
                  </a:cubicBezTo>
                  <a:cubicBezTo>
                    <a:pt x="1079091" y="2475670"/>
                    <a:pt x="951578" y="2512223"/>
                    <a:pt x="1010234" y="2489271"/>
                  </a:cubicBezTo>
                  <a:cubicBezTo>
                    <a:pt x="1068890" y="2466320"/>
                    <a:pt x="1265262" y="2391514"/>
                    <a:pt x="1336669" y="2371963"/>
                  </a:cubicBezTo>
                  <a:cubicBezTo>
                    <a:pt x="1408076" y="2352412"/>
                    <a:pt x="1419127" y="2359212"/>
                    <a:pt x="1438679" y="2371963"/>
                  </a:cubicBezTo>
                  <a:cubicBezTo>
                    <a:pt x="1458231" y="2384714"/>
                    <a:pt x="1485434" y="2421266"/>
                    <a:pt x="1453981" y="2448468"/>
                  </a:cubicBezTo>
                  <a:cubicBezTo>
                    <a:pt x="1422528" y="2475670"/>
                    <a:pt x="1441229" y="2464619"/>
                    <a:pt x="1249959" y="2535173"/>
                  </a:cubicBezTo>
                  <a:cubicBezTo>
                    <a:pt x="1058689" y="2605727"/>
                    <a:pt x="532482" y="2791039"/>
                    <a:pt x="306359" y="2871794"/>
                  </a:cubicBezTo>
                  <a:cubicBezTo>
                    <a:pt x="197547" y="2870945"/>
                    <a:pt x="71734" y="2823341"/>
                    <a:pt x="46231" y="2621879"/>
                  </a:cubicBezTo>
                  <a:cubicBezTo>
                    <a:pt x="20728" y="2420417"/>
                    <a:pt x="-3074" y="1958839"/>
                    <a:pt x="326" y="1632419"/>
                  </a:cubicBezTo>
                  <a:cubicBezTo>
                    <a:pt x="3726" y="1305999"/>
                    <a:pt x="7977" y="906476"/>
                    <a:pt x="66633" y="663361"/>
                  </a:cubicBezTo>
                  <a:cubicBezTo>
                    <a:pt x="125289" y="420246"/>
                    <a:pt x="244302" y="282538"/>
                    <a:pt x="352264" y="173731"/>
                  </a:cubicBezTo>
                  <a:cubicBezTo>
                    <a:pt x="460226" y="64924"/>
                    <a:pt x="529082" y="36872"/>
                    <a:pt x="714402" y="10521"/>
                  </a:cubicBezTo>
                  <a:cubicBezTo>
                    <a:pt x="899722" y="-15830"/>
                    <a:pt x="1464182" y="15622"/>
                    <a:pt x="1464182" y="15622"/>
                  </a:cubicBezTo>
                  <a:lnTo>
                    <a:pt x="1459081" y="87026"/>
                  </a:ln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2794000" y="1054570"/>
              <a:ext cx="3378262" cy="2572428"/>
            </a:xfrm>
            <a:custGeom>
              <a:avLst/>
              <a:gdLst>
                <a:gd name="connsiteX0" fmla="*/ 1483360 w 3383280"/>
                <a:gd name="connsiteY0" fmla="*/ 690880 h 2600960"/>
                <a:gd name="connsiteX1" fmla="*/ 1625600 w 3383280"/>
                <a:gd name="connsiteY1" fmla="*/ 30480 h 2600960"/>
                <a:gd name="connsiteX2" fmla="*/ 1706880 w 3383280"/>
                <a:gd name="connsiteY2" fmla="*/ 0 h 2600960"/>
                <a:gd name="connsiteX3" fmla="*/ 3373120 w 3383280"/>
                <a:gd name="connsiteY3" fmla="*/ 264160 h 2600960"/>
                <a:gd name="connsiteX4" fmla="*/ 3383280 w 3383280"/>
                <a:gd name="connsiteY4" fmla="*/ 365760 h 2600960"/>
                <a:gd name="connsiteX5" fmla="*/ 3210560 w 3383280"/>
                <a:gd name="connsiteY5" fmla="*/ 1402080 h 2600960"/>
                <a:gd name="connsiteX6" fmla="*/ 3098800 w 3383280"/>
                <a:gd name="connsiteY6" fmla="*/ 2184400 h 2600960"/>
                <a:gd name="connsiteX7" fmla="*/ 1676400 w 3383280"/>
                <a:gd name="connsiteY7" fmla="*/ 2600960 h 2600960"/>
                <a:gd name="connsiteX8" fmla="*/ 0 w 3383280"/>
                <a:gd name="connsiteY8" fmla="*/ 2021840 h 2600960"/>
                <a:gd name="connsiteX9" fmla="*/ 20320 w 3383280"/>
                <a:gd name="connsiteY9" fmla="*/ 1767840 h 2600960"/>
                <a:gd name="connsiteX10" fmla="*/ 1391920 w 3383280"/>
                <a:gd name="connsiteY10" fmla="*/ 1432560 h 2600960"/>
                <a:gd name="connsiteX0" fmla="*/ 1483360 w 3383280"/>
                <a:gd name="connsiteY0" fmla="*/ 690880 h 2600960"/>
                <a:gd name="connsiteX1" fmla="*/ 1625600 w 3383280"/>
                <a:gd name="connsiteY1" fmla="*/ 30480 h 2600960"/>
                <a:gd name="connsiteX2" fmla="*/ 1706880 w 3383280"/>
                <a:gd name="connsiteY2" fmla="*/ 0 h 2600960"/>
                <a:gd name="connsiteX3" fmla="*/ 3373120 w 3383280"/>
                <a:gd name="connsiteY3" fmla="*/ 264160 h 2600960"/>
                <a:gd name="connsiteX4" fmla="*/ 3383280 w 3383280"/>
                <a:gd name="connsiteY4" fmla="*/ 365760 h 2600960"/>
                <a:gd name="connsiteX5" fmla="*/ 3210560 w 3383280"/>
                <a:gd name="connsiteY5" fmla="*/ 1402080 h 2600960"/>
                <a:gd name="connsiteX6" fmla="*/ 3098800 w 3383280"/>
                <a:gd name="connsiteY6" fmla="*/ 2184400 h 2600960"/>
                <a:gd name="connsiteX7" fmla="*/ 1676400 w 3383280"/>
                <a:gd name="connsiteY7" fmla="*/ 2600960 h 2600960"/>
                <a:gd name="connsiteX8" fmla="*/ 0 w 3383280"/>
                <a:gd name="connsiteY8" fmla="*/ 2021840 h 2600960"/>
                <a:gd name="connsiteX9" fmla="*/ 20320 w 3383280"/>
                <a:gd name="connsiteY9" fmla="*/ 1767840 h 2600960"/>
                <a:gd name="connsiteX10" fmla="*/ 1391920 w 3383280"/>
                <a:gd name="connsiteY10" fmla="*/ 1432560 h 2600960"/>
                <a:gd name="connsiteX11" fmla="*/ 1483360 w 3383280"/>
                <a:gd name="connsiteY11" fmla="*/ 690880 h 2600960"/>
                <a:gd name="connsiteX0" fmla="*/ 1463040 w 3362960"/>
                <a:gd name="connsiteY0" fmla="*/ 690880 h 2600960"/>
                <a:gd name="connsiteX1" fmla="*/ 1605280 w 3362960"/>
                <a:gd name="connsiteY1" fmla="*/ 30480 h 2600960"/>
                <a:gd name="connsiteX2" fmla="*/ 1686560 w 3362960"/>
                <a:gd name="connsiteY2" fmla="*/ 0 h 2600960"/>
                <a:gd name="connsiteX3" fmla="*/ 3352800 w 3362960"/>
                <a:gd name="connsiteY3" fmla="*/ 264160 h 2600960"/>
                <a:gd name="connsiteX4" fmla="*/ 3362960 w 3362960"/>
                <a:gd name="connsiteY4" fmla="*/ 365760 h 2600960"/>
                <a:gd name="connsiteX5" fmla="*/ 3190240 w 3362960"/>
                <a:gd name="connsiteY5" fmla="*/ 1402080 h 2600960"/>
                <a:gd name="connsiteX6" fmla="*/ 3078480 w 3362960"/>
                <a:gd name="connsiteY6" fmla="*/ 2184400 h 2600960"/>
                <a:gd name="connsiteX7" fmla="*/ 1656080 w 3362960"/>
                <a:gd name="connsiteY7" fmla="*/ 2600960 h 2600960"/>
                <a:gd name="connsiteX8" fmla="*/ 15384 w 3362960"/>
                <a:gd name="connsiteY8" fmla="*/ 2037141 h 2600960"/>
                <a:gd name="connsiteX9" fmla="*/ 0 w 3362960"/>
                <a:gd name="connsiteY9" fmla="*/ 1767840 h 2600960"/>
                <a:gd name="connsiteX10" fmla="*/ 1371600 w 3362960"/>
                <a:gd name="connsiteY10" fmla="*/ 1432560 h 2600960"/>
                <a:gd name="connsiteX11" fmla="*/ 1463040 w 3362960"/>
                <a:gd name="connsiteY11" fmla="*/ 690880 h 2600960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1640778 w 3362960"/>
                <a:gd name="connsiteY7" fmla="*/ 2570358 h 2570358"/>
                <a:gd name="connsiteX8" fmla="*/ 15384 w 3362960"/>
                <a:gd name="connsiteY8" fmla="*/ 2037141 h 2570358"/>
                <a:gd name="connsiteX9" fmla="*/ 0 w 3362960"/>
                <a:gd name="connsiteY9" fmla="*/ 1767840 h 2570358"/>
                <a:gd name="connsiteX10" fmla="*/ 1371600 w 3362960"/>
                <a:gd name="connsiteY10" fmla="*/ 1432560 h 2570358"/>
                <a:gd name="connsiteX11" fmla="*/ 1463040 w 3362960"/>
                <a:gd name="connsiteY11" fmla="*/ 690880 h 2570358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1640778 w 3362960"/>
                <a:gd name="connsiteY7" fmla="*/ 2570358 h 2570358"/>
                <a:gd name="connsiteX8" fmla="*/ 1051810 w 3362960"/>
                <a:gd name="connsiteY8" fmla="*/ 2360566 h 2570358"/>
                <a:gd name="connsiteX9" fmla="*/ 15384 w 3362960"/>
                <a:gd name="connsiteY9" fmla="*/ 2037141 h 2570358"/>
                <a:gd name="connsiteX10" fmla="*/ 0 w 3362960"/>
                <a:gd name="connsiteY10" fmla="*/ 1767840 h 2570358"/>
                <a:gd name="connsiteX11" fmla="*/ 1371600 w 3362960"/>
                <a:gd name="connsiteY11" fmla="*/ 1432560 h 2570358"/>
                <a:gd name="connsiteX12" fmla="*/ 1463040 w 3362960"/>
                <a:gd name="connsiteY12" fmla="*/ 690880 h 2570358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2367750 w 3362960"/>
                <a:gd name="connsiteY7" fmla="*/ 2350365 h 2570358"/>
                <a:gd name="connsiteX8" fmla="*/ 1640778 w 3362960"/>
                <a:gd name="connsiteY8" fmla="*/ 2570358 h 2570358"/>
                <a:gd name="connsiteX9" fmla="*/ 1051810 w 3362960"/>
                <a:gd name="connsiteY9" fmla="*/ 2360566 h 2570358"/>
                <a:gd name="connsiteX10" fmla="*/ 15384 w 3362960"/>
                <a:gd name="connsiteY10" fmla="*/ 2037141 h 2570358"/>
                <a:gd name="connsiteX11" fmla="*/ 0 w 3362960"/>
                <a:gd name="connsiteY11" fmla="*/ 1767840 h 2570358"/>
                <a:gd name="connsiteX12" fmla="*/ 1371600 w 3362960"/>
                <a:gd name="connsiteY12" fmla="*/ 1432560 h 2570358"/>
                <a:gd name="connsiteX13" fmla="*/ 1463040 w 3362960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81801 w 3378262"/>
                <a:gd name="connsiteY12" fmla="*/ 1455031 h 2572428"/>
                <a:gd name="connsiteX13" fmla="*/ 1463040 w 3378262"/>
                <a:gd name="connsiteY13" fmla="*/ 692950 h 257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78262" h="2572428">
                  <a:moveTo>
                    <a:pt x="1463040" y="692950"/>
                  </a:moveTo>
                  <a:cubicBezTo>
                    <a:pt x="1500287" y="455870"/>
                    <a:pt x="1568027" y="147697"/>
                    <a:pt x="1605280" y="32550"/>
                  </a:cubicBezTo>
                  <a:cubicBezTo>
                    <a:pt x="1632373" y="22390"/>
                    <a:pt x="1639065" y="-8171"/>
                    <a:pt x="1686560" y="2070"/>
                  </a:cubicBezTo>
                  <a:lnTo>
                    <a:pt x="3352800" y="266230"/>
                  </a:lnTo>
                  <a:cubicBezTo>
                    <a:pt x="3381689" y="300097"/>
                    <a:pt x="3369775" y="333963"/>
                    <a:pt x="3378262" y="367830"/>
                  </a:cubicBezTo>
                  <a:cubicBezTo>
                    <a:pt x="3351169" y="557483"/>
                    <a:pt x="3240204" y="1101043"/>
                    <a:pt x="3190240" y="1404150"/>
                  </a:cubicBezTo>
                  <a:cubicBezTo>
                    <a:pt x="3140276" y="1707257"/>
                    <a:pt x="3103350" y="1855012"/>
                    <a:pt x="3078480" y="2186470"/>
                  </a:cubicBezTo>
                  <a:cubicBezTo>
                    <a:pt x="2841570" y="2248592"/>
                    <a:pt x="2604660" y="2290313"/>
                    <a:pt x="2367750" y="2352435"/>
                  </a:cubicBezTo>
                  <a:lnTo>
                    <a:pt x="1640778" y="2572428"/>
                  </a:lnTo>
                  <a:cubicBezTo>
                    <a:pt x="1451256" y="2510998"/>
                    <a:pt x="1241332" y="2424066"/>
                    <a:pt x="1051810" y="2362636"/>
                  </a:cubicBezTo>
                  <a:lnTo>
                    <a:pt x="15384" y="2039211"/>
                  </a:lnTo>
                  <a:lnTo>
                    <a:pt x="0" y="1769910"/>
                  </a:lnTo>
                  <a:lnTo>
                    <a:pt x="1381801" y="1455031"/>
                  </a:lnTo>
                  <a:cubicBezTo>
                    <a:pt x="1401217" y="1316340"/>
                    <a:pt x="1425794" y="930030"/>
                    <a:pt x="1463040" y="692950"/>
                  </a:cubicBez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4182446" y="2514451"/>
              <a:ext cx="1671690" cy="708943"/>
            </a:xfrm>
            <a:custGeom>
              <a:avLst/>
              <a:gdLst>
                <a:gd name="connsiteX0" fmla="*/ 0 w 1667878"/>
                <a:gd name="connsiteY0" fmla="*/ 0 h 708943"/>
                <a:gd name="connsiteX1" fmla="*/ 362139 w 1667878"/>
                <a:gd name="connsiteY1" fmla="*/ 35702 h 708943"/>
                <a:gd name="connsiteX2" fmla="*/ 1045611 w 1667878"/>
                <a:gd name="connsiteY2" fmla="*/ 224414 h 708943"/>
                <a:gd name="connsiteX3" fmla="*/ 1509761 w 1667878"/>
                <a:gd name="connsiteY3" fmla="*/ 387624 h 708943"/>
                <a:gd name="connsiteX4" fmla="*/ 1657677 w 1667878"/>
                <a:gd name="connsiteY4" fmla="*/ 520232 h 708943"/>
                <a:gd name="connsiteX5" fmla="*/ 1667878 w 1667878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1690" h="708943">
                  <a:moveTo>
                    <a:pt x="0" y="0"/>
                  </a:moveTo>
                  <a:cubicBezTo>
                    <a:pt x="120713" y="11901"/>
                    <a:pt x="187870" y="-1700"/>
                    <a:pt x="362139" y="35702"/>
                  </a:cubicBezTo>
                  <a:cubicBezTo>
                    <a:pt x="536408" y="73104"/>
                    <a:pt x="854341" y="165760"/>
                    <a:pt x="1045611" y="224414"/>
                  </a:cubicBezTo>
                  <a:cubicBezTo>
                    <a:pt x="1236881" y="283068"/>
                    <a:pt x="1407750" y="338321"/>
                    <a:pt x="1509761" y="387624"/>
                  </a:cubicBezTo>
                  <a:cubicBezTo>
                    <a:pt x="1611772" y="436927"/>
                    <a:pt x="1631324" y="466679"/>
                    <a:pt x="1657677" y="520232"/>
                  </a:cubicBezTo>
                  <a:cubicBezTo>
                    <a:pt x="1684030" y="573785"/>
                    <a:pt x="1664478" y="646039"/>
                    <a:pt x="1667878" y="708943"/>
                  </a:cubicBezTo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4537700" y="2101395"/>
              <a:ext cx="1660955" cy="3304773"/>
            </a:xfrm>
            <a:custGeom>
              <a:avLst/>
              <a:gdLst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45249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73007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73007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60955" h="3304773">
                  <a:moveTo>
                    <a:pt x="1506829" y="1284"/>
                  </a:moveTo>
                  <a:cubicBezTo>
                    <a:pt x="1337961" y="2441"/>
                    <a:pt x="815166" y="-14908"/>
                    <a:pt x="611600" y="49861"/>
                  </a:cubicBezTo>
                  <a:cubicBezTo>
                    <a:pt x="408034" y="114630"/>
                    <a:pt x="375649" y="215254"/>
                    <a:pt x="285432" y="389899"/>
                  </a:cubicBezTo>
                  <a:cubicBezTo>
                    <a:pt x="195215" y="564544"/>
                    <a:pt x="117721" y="777357"/>
                    <a:pt x="70299" y="1097732"/>
                  </a:cubicBezTo>
                  <a:cubicBezTo>
                    <a:pt x="22877" y="1418107"/>
                    <a:pt x="4371" y="1966331"/>
                    <a:pt x="901" y="2312151"/>
                  </a:cubicBezTo>
                  <a:cubicBezTo>
                    <a:pt x="-2569" y="2657971"/>
                    <a:pt x="2058" y="3007262"/>
                    <a:pt x="49480" y="3172654"/>
                  </a:cubicBezTo>
                  <a:cubicBezTo>
                    <a:pt x="96902" y="3338047"/>
                    <a:pt x="228757" y="3298723"/>
                    <a:pt x="285431" y="3304506"/>
                  </a:cubicBezTo>
                  <a:cubicBezTo>
                    <a:pt x="480901" y="3254773"/>
                    <a:pt x="1032612" y="2965625"/>
                    <a:pt x="1222299" y="2874254"/>
                  </a:cubicBezTo>
                  <a:cubicBezTo>
                    <a:pt x="1411986" y="2782883"/>
                    <a:pt x="1392323" y="2785197"/>
                    <a:pt x="1423552" y="2756282"/>
                  </a:cubicBezTo>
                  <a:cubicBezTo>
                    <a:pt x="1454781" y="2727367"/>
                    <a:pt x="1433961" y="2714644"/>
                    <a:pt x="1409672" y="2700765"/>
                  </a:cubicBezTo>
                  <a:cubicBezTo>
                    <a:pt x="1385383" y="2686886"/>
                    <a:pt x="1335648" y="2685730"/>
                    <a:pt x="1277817" y="2673007"/>
                  </a:cubicBezTo>
                  <a:cubicBezTo>
                    <a:pt x="1081190" y="2750499"/>
                    <a:pt x="337479" y="3119451"/>
                    <a:pt x="229913" y="3165715"/>
                  </a:cubicBezTo>
                  <a:cubicBezTo>
                    <a:pt x="219503" y="3094007"/>
                    <a:pt x="166299" y="2381546"/>
                    <a:pt x="174395" y="2006811"/>
                  </a:cubicBezTo>
                  <a:cubicBezTo>
                    <a:pt x="182491" y="1632076"/>
                    <a:pt x="213721" y="1200668"/>
                    <a:pt x="278492" y="917304"/>
                  </a:cubicBezTo>
                  <a:cubicBezTo>
                    <a:pt x="343263" y="633940"/>
                    <a:pt x="406878" y="437319"/>
                    <a:pt x="563022" y="306624"/>
                  </a:cubicBezTo>
                  <a:cubicBezTo>
                    <a:pt x="719166" y="175929"/>
                    <a:pt x="1038395" y="166677"/>
                    <a:pt x="1215359" y="133136"/>
                  </a:cubicBezTo>
                  <a:cubicBezTo>
                    <a:pt x="1392323" y="99595"/>
                    <a:pt x="1556564" y="120414"/>
                    <a:pt x="1624805" y="105378"/>
                  </a:cubicBezTo>
                  <a:cubicBezTo>
                    <a:pt x="1693046" y="90342"/>
                    <a:pt x="1647938" y="60271"/>
                    <a:pt x="1624805" y="42922"/>
                  </a:cubicBezTo>
                  <a:cubicBezTo>
                    <a:pt x="1601673" y="25573"/>
                    <a:pt x="1675697" y="127"/>
                    <a:pt x="1506829" y="1284"/>
                  </a:cubicBez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8423696" y="5776840"/>
            <a:ext cx="175932" cy="37310"/>
            <a:chOff x="1924797" y="3386667"/>
            <a:chExt cx="175932" cy="37310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1924797" y="3386667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2059557" y="3394419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285421" y="5579403"/>
            <a:ext cx="638562" cy="368228"/>
          </a:xfrm>
          <a:custGeom>
            <a:avLst/>
            <a:gdLst>
              <a:gd name="connsiteX0" fmla="*/ 35775 w 642090"/>
              <a:gd name="connsiteY0" fmla="*/ 364787 h 364787"/>
              <a:gd name="connsiteX1" fmla="*/ 618 w 642090"/>
              <a:gd name="connsiteY1" fmla="*/ 303265 h 364787"/>
              <a:gd name="connsiteX2" fmla="*/ 62142 w 642090"/>
              <a:gd name="connsiteY2" fmla="*/ 246138 h 364787"/>
              <a:gd name="connsiteX3" fmla="*/ 35775 w 642090"/>
              <a:gd name="connsiteY3" fmla="*/ 162645 h 364787"/>
              <a:gd name="connsiteX4" fmla="*/ 136850 w 642090"/>
              <a:gd name="connsiteY4" fmla="*/ 131884 h 364787"/>
              <a:gd name="connsiteX5" fmla="*/ 132455 w 642090"/>
              <a:gd name="connsiteY5" fmla="*/ 74757 h 364787"/>
              <a:gd name="connsiteX6" fmla="*/ 229136 w 642090"/>
              <a:gd name="connsiteY6" fmla="*/ 79151 h 364787"/>
              <a:gd name="connsiteX7" fmla="*/ 286265 w 642090"/>
              <a:gd name="connsiteY7" fmla="*/ 52 h 364787"/>
              <a:gd name="connsiteX8" fmla="*/ 400524 w 642090"/>
              <a:gd name="connsiteY8" fmla="*/ 65968 h 364787"/>
              <a:gd name="connsiteX9" fmla="*/ 492810 w 642090"/>
              <a:gd name="connsiteY9" fmla="*/ 4447 h 364787"/>
              <a:gd name="connsiteX10" fmla="*/ 536755 w 642090"/>
              <a:gd name="connsiteY10" fmla="*/ 127490 h 364787"/>
              <a:gd name="connsiteX11" fmla="*/ 637831 w 642090"/>
              <a:gd name="connsiteY11" fmla="*/ 109912 h 364787"/>
              <a:gd name="connsiteX12" fmla="*/ 624647 w 642090"/>
              <a:gd name="connsiteY12" fmla="*/ 219772 h 364787"/>
              <a:gd name="connsiteX0" fmla="*/ 76537 w 641550"/>
              <a:gd name="connsiteY0" fmla="*/ 368228 h 368228"/>
              <a:gd name="connsiteX1" fmla="*/ 78 w 641550"/>
              <a:gd name="connsiteY1" fmla="*/ 303265 h 368228"/>
              <a:gd name="connsiteX2" fmla="*/ 61602 w 641550"/>
              <a:gd name="connsiteY2" fmla="*/ 246138 h 368228"/>
              <a:gd name="connsiteX3" fmla="*/ 35235 w 641550"/>
              <a:gd name="connsiteY3" fmla="*/ 162645 h 368228"/>
              <a:gd name="connsiteX4" fmla="*/ 136310 w 641550"/>
              <a:gd name="connsiteY4" fmla="*/ 131884 h 368228"/>
              <a:gd name="connsiteX5" fmla="*/ 131915 w 641550"/>
              <a:gd name="connsiteY5" fmla="*/ 74757 h 368228"/>
              <a:gd name="connsiteX6" fmla="*/ 228596 w 641550"/>
              <a:gd name="connsiteY6" fmla="*/ 79151 h 368228"/>
              <a:gd name="connsiteX7" fmla="*/ 285725 w 641550"/>
              <a:gd name="connsiteY7" fmla="*/ 52 h 368228"/>
              <a:gd name="connsiteX8" fmla="*/ 399984 w 641550"/>
              <a:gd name="connsiteY8" fmla="*/ 65968 h 368228"/>
              <a:gd name="connsiteX9" fmla="*/ 492270 w 641550"/>
              <a:gd name="connsiteY9" fmla="*/ 4447 h 368228"/>
              <a:gd name="connsiteX10" fmla="*/ 536215 w 641550"/>
              <a:gd name="connsiteY10" fmla="*/ 127490 h 368228"/>
              <a:gd name="connsiteX11" fmla="*/ 637291 w 641550"/>
              <a:gd name="connsiteY11" fmla="*/ 109912 h 368228"/>
              <a:gd name="connsiteX12" fmla="*/ 624107 w 641550"/>
              <a:gd name="connsiteY12" fmla="*/ 219772 h 368228"/>
              <a:gd name="connsiteX0" fmla="*/ 76684 w 641697"/>
              <a:gd name="connsiteY0" fmla="*/ 368228 h 368228"/>
              <a:gd name="connsiteX1" fmla="*/ 225 w 641697"/>
              <a:gd name="connsiteY1" fmla="*/ 303265 h 368228"/>
              <a:gd name="connsiteX2" fmla="*/ 61749 w 641697"/>
              <a:gd name="connsiteY2" fmla="*/ 246138 h 368228"/>
              <a:gd name="connsiteX3" fmla="*/ 35382 w 641697"/>
              <a:gd name="connsiteY3" fmla="*/ 162645 h 368228"/>
              <a:gd name="connsiteX4" fmla="*/ 136457 w 641697"/>
              <a:gd name="connsiteY4" fmla="*/ 131884 h 368228"/>
              <a:gd name="connsiteX5" fmla="*/ 132062 w 641697"/>
              <a:gd name="connsiteY5" fmla="*/ 74757 h 368228"/>
              <a:gd name="connsiteX6" fmla="*/ 228743 w 641697"/>
              <a:gd name="connsiteY6" fmla="*/ 79151 h 368228"/>
              <a:gd name="connsiteX7" fmla="*/ 285872 w 641697"/>
              <a:gd name="connsiteY7" fmla="*/ 52 h 368228"/>
              <a:gd name="connsiteX8" fmla="*/ 400131 w 641697"/>
              <a:gd name="connsiteY8" fmla="*/ 65968 h 368228"/>
              <a:gd name="connsiteX9" fmla="*/ 492417 w 641697"/>
              <a:gd name="connsiteY9" fmla="*/ 4447 h 368228"/>
              <a:gd name="connsiteX10" fmla="*/ 536362 w 641697"/>
              <a:gd name="connsiteY10" fmla="*/ 127490 h 368228"/>
              <a:gd name="connsiteX11" fmla="*/ 637438 w 641697"/>
              <a:gd name="connsiteY11" fmla="*/ 109912 h 368228"/>
              <a:gd name="connsiteX12" fmla="*/ 624254 w 641697"/>
              <a:gd name="connsiteY12" fmla="*/ 219772 h 368228"/>
              <a:gd name="connsiteX0" fmla="*/ 76684 w 638562"/>
              <a:gd name="connsiteY0" fmla="*/ 368228 h 368228"/>
              <a:gd name="connsiteX1" fmla="*/ 225 w 638562"/>
              <a:gd name="connsiteY1" fmla="*/ 303265 h 368228"/>
              <a:gd name="connsiteX2" fmla="*/ 61749 w 638562"/>
              <a:gd name="connsiteY2" fmla="*/ 246138 h 368228"/>
              <a:gd name="connsiteX3" fmla="*/ 35382 w 638562"/>
              <a:gd name="connsiteY3" fmla="*/ 162645 h 368228"/>
              <a:gd name="connsiteX4" fmla="*/ 136457 w 638562"/>
              <a:gd name="connsiteY4" fmla="*/ 131884 h 368228"/>
              <a:gd name="connsiteX5" fmla="*/ 132062 w 638562"/>
              <a:gd name="connsiteY5" fmla="*/ 74757 h 368228"/>
              <a:gd name="connsiteX6" fmla="*/ 228743 w 638562"/>
              <a:gd name="connsiteY6" fmla="*/ 79151 h 368228"/>
              <a:gd name="connsiteX7" fmla="*/ 285872 w 638562"/>
              <a:gd name="connsiteY7" fmla="*/ 52 h 368228"/>
              <a:gd name="connsiteX8" fmla="*/ 400131 w 638562"/>
              <a:gd name="connsiteY8" fmla="*/ 65968 h 368228"/>
              <a:gd name="connsiteX9" fmla="*/ 492417 w 638562"/>
              <a:gd name="connsiteY9" fmla="*/ 4447 h 368228"/>
              <a:gd name="connsiteX10" fmla="*/ 536362 w 638562"/>
              <a:gd name="connsiteY10" fmla="*/ 127490 h 368228"/>
              <a:gd name="connsiteX11" fmla="*/ 637438 w 638562"/>
              <a:gd name="connsiteY11" fmla="*/ 109912 h 368228"/>
              <a:gd name="connsiteX12" fmla="*/ 593278 w 638562"/>
              <a:gd name="connsiteY12" fmla="*/ 257631 h 368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8562" h="368228">
                <a:moveTo>
                  <a:pt x="76684" y="368228"/>
                </a:moveTo>
                <a:cubicBezTo>
                  <a:pt x="56908" y="347354"/>
                  <a:pt x="-4170" y="344264"/>
                  <a:pt x="225" y="303265"/>
                </a:cubicBezTo>
                <a:cubicBezTo>
                  <a:pt x="4620" y="262266"/>
                  <a:pt x="55890" y="269575"/>
                  <a:pt x="61749" y="246138"/>
                </a:cubicBezTo>
                <a:cubicBezTo>
                  <a:pt x="67608" y="222701"/>
                  <a:pt x="22931" y="181687"/>
                  <a:pt x="35382" y="162645"/>
                </a:cubicBezTo>
                <a:cubicBezTo>
                  <a:pt x="47833" y="143603"/>
                  <a:pt x="120344" y="146532"/>
                  <a:pt x="136457" y="131884"/>
                </a:cubicBezTo>
                <a:cubicBezTo>
                  <a:pt x="152570" y="117236"/>
                  <a:pt x="116681" y="83546"/>
                  <a:pt x="132062" y="74757"/>
                </a:cubicBezTo>
                <a:cubicBezTo>
                  <a:pt x="147443" y="65968"/>
                  <a:pt x="203108" y="91602"/>
                  <a:pt x="228743" y="79151"/>
                </a:cubicBezTo>
                <a:cubicBezTo>
                  <a:pt x="254378" y="66700"/>
                  <a:pt x="257307" y="2249"/>
                  <a:pt x="285872" y="52"/>
                </a:cubicBezTo>
                <a:cubicBezTo>
                  <a:pt x="314437" y="-2145"/>
                  <a:pt x="365707" y="65236"/>
                  <a:pt x="400131" y="65968"/>
                </a:cubicBezTo>
                <a:cubicBezTo>
                  <a:pt x="434555" y="66700"/>
                  <a:pt x="469712" y="-5807"/>
                  <a:pt x="492417" y="4447"/>
                </a:cubicBezTo>
                <a:cubicBezTo>
                  <a:pt x="515122" y="14701"/>
                  <a:pt x="512192" y="109913"/>
                  <a:pt x="536362" y="127490"/>
                </a:cubicBezTo>
                <a:cubicBezTo>
                  <a:pt x="560532" y="145067"/>
                  <a:pt x="627952" y="88222"/>
                  <a:pt x="637438" y="109912"/>
                </a:cubicBezTo>
                <a:cubicBezTo>
                  <a:pt x="646924" y="131602"/>
                  <a:pt x="593278" y="257631"/>
                  <a:pt x="593278" y="257631"/>
                </a:cubicBezTo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93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val Callout 41"/>
          <p:cNvSpPr/>
          <p:nvPr/>
        </p:nvSpPr>
        <p:spPr>
          <a:xfrm>
            <a:off x="1929202" y="5155188"/>
            <a:ext cx="1869119" cy="1589463"/>
          </a:xfrm>
          <a:prstGeom prst="wedgeEllipseCallout">
            <a:avLst>
              <a:gd name="adj1" fmla="val -88536"/>
              <a:gd name="adj2" fmla="val 7994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0" name="Oval Callout 39"/>
          <p:cNvSpPr/>
          <p:nvPr/>
        </p:nvSpPr>
        <p:spPr>
          <a:xfrm>
            <a:off x="1750432" y="3340657"/>
            <a:ext cx="1864838" cy="1717199"/>
          </a:xfrm>
          <a:prstGeom prst="wedgeEllipseCallout">
            <a:avLst>
              <a:gd name="adj1" fmla="val -80737"/>
              <a:gd name="adj2" fmla="val 84651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9" name="Oval Callout 38"/>
          <p:cNvSpPr/>
          <p:nvPr/>
        </p:nvSpPr>
        <p:spPr>
          <a:xfrm>
            <a:off x="80087" y="3180853"/>
            <a:ext cx="1590261" cy="1589463"/>
          </a:xfrm>
          <a:prstGeom prst="wedgeEllipseCallout">
            <a:avLst>
              <a:gd name="adj1" fmla="val -11412"/>
              <a:gd name="adj2" fmla="val 97977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 flipH="1">
            <a:off x="273178" y="5698676"/>
            <a:ext cx="791321" cy="1013728"/>
            <a:chOff x="5381882" y="3117129"/>
            <a:chExt cx="1231640" cy="1577804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Freeform 4"/>
          <p:cNvSpPr/>
          <p:nvPr/>
        </p:nvSpPr>
        <p:spPr>
          <a:xfrm flipH="1">
            <a:off x="399279" y="5949920"/>
            <a:ext cx="527449" cy="400419"/>
          </a:xfrm>
          <a:custGeom>
            <a:avLst/>
            <a:gdLst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92406"/>
              <a:gd name="connsiteY0" fmla="*/ 55949 h 570684"/>
              <a:gd name="connsiteX1" fmla="*/ 0 w 492406"/>
              <a:gd name="connsiteY1" fmla="*/ 229393 h 570684"/>
              <a:gd name="connsiteX2" fmla="*/ 78327 w 492406"/>
              <a:gd name="connsiteY2" fmla="*/ 184633 h 570684"/>
              <a:gd name="connsiteX3" fmla="*/ 50353 w 492406"/>
              <a:gd name="connsiteY3" fmla="*/ 352481 h 570684"/>
              <a:gd name="connsiteX4" fmla="*/ 128680 w 492406"/>
              <a:gd name="connsiteY4" fmla="*/ 279747 h 570684"/>
              <a:gd name="connsiteX5" fmla="*/ 117491 w 492406"/>
              <a:gd name="connsiteY5" fmla="*/ 464380 h 570684"/>
              <a:gd name="connsiteX6" fmla="*/ 201413 w 492406"/>
              <a:gd name="connsiteY6" fmla="*/ 335697 h 570684"/>
              <a:gd name="connsiteX7" fmla="*/ 190223 w 492406"/>
              <a:gd name="connsiteY7" fmla="*/ 570684 h 570684"/>
              <a:gd name="connsiteX8" fmla="*/ 285335 w 492406"/>
              <a:gd name="connsiteY8" fmla="*/ 330102 h 570684"/>
              <a:gd name="connsiteX9" fmla="*/ 330093 w 492406"/>
              <a:gd name="connsiteY9" fmla="*/ 492355 h 570684"/>
              <a:gd name="connsiteX10" fmla="*/ 346877 w 492406"/>
              <a:gd name="connsiteY10" fmla="*/ 296532 h 570684"/>
              <a:gd name="connsiteX11" fmla="*/ 419610 w 492406"/>
              <a:gd name="connsiteY11" fmla="*/ 414026 h 570684"/>
              <a:gd name="connsiteX12" fmla="*/ 419610 w 492406"/>
              <a:gd name="connsiteY12" fmla="*/ 201418 h 570684"/>
              <a:gd name="connsiteX13" fmla="*/ 481153 w 492406"/>
              <a:gd name="connsiteY13" fmla="*/ 318912 h 570684"/>
              <a:gd name="connsiteX14" fmla="*/ 469963 w 492406"/>
              <a:gd name="connsiteY14" fmla="*/ 95114 h 570684"/>
              <a:gd name="connsiteX15" fmla="*/ 262955 w 492406"/>
              <a:gd name="connsiteY15" fmla="*/ 0 h 570684"/>
              <a:gd name="connsiteX16" fmla="*/ 391636 w 492406"/>
              <a:gd name="connsiteY16" fmla="*/ 128684 h 570684"/>
              <a:gd name="connsiteX17" fmla="*/ 257361 w 492406"/>
              <a:gd name="connsiteY17" fmla="*/ 179038 h 570684"/>
              <a:gd name="connsiteX18" fmla="*/ 128680 w 492406"/>
              <a:gd name="connsiteY18" fmla="*/ 95114 h 570684"/>
              <a:gd name="connsiteX19" fmla="*/ 240576 w 492406"/>
              <a:gd name="connsiteY19" fmla="*/ 5595 h 570684"/>
              <a:gd name="connsiteX20" fmla="*/ 55948 w 492406"/>
              <a:gd name="connsiteY20" fmla="*/ 55949 h 570684"/>
              <a:gd name="connsiteX0" fmla="*/ 55948 w 501600"/>
              <a:gd name="connsiteY0" fmla="*/ 55949 h 570684"/>
              <a:gd name="connsiteX1" fmla="*/ 0 w 501600"/>
              <a:gd name="connsiteY1" fmla="*/ 229393 h 570684"/>
              <a:gd name="connsiteX2" fmla="*/ 78327 w 501600"/>
              <a:gd name="connsiteY2" fmla="*/ 184633 h 570684"/>
              <a:gd name="connsiteX3" fmla="*/ 50353 w 501600"/>
              <a:gd name="connsiteY3" fmla="*/ 352481 h 570684"/>
              <a:gd name="connsiteX4" fmla="*/ 128680 w 501600"/>
              <a:gd name="connsiteY4" fmla="*/ 279747 h 570684"/>
              <a:gd name="connsiteX5" fmla="*/ 117491 w 501600"/>
              <a:gd name="connsiteY5" fmla="*/ 464380 h 570684"/>
              <a:gd name="connsiteX6" fmla="*/ 201413 w 501600"/>
              <a:gd name="connsiteY6" fmla="*/ 335697 h 570684"/>
              <a:gd name="connsiteX7" fmla="*/ 190223 w 501600"/>
              <a:gd name="connsiteY7" fmla="*/ 570684 h 570684"/>
              <a:gd name="connsiteX8" fmla="*/ 285335 w 501600"/>
              <a:gd name="connsiteY8" fmla="*/ 330102 h 570684"/>
              <a:gd name="connsiteX9" fmla="*/ 330093 w 501600"/>
              <a:gd name="connsiteY9" fmla="*/ 492355 h 570684"/>
              <a:gd name="connsiteX10" fmla="*/ 346877 w 501600"/>
              <a:gd name="connsiteY10" fmla="*/ 296532 h 570684"/>
              <a:gd name="connsiteX11" fmla="*/ 419610 w 501600"/>
              <a:gd name="connsiteY11" fmla="*/ 414026 h 570684"/>
              <a:gd name="connsiteX12" fmla="*/ 419610 w 501600"/>
              <a:gd name="connsiteY12" fmla="*/ 201418 h 570684"/>
              <a:gd name="connsiteX13" fmla="*/ 481153 w 501600"/>
              <a:gd name="connsiteY13" fmla="*/ 318912 h 570684"/>
              <a:gd name="connsiteX14" fmla="*/ 469963 w 501600"/>
              <a:gd name="connsiteY14" fmla="*/ 95114 h 570684"/>
              <a:gd name="connsiteX15" fmla="*/ 262955 w 501600"/>
              <a:gd name="connsiteY15" fmla="*/ 0 h 570684"/>
              <a:gd name="connsiteX16" fmla="*/ 391636 w 501600"/>
              <a:gd name="connsiteY16" fmla="*/ 128684 h 570684"/>
              <a:gd name="connsiteX17" fmla="*/ 257361 w 501600"/>
              <a:gd name="connsiteY17" fmla="*/ 179038 h 570684"/>
              <a:gd name="connsiteX18" fmla="*/ 128680 w 501600"/>
              <a:gd name="connsiteY18" fmla="*/ 95114 h 570684"/>
              <a:gd name="connsiteX19" fmla="*/ 240576 w 501600"/>
              <a:gd name="connsiteY19" fmla="*/ 5595 h 570684"/>
              <a:gd name="connsiteX20" fmla="*/ 55948 w 501600"/>
              <a:gd name="connsiteY20" fmla="*/ 55949 h 570684"/>
              <a:gd name="connsiteX0" fmla="*/ 55948 w 492406"/>
              <a:gd name="connsiteY0" fmla="*/ 55949 h 570684"/>
              <a:gd name="connsiteX1" fmla="*/ 0 w 492406"/>
              <a:gd name="connsiteY1" fmla="*/ 229393 h 570684"/>
              <a:gd name="connsiteX2" fmla="*/ 78327 w 492406"/>
              <a:gd name="connsiteY2" fmla="*/ 184633 h 570684"/>
              <a:gd name="connsiteX3" fmla="*/ 50353 w 492406"/>
              <a:gd name="connsiteY3" fmla="*/ 352481 h 570684"/>
              <a:gd name="connsiteX4" fmla="*/ 128680 w 492406"/>
              <a:gd name="connsiteY4" fmla="*/ 279747 h 570684"/>
              <a:gd name="connsiteX5" fmla="*/ 117491 w 492406"/>
              <a:gd name="connsiteY5" fmla="*/ 464380 h 570684"/>
              <a:gd name="connsiteX6" fmla="*/ 201413 w 492406"/>
              <a:gd name="connsiteY6" fmla="*/ 335697 h 570684"/>
              <a:gd name="connsiteX7" fmla="*/ 190223 w 492406"/>
              <a:gd name="connsiteY7" fmla="*/ 570684 h 570684"/>
              <a:gd name="connsiteX8" fmla="*/ 285335 w 492406"/>
              <a:gd name="connsiteY8" fmla="*/ 330102 h 570684"/>
              <a:gd name="connsiteX9" fmla="*/ 330093 w 492406"/>
              <a:gd name="connsiteY9" fmla="*/ 492355 h 570684"/>
              <a:gd name="connsiteX10" fmla="*/ 346877 w 492406"/>
              <a:gd name="connsiteY10" fmla="*/ 296532 h 570684"/>
              <a:gd name="connsiteX11" fmla="*/ 419610 w 492406"/>
              <a:gd name="connsiteY11" fmla="*/ 414026 h 570684"/>
              <a:gd name="connsiteX12" fmla="*/ 419610 w 492406"/>
              <a:gd name="connsiteY12" fmla="*/ 288770 h 570684"/>
              <a:gd name="connsiteX13" fmla="*/ 481153 w 492406"/>
              <a:gd name="connsiteY13" fmla="*/ 318912 h 570684"/>
              <a:gd name="connsiteX14" fmla="*/ 469963 w 492406"/>
              <a:gd name="connsiteY14" fmla="*/ 95114 h 570684"/>
              <a:gd name="connsiteX15" fmla="*/ 262955 w 492406"/>
              <a:gd name="connsiteY15" fmla="*/ 0 h 570684"/>
              <a:gd name="connsiteX16" fmla="*/ 391636 w 492406"/>
              <a:gd name="connsiteY16" fmla="*/ 128684 h 570684"/>
              <a:gd name="connsiteX17" fmla="*/ 257361 w 492406"/>
              <a:gd name="connsiteY17" fmla="*/ 179038 h 570684"/>
              <a:gd name="connsiteX18" fmla="*/ 128680 w 492406"/>
              <a:gd name="connsiteY18" fmla="*/ 95114 h 570684"/>
              <a:gd name="connsiteX19" fmla="*/ 240576 w 492406"/>
              <a:gd name="connsiteY19" fmla="*/ 5595 h 570684"/>
              <a:gd name="connsiteX20" fmla="*/ 55948 w 492406"/>
              <a:gd name="connsiteY20" fmla="*/ 55949 h 570684"/>
              <a:gd name="connsiteX0" fmla="*/ 55948 w 523170"/>
              <a:gd name="connsiteY0" fmla="*/ 55949 h 570684"/>
              <a:gd name="connsiteX1" fmla="*/ 0 w 523170"/>
              <a:gd name="connsiteY1" fmla="*/ 229393 h 570684"/>
              <a:gd name="connsiteX2" fmla="*/ 78327 w 523170"/>
              <a:gd name="connsiteY2" fmla="*/ 184633 h 570684"/>
              <a:gd name="connsiteX3" fmla="*/ 50353 w 523170"/>
              <a:gd name="connsiteY3" fmla="*/ 352481 h 570684"/>
              <a:gd name="connsiteX4" fmla="*/ 128680 w 523170"/>
              <a:gd name="connsiteY4" fmla="*/ 279747 h 570684"/>
              <a:gd name="connsiteX5" fmla="*/ 117491 w 523170"/>
              <a:gd name="connsiteY5" fmla="*/ 464380 h 570684"/>
              <a:gd name="connsiteX6" fmla="*/ 201413 w 523170"/>
              <a:gd name="connsiteY6" fmla="*/ 335697 h 570684"/>
              <a:gd name="connsiteX7" fmla="*/ 190223 w 523170"/>
              <a:gd name="connsiteY7" fmla="*/ 570684 h 570684"/>
              <a:gd name="connsiteX8" fmla="*/ 285335 w 523170"/>
              <a:gd name="connsiteY8" fmla="*/ 330102 h 570684"/>
              <a:gd name="connsiteX9" fmla="*/ 330093 w 523170"/>
              <a:gd name="connsiteY9" fmla="*/ 492355 h 570684"/>
              <a:gd name="connsiteX10" fmla="*/ 346877 w 523170"/>
              <a:gd name="connsiteY10" fmla="*/ 296532 h 570684"/>
              <a:gd name="connsiteX11" fmla="*/ 419610 w 523170"/>
              <a:gd name="connsiteY11" fmla="*/ 414026 h 570684"/>
              <a:gd name="connsiteX12" fmla="*/ 419610 w 523170"/>
              <a:gd name="connsiteY12" fmla="*/ 288770 h 570684"/>
              <a:gd name="connsiteX13" fmla="*/ 521470 w 523170"/>
              <a:gd name="connsiteY13" fmla="*/ 265156 h 570684"/>
              <a:gd name="connsiteX14" fmla="*/ 469963 w 523170"/>
              <a:gd name="connsiteY14" fmla="*/ 95114 h 570684"/>
              <a:gd name="connsiteX15" fmla="*/ 262955 w 523170"/>
              <a:gd name="connsiteY15" fmla="*/ 0 h 570684"/>
              <a:gd name="connsiteX16" fmla="*/ 391636 w 523170"/>
              <a:gd name="connsiteY16" fmla="*/ 128684 h 570684"/>
              <a:gd name="connsiteX17" fmla="*/ 257361 w 523170"/>
              <a:gd name="connsiteY17" fmla="*/ 179038 h 570684"/>
              <a:gd name="connsiteX18" fmla="*/ 128680 w 523170"/>
              <a:gd name="connsiteY18" fmla="*/ 95114 h 570684"/>
              <a:gd name="connsiteX19" fmla="*/ 240576 w 523170"/>
              <a:gd name="connsiteY19" fmla="*/ 5595 h 570684"/>
              <a:gd name="connsiteX20" fmla="*/ 55948 w 523170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21973"/>
              <a:gd name="connsiteY0" fmla="*/ 55949 h 570684"/>
              <a:gd name="connsiteX1" fmla="*/ 0 w 521973"/>
              <a:gd name="connsiteY1" fmla="*/ 229393 h 570684"/>
              <a:gd name="connsiteX2" fmla="*/ 78327 w 521973"/>
              <a:gd name="connsiteY2" fmla="*/ 184633 h 570684"/>
              <a:gd name="connsiteX3" fmla="*/ 50353 w 521973"/>
              <a:gd name="connsiteY3" fmla="*/ 352481 h 570684"/>
              <a:gd name="connsiteX4" fmla="*/ 128680 w 521973"/>
              <a:gd name="connsiteY4" fmla="*/ 279747 h 570684"/>
              <a:gd name="connsiteX5" fmla="*/ 117491 w 521973"/>
              <a:gd name="connsiteY5" fmla="*/ 464380 h 570684"/>
              <a:gd name="connsiteX6" fmla="*/ 201413 w 521973"/>
              <a:gd name="connsiteY6" fmla="*/ 335697 h 570684"/>
              <a:gd name="connsiteX7" fmla="*/ 190223 w 521973"/>
              <a:gd name="connsiteY7" fmla="*/ 570684 h 570684"/>
              <a:gd name="connsiteX8" fmla="*/ 285335 w 521973"/>
              <a:gd name="connsiteY8" fmla="*/ 330102 h 570684"/>
              <a:gd name="connsiteX9" fmla="*/ 330093 w 521973"/>
              <a:gd name="connsiteY9" fmla="*/ 492355 h 570684"/>
              <a:gd name="connsiteX10" fmla="*/ 346877 w 521973"/>
              <a:gd name="connsiteY10" fmla="*/ 296532 h 570684"/>
              <a:gd name="connsiteX11" fmla="*/ 419610 w 521973"/>
              <a:gd name="connsiteY11" fmla="*/ 414026 h 570684"/>
              <a:gd name="connsiteX12" fmla="*/ 446488 w 521973"/>
              <a:gd name="connsiteY12" fmla="*/ 312288 h 570684"/>
              <a:gd name="connsiteX13" fmla="*/ 521470 w 521973"/>
              <a:gd name="connsiteY13" fmla="*/ 265156 h 570684"/>
              <a:gd name="connsiteX14" fmla="*/ 469963 w 521973"/>
              <a:gd name="connsiteY14" fmla="*/ 95114 h 570684"/>
              <a:gd name="connsiteX15" fmla="*/ 262955 w 521973"/>
              <a:gd name="connsiteY15" fmla="*/ 0 h 570684"/>
              <a:gd name="connsiteX16" fmla="*/ 391636 w 521973"/>
              <a:gd name="connsiteY16" fmla="*/ 128684 h 570684"/>
              <a:gd name="connsiteX17" fmla="*/ 257361 w 521973"/>
              <a:gd name="connsiteY17" fmla="*/ 179038 h 570684"/>
              <a:gd name="connsiteX18" fmla="*/ 128680 w 521973"/>
              <a:gd name="connsiteY18" fmla="*/ 95114 h 570684"/>
              <a:gd name="connsiteX19" fmla="*/ 240576 w 521973"/>
              <a:gd name="connsiteY19" fmla="*/ 5595 h 570684"/>
              <a:gd name="connsiteX20" fmla="*/ 55948 w 521973"/>
              <a:gd name="connsiteY20" fmla="*/ 55949 h 570684"/>
              <a:gd name="connsiteX0" fmla="*/ 55948 w 521973"/>
              <a:gd name="connsiteY0" fmla="*/ 55949 h 570684"/>
              <a:gd name="connsiteX1" fmla="*/ 0 w 521973"/>
              <a:gd name="connsiteY1" fmla="*/ 229393 h 570684"/>
              <a:gd name="connsiteX2" fmla="*/ 78327 w 521973"/>
              <a:gd name="connsiteY2" fmla="*/ 184633 h 570684"/>
              <a:gd name="connsiteX3" fmla="*/ 50353 w 521973"/>
              <a:gd name="connsiteY3" fmla="*/ 352481 h 570684"/>
              <a:gd name="connsiteX4" fmla="*/ 128680 w 521973"/>
              <a:gd name="connsiteY4" fmla="*/ 279747 h 570684"/>
              <a:gd name="connsiteX5" fmla="*/ 117491 w 521973"/>
              <a:gd name="connsiteY5" fmla="*/ 464380 h 570684"/>
              <a:gd name="connsiteX6" fmla="*/ 201413 w 521973"/>
              <a:gd name="connsiteY6" fmla="*/ 335697 h 570684"/>
              <a:gd name="connsiteX7" fmla="*/ 190223 w 521973"/>
              <a:gd name="connsiteY7" fmla="*/ 570684 h 570684"/>
              <a:gd name="connsiteX8" fmla="*/ 285335 w 521973"/>
              <a:gd name="connsiteY8" fmla="*/ 330102 h 570684"/>
              <a:gd name="connsiteX9" fmla="*/ 330093 w 521973"/>
              <a:gd name="connsiteY9" fmla="*/ 492355 h 570684"/>
              <a:gd name="connsiteX10" fmla="*/ 346877 w 521973"/>
              <a:gd name="connsiteY10" fmla="*/ 296532 h 570684"/>
              <a:gd name="connsiteX11" fmla="*/ 419610 w 521973"/>
              <a:gd name="connsiteY11" fmla="*/ 414026 h 570684"/>
              <a:gd name="connsiteX12" fmla="*/ 446488 w 521973"/>
              <a:gd name="connsiteY12" fmla="*/ 312288 h 570684"/>
              <a:gd name="connsiteX13" fmla="*/ 521470 w 521973"/>
              <a:gd name="connsiteY13" fmla="*/ 265156 h 570684"/>
              <a:gd name="connsiteX14" fmla="*/ 469963 w 521973"/>
              <a:gd name="connsiteY14" fmla="*/ 95114 h 570684"/>
              <a:gd name="connsiteX15" fmla="*/ 262955 w 521973"/>
              <a:gd name="connsiteY15" fmla="*/ 0 h 570684"/>
              <a:gd name="connsiteX16" fmla="*/ 391636 w 521973"/>
              <a:gd name="connsiteY16" fmla="*/ 128684 h 570684"/>
              <a:gd name="connsiteX17" fmla="*/ 257361 w 521973"/>
              <a:gd name="connsiteY17" fmla="*/ 179038 h 570684"/>
              <a:gd name="connsiteX18" fmla="*/ 128680 w 521973"/>
              <a:gd name="connsiteY18" fmla="*/ 95114 h 570684"/>
              <a:gd name="connsiteX19" fmla="*/ 240576 w 521973"/>
              <a:gd name="connsiteY19" fmla="*/ 5595 h 570684"/>
              <a:gd name="connsiteX20" fmla="*/ 55948 w 521973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19610 w 528877"/>
              <a:gd name="connsiteY11" fmla="*/ 414026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29689 w 528877"/>
              <a:gd name="connsiteY11" fmla="*/ 38378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3518 w 528877"/>
              <a:gd name="connsiteY10" fmla="*/ 340208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16654 w 528877"/>
              <a:gd name="connsiteY9" fmla="*/ 381484 h 570684"/>
              <a:gd name="connsiteX10" fmla="*/ 343518 w 528877"/>
              <a:gd name="connsiteY10" fmla="*/ 340208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464380"/>
              <a:gd name="connsiteX1" fmla="*/ 0 w 528877"/>
              <a:gd name="connsiteY1" fmla="*/ 229393 h 464380"/>
              <a:gd name="connsiteX2" fmla="*/ 78327 w 528877"/>
              <a:gd name="connsiteY2" fmla="*/ 184633 h 464380"/>
              <a:gd name="connsiteX3" fmla="*/ 50353 w 528877"/>
              <a:gd name="connsiteY3" fmla="*/ 352481 h 464380"/>
              <a:gd name="connsiteX4" fmla="*/ 128680 w 528877"/>
              <a:gd name="connsiteY4" fmla="*/ 279747 h 464380"/>
              <a:gd name="connsiteX5" fmla="*/ 117491 w 528877"/>
              <a:gd name="connsiteY5" fmla="*/ 464380 h 464380"/>
              <a:gd name="connsiteX6" fmla="*/ 201413 w 528877"/>
              <a:gd name="connsiteY6" fmla="*/ 335697 h 464380"/>
              <a:gd name="connsiteX7" fmla="*/ 237260 w 528877"/>
              <a:gd name="connsiteY7" fmla="*/ 406058 h 464380"/>
              <a:gd name="connsiteX8" fmla="*/ 285335 w 528877"/>
              <a:gd name="connsiteY8" fmla="*/ 330102 h 464380"/>
              <a:gd name="connsiteX9" fmla="*/ 316654 w 528877"/>
              <a:gd name="connsiteY9" fmla="*/ 381484 h 464380"/>
              <a:gd name="connsiteX10" fmla="*/ 343518 w 528877"/>
              <a:gd name="connsiteY10" fmla="*/ 340208 h 464380"/>
              <a:gd name="connsiteX11" fmla="*/ 406171 w 528877"/>
              <a:gd name="connsiteY11" fmla="*/ 377069 h 464380"/>
              <a:gd name="connsiteX12" fmla="*/ 446488 w 528877"/>
              <a:gd name="connsiteY12" fmla="*/ 312288 h 464380"/>
              <a:gd name="connsiteX13" fmla="*/ 521470 w 528877"/>
              <a:gd name="connsiteY13" fmla="*/ 265156 h 464380"/>
              <a:gd name="connsiteX14" fmla="*/ 469963 w 528877"/>
              <a:gd name="connsiteY14" fmla="*/ 95114 h 464380"/>
              <a:gd name="connsiteX15" fmla="*/ 262955 w 528877"/>
              <a:gd name="connsiteY15" fmla="*/ 0 h 464380"/>
              <a:gd name="connsiteX16" fmla="*/ 391636 w 528877"/>
              <a:gd name="connsiteY16" fmla="*/ 128684 h 464380"/>
              <a:gd name="connsiteX17" fmla="*/ 257361 w 528877"/>
              <a:gd name="connsiteY17" fmla="*/ 179038 h 464380"/>
              <a:gd name="connsiteX18" fmla="*/ 128680 w 528877"/>
              <a:gd name="connsiteY18" fmla="*/ 95114 h 464380"/>
              <a:gd name="connsiteX19" fmla="*/ 240576 w 528877"/>
              <a:gd name="connsiteY19" fmla="*/ 5595 h 464380"/>
              <a:gd name="connsiteX20" fmla="*/ 55948 w 528877"/>
              <a:gd name="connsiteY20" fmla="*/ 55949 h 464380"/>
              <a:gd name="connsiteX0" fmla="*/ 55948 w 528877"/>
              <a:gd name="connsiteY0" fmla="*/ 55949 h 406058"/>
              <a:gd name="connsiteX1" fmla="*/ 0 w 528877"/>
              <a:gd name="connsiteY1" fmla="*/ 229393 h 406058"/>
              <a:gd name="connsiteX2" fmla="*/ 78327 w 528877"/>
              <a:gd name="connsiteY2" fmla="*/ 184633 h 406058"/>
              <a:gd name="connsiteX3" fmla="*/ 50353 w 528877"/>
              <a:gd name="connsiteY3" fmla="*/ 352481 h 406058"/>
              <a:gd name="connsiteX4" fmla="*/ 128680 w 528877"/>
              <a:gd name="connsiteY4" fmla="*/ 279747 h 406058"/>
              <a:gd name="connsiteX5" fmla="*/ 134290 w 528877"/>
              <a:gd name="connsiteY5" fmla="*/ 390467 h 406058"/>
              <a:gd name="connsiteX6" fmla="*/ 201413 w 528877"/>
              <a:gd name="connsiteY6" fmla="*/ 335697 h 406058"/>
              <a:gd name="connsiteX7" fmla="*/ 237260 w 528877"/>
              <a:gd name="connsiteY7" fmla="*/ 406058 h 406058"/>
              <a:gd name="connsiteX8" fmla="*/ 285335 w 528877"/>
              <a:gd name="connsiteY8" fmla="*/ 330102 h 406058"/>
              <a:gd name="connsiteX9" fmla="*/ 316654 w 528877"/>
              <a:gd name="connsiteY9" fmla="*/ 381484 h 406058"/>
              <a:gd name="connsiteX10" fmla="*/ 343518 w 528877"/>
              <a:gd name="connsiteY10" fmla="*/ 340208 h 406058"/>
              <a:gd name="connsiteX11" fmla="*/ 406171 w 528877"/>
              <a:gd name="connsiteY11" fmla="*/ 377069 h 406058"/>
              <a:gd name="connsiteX12" fmla="*/ 446488 w 528877"/>
              <a:gd name="connsiteY12" fmla="*/ 312288 h 406058"/>
              <a:gd name="connsiteX13" fmla="*/ 521470 w 528877"/>
              <a:gd name="connsiteY13" fmla="*/ 265156 h 406058"/>
              <a:gd name="connsiteX14" fmla="*/ 469963 w 528877"/>
              <a:gd name="connsiteY14" fmla="*/ 95114 h 406058"/>
              <a:gd name="connsiteX15" fmla="*/ 262955 w 528877"/>
              <a:gd name="connsiteY15" fmla="*/ 0 h 406058"/>
              <a:gd name="connsiteX16" fmla="*/ 391636 w 528877"/>
              <a:gd name="connsiteY16" fmla="*/ 128684 h 406058"/>
              <a:gd name="connsiteX17" fmla="*/ 257361 w 528877"/>
              <a:gd name="connsiteY17" fmla="*/ 179038 h 406058"/>
              <a:gd name="connsiteX18" fmla="*/ 128680 w 528877"/>
              <a:gd name="connsiteY18" fmla="*/ 95114 h 406058"/>
              <a:gd name="connsiteX19" fmla="*/ 240576 w 528877"/>
              <a:gd name="connsiteY19" fmla="*/ 5595 h 406058"/>
              <a:gd name="connsiteX20" fmla="*/ 55948 w 528877"/>
              <a:gd name="connsiteY20" fmla="*/ 55949 h 406058"/>
              <a:gd name="connsiteX0" fmla="*/ 55948 w 528877"/>
              <a:gd name="connsiteY0" fmla="*/ 55949 h 406058"/>
              <a:gd name="connsiteX1" fmla="*/ 0 w 528877"/>
              <a:gd name="connsiteY1" fmla="*/ 229393 h 406058"/>
              <a:gd name="connsiteX2" fmla="*/ 78327 w 528877"/>
              <a:gd name="connsiteY2" fmla="*/ 184633 h 406058"/>
              <a:gd name="connsiteX3" fmla="*/ 46993 w 528877"/>
              <a:gd name="connsiteY3" fmla="*/ 275208 h 406058"/>
              <a:gd name="connsiteX4" fmla="*/ 128680 w 528877"/>
              <a:gd name="connsiteY4" fmla="*/ 279747 h 406058"/>
              <a:gd name="connsiteX5" fmla="*/ 134290 w 528877"/>
              <a:gd name="connsiteY5" fmla="*/ 390467 h 406058"/>
              <a:gd name="connsiteX6" fmla="*/ 201413 w 528877"/>
              <a:gd name="connsiteY6" fmla="*/ 335697 h 406058"/>
              <a:gd name="connsiteX7" fmla="*/ 237260 w 528877"/>
              <a:gd name="connsiteY7" fmla="*/ 406058 h 406058"/>
              <a:gd name="connsiteX8" fmla="*/ 285335 w 528877"/>
              <a:gd name="connsiteY8" fmla="*/ 330102 h 406058"/>
              <a:gd name="connsiteX9" fmla="*/ 316654 w 528877"/>
              <a:gd name="connsiteY9" fmla="*/ 381484 h 406058"/>
              <a:gd name="connsiteX10" fmla="*/ 343518 w 528877"/>
              <a:gd name="connsiteY10" fmla="*/ 340208 h 406058"/>
              <a:gd name="connsiteX11" fmla="*/ 406171 w 528877"/>
              <a:gd name="connsiteY11" fmla="*/ 377069 h 406058"/>
              <a:gd name="connsiteX12" fmla="*/ 446488 w 528877"/>
              <a:gd name="connsiteY12" fmla="*/ 312288 h 406058"/>
              <a:gd name="connsiteX13" fmla="*/ 521470 w 528877"/>
              <a:gd name="connsiteY13" fmla="*/ 265156 h 406058"/>
              <a:gd name="connsiteX14" fmla="*/ 469963 w 528877"/>
              <a:gd name="connsiteY14" fmla="*/ 95114 h 406058"/>
              <a:gd name="connsiteX15" fmla="*/ 262955 w 528877"/>
              <a:gd name="connsiteY15" fmla="*/ 0 h 406058"/>
              <a:gd name="connsiteX16" fmla="*/ 391636 w 528877"/>
              <a:gd name="connsiteY16" fmla="*/ 128684 h 406058"/>
              <a:gd name="connsiteX17" fmla="*/ 257361 w 528877"/>
              <a:gd name="connsiteY17" fmla="*/ 179038 h 406058"/>
              <a:gd name="connsiteX18" fmla="*/ 128680 w 528877"/>
              <a:gd name="connsiteY18" fmla="*/ 95114 h 406058"/>
              <a:gd name="connsiteX19" fmla="*/ 240576 w 528877"/>
              <a:gd name="connsiteY19" fmla="*/ 5595 h 406058"/>
              <a:gd name="connsiteX20" fmla="*/ 55948 w 528877"/>
              <a:gd name="connsiteY20" fmla="*/ 55949 h 406058"/>
              <a:gd name="connsiteX0" fmla="*/ 22351 w 495280"/>
              <a:gd name="connsiteY0" fmla="*/ 55949 h 406058"/>
              <a:gd name="connsiteX1" fmla="*/ 0 w 495280"/>
              <a:gd name="connsiteY1" fmla="*/ 182357 h 406058"/>
              <a:gd name="connsiteX2" fmla="*/ 44730 w 495280"/>
              <a:gd name="connsiteY2" fmla="*/ 184633 h 406058"/>
              <a:gd name="connsiteX3" fmla="*/ 13396 w 495280"/>
              <a:gd name="connsiteY3" fmla="*/ 275208 h 406058"/>
              <a:gd name="connsiteX4" fmla="*/ 95083 w 495280"/>
              <a:gd name="connsiteY4" fmla="*/ 279747 h 406058"/>
              <a:gd name="connsiteX5" fmla="*/ 100693 w 495280"/>
              <a:gd name="connsiteY5" fmla="*/ 390467 h 406058"/>
              <a:gd name="connsiteX6" fmla="*/ 167816 w 495280"/>
              <a:gd name="connsiteY6" fmla="*/ 335697 h 406058"/>
              <a:gd name="connsiteX7" fmla="*/ 203663 w 495280"/>
              <a:gd name="connsiteY7" fmla="*/ 406058 h 406058"/>
              <a:gd name="connsiteX8" fmla="*/ 251738 w 495280"/>
              <a:gd name="connsiteY8" fmla="*/ 330102 h 406058"/>
              <a:gd name="connsiteX9" fmla="*/ 283057 w 495280"/>
              <a:gd name="connsiteY9" fmla="*/ 381484 h 406058"/>
              <a:gd name="connsiteX10" fmla="*/ 309921 w 495280"/>
              <a:gd name="connsiteY10" fmla="*/ 340208 h 406058"/>
              <a:gd name="connsiteX11" fmla="*/ 372574 w 495280"/>
              <a:gd name="connsiteY11" fmla="*/ 377069 h 406058"/>
              <a:gd name="connsiteX12" fmla="*/ 412891 w 495280"/>
              <a:gd name="connsiteY12" fmla="*/ 312288 h 406058"/>
              <a:gd name="connsiteX13" fmla="*/ 487873 w 495280"/>
              <a:gd name="connsiteY13" fmla="*/ 265156 h 406058"/>
              <a:gd name="connsiteX14" fmla="*/ 436366 w 495280"/>
              <a:gd name="connsiteY14" fmla="*/ 95114 h 406058"/>
              <a:gd name="connsiteX15" fmla="*/ 229358 w 495280"/>
              <a:gd name="connsiteY15" fmla="*/ 0 h 406058"/>
              <a:gd name="connsiteX16" fmla="*/ 358039 w 495280"/>
              <a:gd name="connsiteY16" fmla="*/ 128684 h 406058"/>
              <a:gd name="connsiteX17" fmla="*/ 223764 w 495280"/>
              <a:gd name="connsiteY17" fmla="*/ 179038 h 406058"/>
              <a:gd name="connsiteX18" fmla="*/ 95083 w 495280"/>
              <a:gd name="connsiteY18" fmla="*/ 95114 h 406058"/>
              <a:gd name="connsiteX19" fmla="*/ 206979 w 495280"/>
              <a:gd name="connsiteY19" fmla="*/ 5595 h 406058"/>
              <a:gd name="connsiteX20" fmla="*/ 22351 w 495280"/>
              <a:gd name="connsiteY20" fmla="*/ 55949 h 406058"/>
              <a:gd name="connsiteX0" fmla="*/ 26030 w 498959"/>
              <a:gd name="connsiteY0" fmla="*/ 55949 h 406058"/>
              <a:gd name="connsiteX1" fmla="*/ 3679 w 498959"/>
              <a:gd name="connsiteY1" fmla="*/ 182357 h 406058"/>
              <a:gd name="connsiteX2" fmla="*/ 48409 w 498959"/>
              <a:gd name="connsiteY2" fmla="*/ 184633 h 406058"/>
              <a:gd name="connsiteX3" fmla="*/ 17075 w 498959"/>
              <a:gd name="connsiteY3" fmla="*/ 275208 h 406058"/>
              <a:gd name="connsiteX4" fmla="*/ 98762 w 498959"/>
              <a:gd name="connsiteY4" fmla="*/ 279747 h 406058"/>
              <a:gd name="connsiteX5" fmla="*/ 104372 w 498959"/>
              <a:gd name="connsiteY5" fmla="*/ 390467 h 406058"/>
              <a:gd name="connsiteX6" fmla="*/ 171495 w 498959"/>
              <a:gd name="connsiteY6" fmla="*/ 335697 h 406058"/>
              <a:gd name="connsiteX7" fmla="*/ 207342 w 498959"/>
              <a:gd name="connsiteY7" fmla="*/ 406058 h 406058"/>
              <a:gd name="connsiteX8" fmla="*/ 255417 w 498959"/>
              <a:gd name="connsiteY8" fmla="*/ 330102 h 406058"/>
              <a:gd name="connsiteX9" fmla="*/ 286736 w 498959"/>
              <a:gd name="connsiteY9" fmla="*/ 381484 h 406058"/>
              <a:gd name="connsiteX10" fmla="*/ 313600 w 498959"/>
              <a:gd name="connsiteY10" fmla="*/ 340208 h 406058"/>
              <a:gd name="connsiteX11" fmla="*/ 376253 w 498959"/>
              <a:gd name="connsiteY11" fmla="*/ 377069 h 406058"/>
              <a:gd name="connsiteX12" fmla="*/ 416570 w 498959"/>
              <a:gd name="connsiteY12" fmla="*/ 312288 h 406058"/>
              <a:gd name="connsiteX13" fmla="*/ 491552 w 498959"/>
              <a:gd name="connsiteY13" fmla="*/ 265156 h 406058"/>
              <a:gd name="connsiteX14" fmla="*/ 440045 w 498959"/>
              <a:gd name="connsiteY14" fmla="*/ 95114 h 406058"/>
              <a:gd name="connsiteX15" fmla="*/ 233037 w 498959"/>
              <a:gd name="connsiteY15" fmla="*/ 0 h 406058"/>
              <a:gd name="connsiteX16" fmla="*/ 361718 w 498959"/>
              <a:gd name="connsiteY16" fmla="*/ 128684 h 406058"/>
              <a:gd name="connsiteX17" fmla="*/ 227443 w 498959"/>
              <a:gd name="connsiteY17" fmla="*/ 179038 h 406058"/>
              <a:gd name="connsiteX18" fmla="*/ 98762 w 498959"/>
              <a:gd name="connsiteY18" fmla="*/ 95114 h 406058"/>
              <a:gd name="connsiteX19" fmla="*/ 210658 w 498959"/>
              <a:gd name="connsiteY19" fmla="*/ 5595 h 406058"/>
              <a:gd name="connsiteX20" fmla="*/ 26030 w 498959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25789 w 498718"/>
              <a:gd name="connsiteY0" fmla="*/ 55949 h 406058"/>
              <a:gd name="connsiteX1" fmla="*/ 3438 w 498718"/>
              <a:gd name="connsiteY1" fmla="*/ 182357 h 406058"/>
              <a:gd name="connsiteX2" fmla="*/ 44808 w 498718"/>
              <a:gd name="connsiteY2" fmla="*/ 211511 h 406058"/>
              <a:gd name="connsiteX3" fmla="*/ 16834 w 498718"/>
              <a:gd name="connsiteY3" fmla="*/ 275208 h 406058"/>
              <a:gd name="connsiteX4" fmla="*/ 98521 w 498718"/>
              <a:gd name="connsiteY4" fmla="*/ 279747 h 406058"/>
              <a:gd name="connsiteX5" fmla="*/ 104131 w 498718"/>
              <a:gd name="connsiteY5" fmla="*/ 390467 h 406058"/>
              <a:gd name="connsiteX6" fmla="*/ 171254 w 498718"/>
              <a:gd name="connsiteY6" fmla="*/ 335697 h 406058"/>
              <a:gd name="connsiteX7" fmla="*/ 207101 w 498718"/>
              <a:gd name="connsiteY7" fmla="*/ 406058 h 406058"/>
              <a:gd name="connsiteX8" fmla="*/ 255176 w 498718"/>
              <a:gd name="connsiteY8" fmla="*/ 330102 h 406058"/>
              <a:gd name="connsiteX9" fmla="*/ 286495 w 498718"/>
              <a:gd name="connsiteY9" fmla="*/ 381484 h 406058"/>
              <a:gd name="connsiteX10" fmla="*/ 313359 w 498718"/>
              <a:gd name="connsiteY10" fmla="*/ 340208 h 406058"/>
              <a:gd name="connsiteX11" fmla="*/ 376012 w 498718"/>
              <a:gd name="connsiteY11" fmla="*/ 377069 h 406058"/>
              <a:gd name="connsiteX12" fmla="*/ 416329 w 498718"/>
              <a:gd name="connsiteY12" fmla="*/ 312288 h 406058"/>
              <a:gd name="connsiteX13" fmla="*/ 491311 w 498718"/>
              <a:gd name="connsiteY13" fmla="*/ 265156 h 406058"/>
              <a:gd name="connsiteX14" fmla="*/ 439804 w 498718"/>
              <a:gd name="connsiteY14" fmla="*/ 95114 h 406058"/>
              <a:gd name="connsiteX15" fmla="*/ 232796 w 498718"/>
              <a:gd name="connsiteY15" fmla="*/ 0 h 406058"/>
              <a:gd name="connsiteX16" fmla="*/ 361477 w 498718"/>
              <a:gd name="connsiteY16" fmla="*/ 128684 h 406058"/>
              <a:gd name="connsiteX17" fmla="*/ 227202 w 498718"/>
              <a:gd name="connsiteY17" fmla="*/ 179038 h 406058"/>
              <a:gd name="connsiteX18" fmla="*/ 98521 w 498718"/>
              <a:gd name="connsiteY18" fmla="*/ 95114 h 406058"/>
              <a:gd name="connsiteX19" fmla="*/ 210417 w 498718"/>
              <a:gd name="connsiteY19" fmla="*/ 5595 h 406058"/>
              <a:gd name="connsiteX20" fmla="*/ 25789 w 498718"/>
              <a:gd name="connsiteY20" fmla="*/ 55949 h 406058"/>
              <a:gd name="connsiteX0" fmla="*/ 45030 w 517959"/>
              <a:gd name="connsiteY0" fmla="*/ 55949 h 406058"/>
              <a:gd name="connsiteX1" fmla="*/ 454 w 517959"/>
              <a:gd name="connsiteY1" fmla="*/ 188707 h 406058"/>
              <a:gd name="connsiteX2" fmla="*/ 64049 w 517959"/>
              <a:gd name="connsiteY2" fmla="*/ 211511 h 406058"/>
              <a:gd name="connsiteX3" fmla="*/ 36075 w 517959"/>
              <a:gd name="connsiteY3" fmla="*/ 275208 h 406058"/>
              <a:gd name="connsiteX4" fmla="*/ 117762 w 517959"/>
              <a:gd name="connsiteY4" fmla="*/ 279747 h 406058"/>
              <a:gd name="connsiteX5" fmla="*/ 123372 w 517959"/>
              <a:gd name="connsiteY5" fmla="*/ 390467 h 406058"/>
              <a:gd name="connsiteX6" fmla="*/ 190495 w 517959"/>
              <a:gd name="connsiteY6" fmla="*/ 335697 h 406058"/>
              <a:gd name="connsiteX7" fmla="*/ 226342 w 517959"/>
              <a:gd name="connsiteY7" fmla="*/ 406058 h 406058"/>
              <a:gd name="connsiteX8" fmla="*/ 274417 w 517959"/>
              <a:gd name="connsiteY8" fmla="*/ 330102 h 406058"/>
              <a:gd name="connsiteX9" fmla="*/ 305736 w 517959"/>
              <a:gd name="connsiteY9" fmla="*/ 381484 h 406058"/>
              <a:gd name="connsiteX10" fmla="*/ 332600 w 517959"/>
              <a:gd name="connsiteY10" fmla="*/ 340208 h 406058"/>
              <a:gd name="connsiteX11" fmla="*/ 395253 w 517959"/>
              <a:gd name="connsiteY11" fmla="*/ 377069 h 406058"/>
              <a:gd name="connsiteX12" fmla="*/ 435570 w 517959"/>
              <a:gd name="connsiteY12" fmla="*/ 312288 h 406058"/>
              <a:gd name="connsiteX13" fmla="*/ 510552 w 517959"/>
              <a:gd name="connsiteY13" fmla="*/ 265156 h 406058"/>
              <a:gd name="connsiteX14" fmla="*/ 459045 w 517959"/>
              <a:gd name="connsiteY14" fmla="*/ 95114 h 406058"/>
              <a:gd name="connsiteX15" fmla="*/ 252037 w 517959"/>
              <a:gd name="connsiteY15" fmla="*/ 0 h 406058"/>
              <a:gd name="connsiteX16" fmla="*/ 380718 w 517959"/>
              <a:gd name="connsiteY16" fmla="*/ 128684 h 406058"/>
              <a:gd name="connsiteX17" fmla="*/ 246443 w 517959"/>
              <a:gd name="connsiteY17" fmla="*/ 179038 h 406058"/>
              <a:gd name="connsiteX18" fmla="*/ 117762 w 517959"/>
              <a:gd name="connsiteY18" fmla="*/ 95114 h 406058"/>
              <a:gd name="connsiteX19" fmla="*/ 229658 w 517959"/>
              <a:gd name="connsiteY19" fmla="*/ 5595 h 406058"/>
              <a:gd name="connsiteX20" fmla="*/ 45030 w 517959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1652 w 523536"/>
              <a:gd name="connsiteY3" fmla="*/ 275208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311313 w 523536"/>
              <a:gd name="connsiteY8" fmla="*/ 381484 h 406058"/>
              <a:gd name="connsiteX9" fmla="*/ 338177 w 523536"/>
              <a:gd name="connsiteY9" fmla="*/ 340208 h 406058"/>
              <a:gd name="connsiteX10" fmla="*/ 400830 w 523536"/>
              <a:gd name="connsiteY10" fmla="*/ 377069 h 406058"/>
              <a:gd name="connsiteX11" fmla="*/ 441147 w 523536"/>
              <a:gd name="connsiteY11" fmla="*/ 312288 h 406058"/>
              <a:gd name="connsiteX12" fmla="*/ 516129 w 523536"/>
              <a:gd name="connsiteY12" fmla="*/ 265156 h 406058"/>
              <a:gd name="connsiteX13" fmla="*/ 464622 w 523536"/>
              <a:gd name="connsiteY13" fmla="*/ 95114 h 406058"/>
              <a:gd name="connsiteX14" fmla="*/ 257614 w 523536"/>
              <a:gd name="connsiteY14" fmla="*/ 0 h 406058"/>
              <a:gd name="connsiteX15" fmla="*/ 386295 w 523536"/>
              <a:gd name="connsiteY15" fmla="*/ 128684 h 406058"/>
              <a:gd name="connsiteX16" fmla="*/ 252020 w 523536"/>
              <a:gd name="connsiteY16" fmla="*/ 179038 h 406058"/>
              <a:gd name="connsiteX17" fmla="*/ 123339 w 523536"/>
              <a:gd name="connsiteY17" fmla="*/ 95114 h 406058"/>
              <a:gd name="connsiteX18" fmla="*/ 235235 w 523536"/>
              <a:gd name="connsiteY18" fmla="*/ 5595 h 406058"/>
              <a:gd name="connsiteX19" fmla="*/ 50607 w 523536"/>
              <a:gd name="connsiteY19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338177 w 523536"/>
              <a:gd name="connsiteY8" fmla="*/ 340208 h 406058"/>
              <a:gd name="connsiteX9" fmla="*/ 400830 w 523536"/>
              <a:gd name="connsiteY9" fmla="*/ 377069 h 406058"/>
              <a:gd name="connsiteX10" fmla="*/ 441147 w 523536"/>
              <a:gd name="connsiteY10" fmla="*/ 312288 h 406058"/>
              <a:gd name="connsiteX11" fmla="*/ 516129 w 523536"/>
              <a:gd name="connsiteY11" fmla="*/ 265156 h 406058"/>
              <a:gd name="connsiteX12" fmla="*/ 464622 w 523536"/>
              <a:gd name="connsiteY12" fmla="*/ 95114 h 406058"/>
              <a:gd name="connsiteX13" fmla="*/ 257614 w 523536"/>
              <a:gd name="connsiteY13" fmla="*/ 0 h 406058"/>
              <a:gd name="connsiteX14" fmla="*/ 386295 w 523536"/>
              <a:gd name="connsiteY14" fmla="*/ 128684 h 406058"/>
              <a:gd name="connsiteX15" fmla="*/ 252020 w 523536"/>
              <a:gd name="connsiteY15" fmla="*/ 179038 h 406058"/>
              <a:gd name="connsiteX16" fmla="*/ 123339 w 523536"/>
              <a:gd name="connsiteY16" fmla="*/ 95114 h 406058"/>
              <a:gd name="connsiteX17" fmla="*/ 235235 w 523536"/>
              <a:gd name="connsiteY17" fmla="*/ 5595 h 406058"/>
              <a:gd name="connsiteX18" fmla="*/ 50607 w 523536"/>
              <a:gd name="connsiteY18" fmla="*/ 55949 h 406058"/>
              <a:gd name="connsiteX0" fmla="*/ 50607 w 523536"/>
              <a:gd name="connsiteY0" fmla="*/ 55949 h 399708"/>
              <a:gd name="connsiteX1" fmla="*/ 6031 w 523536"/>
              <a:gd name="connsiteY1" fmla="*/ 188707 h 399708"/>
              <a:gd name="connsiteX2" fmla="*/ 69626 w 523536"/>
              <a:gd name="connsiteY2" fmla="*/ 211511 h 399708"/>
              <a:gd name="connsiteX3" fmla="*/ 48002 w 523536"/>
              <a:gd name="connsiteY3" fmla="*/ 291083 h 399708"/>
              <a:gd name="connsiteX4" fmla="*/ 104289 w 523536"/>
              <a:gd name="connsiteY4" fmla="*/ 292447 h 399708"/>
              <a:gd name="connsiteX5" fmla="*/ 132124 w 523536"/>
              <a:gd name="connsiteY5" fmla="*/ 361892 h 399708"/>
              <a:gd name="connsiteX6" fmla="*/ 196072 w 523536"/>
              <a:gd name="connsiteY6" fmla="*/ 335697 h 399708"/>
              <a:gd name="connsiteX7" fmla="*/ 273194 w 523536"/>
              <a:gd name="connsiteY7" fmla="*/ 399708 h 399708"/>
              <a:gd name="connsiteX8" fmla="*/ 338177 w 523536"/>
              <a:gd name="connsiteY8" fmla="*/ 340208 h 399708"/>
              <a:gd name="connsiteX9" fmla="*/ 400830 w 523536"/>
              <a:gd name="connsiteY9" fmla="*/ 377069 h 399708"/>
              <a:gd name="connsiteX10" fmla="*/ 441147 w 523536"/>
              <a:gd name="connsiteY10" fmla="*/ 312288 h 399708"/>
              <a:gd name="connsiteX11" fmla="*/ 516129 w 523536"/>
              <a:gd name="connsiteY11" fmla="*/ 265156 h 399708"/>
              <a:gd name="connsiteX12" fmla="*/ 464622 w 523536"/>
              <a:gd name="connsiteY12" fmla="*/ 95114 h 399708"/>
              <a:gd name="connsiteX13" fmla="*/ 257614 w 523536"/>
              <a:gd name="connsiteY13" fmla="*/ 0 h 399708"/>
              <a:gd name="connsiteX14" fmla="*/ 386295 w 523536"/>
              <a:gd name="connsiteY14" fmla="*/ 128684 h 399708"/>
              <a:gd name="connsiteX15" fmla="*/ 252020 w 523536"/>
              <a:gd name="connsiteY15" fmla="*/ 179038 h 399708"/>
              <a:gd name="connsiteX16" fmla="*/ 123339 w 523536"/>
              <a:gd name="connsiteY16" fmla="*/ 95114 h 399708"/>
              <a:gd name="connsiteX17" fmla="*/ 235235 w 523536"/>
              <a:gd name="connsiteY17" fmla="*/ 5595 h 399708"/>
              <a:gd name="connsiteX18" fmla="*/ 50607 w 523536"/>
              <a:gd name="connsiteY18" fmla="*/ 55949 h 399708"/>
              <a:gd name="connsiteX0" fmla="*/ 50607 w 523536"/>
              <a:gd name="connsiteY0" fmla="*/ 55949 h 403435"/>
              <a:gd name="connsiteX1" fmla="*/ 6031 w 523536"/>
              <a:gd name="connsiteY1" fmla="*/ 188707 h 403435"/>
              <a:gd name="connsiteX2" fmla="*/ 69626 w 523536"/>
              <a:gd name="connsiteY2" fmla="*/ 211511 h 403435"/>
              <a:gd name="connsiteX3" fmla="*/ 48002 w 523536"/>
              <a:gd name="connsiteY3" fmla="*/ 291083 h 403435"/>
              <a:gd name="connsiteX4" fmla="*/ 104289 w 523536"/>
              <a:gd name="connsiteY4" fmla="*/ 292447 h 403435"/>
              <a:gd name="connsiteX5" fmla="*/ 132124 w 523536"/>
              <a:gd name="connsiteY5" fmla="*/ 361892 h 403435"/>
              <a:gd name="connsiteX6" fmla="*/ 196072 w 523536"/>
              <a:gd name="connsiteY6" fmla="*/ 335697 h 403435"/>
              <a:gd name="connsiteX7" fmla="*/ 273194 w 523536"/>
              <a:gd name="connsiteY7" fmla="*/ 399708 h 403435"/>
              <a:gd name="connsiteX8" fmla="*/ 338177 w 523536"/>
              <a:gd name="connsiteY8" fmla="*/ 340208 h 403435"/>
              <a:gd name="connsiteX9" fmla="*/ 400830 w 523536"/>
              <a:gd name="connsiteY9" fmla="*/ 377069 h 403435"/>
              <a:gd name="connsiteX10" fmla="*/ 441147 w 523536"/>
              <a:gd name="connsiteY10" fmla="*/ 312288 h 403435"/>
              <a:gd name="connsiteX11" fmla="*/ 516129 w 523536"/>
              <a:gd name="connsiteY11" fmla="*/ 265156 h 403435"/>
              <a:gd name="connsiteX12" fmla="*/ 464622 w 523536"/>
              <a:gd name="connsiteY12" fmla="*/ 95114 h 403435"/>
              <a:gd name="connsiteX13" fmla="*/ 257614 w 523536"/>
              <a:gd name="connsiteY13" fmla="*/ 0 h 403435"/>
              <a:gd name="connsiteX14" fmla="*/ 386295 w 523536"/>
              <a:gd name="connsiteY14" fmla="*/ 128684 h 403435"/>
              <a:gd name="connsiteX15" fmla="*/ 252020 w 523536"/>
              <a:gd name="connsiteY15" fmla="*/ 179038 h 403435"/>
              <a:gd name="connsiteX16" fmla="*/ 123339 w 523536"/>
              <a:gd name="connsiteY16" fmla="*/ 95114 h 403435"/>
              <a:gd name="connsiteX17" fmla="*/ 235235 w 523536"/>
              <a:gd name="connsiteY17" fmla="*/ 5595 h 403435"/>
              <a:gd name="connsiteX18" fmla="*/ 50607 w 523536"/>
              <a:gd name="connsiteY18" fmla="*/ 55949 h 403435"/>
              <a:gd name="connsiteX0" fmla="*/ 50607 w 523536"/>
              <a:gd name="connsiteY0" fmla="*/ 55949 h 400419"/>
              <a:gd name="connsiteX1" fmla="*/ 6031 w 523536"/>
              <a:gd name="connsiteY1" fmla="*/ 188707 h 400419"/>
              <a:gd name="connsiteX2" fmla="*/ 69626 w 523536"/>
              <a:gd name="connsiteY2" fmla="*/ 211511 h 400419"/>
              <a:gd name="connsiteX3" fmla="*/ 48002 w 523536"/>
              <a:gd name="connsiteY3" fmla="*/ 291083 h 400419"/>
              <a:gd name="connsiteX4" fmla="*/ 104289 w 523536"/>
              <a:gd name="connsiteY4" fmla="*/ 292447 h 400419"/>
              <a:gd name="connsiteX5" fmla="*/ 132124 w 523536"/>
              <a:gd name="connsiteY5" fmla="*/ 361892 h 400419"/>
              <a:gd name="connsiteX6" fmla="*/ 196072 w 523536"/>
              <a:gd name="connsiteY6" fmla="*/ 335697 h 400419"/>
              <a:gd name="connsiteX7" fmla="*/ 273194 w 523536"/>
              <a:gd name="connsiteY7" fmla="*/ 399708 h 400419"/>
              <a:gd name="connsiteX8" fmla="*/ 338177 w 523536"/>
              <a:gd name="connsiteY8" fmla="*/ 340208 h 400419"/>
              <a:gd name="connsiteX9" fmla="*/ 400830 w 523536"/>
              <a:gd name="connsiteY9" fmla="*/ 377069 h 400419"/>
              <a:gd name="connsiteX10" fmla="*/ 441147 w 523536"/>
              <a:gd name="connsiteY10" fmla="*/ 312288 h 400419"/>
              <a:gd name="connsiteX11" fmla="*/ 516129 w 523536"/>
              <a:gd name="connsiteY11" fmla="*/ 265156 h 400419"/>
              <a:gd name="connsiteX12" fmla="*/ 464622 w 523536"/>
              <a:gd name="connsiteY12" fmla="*/ 95114 h 400419"/>
              <a:gd name="connsiteX13" fmla="*/ 257614 w 523536"/>
              <a:gd name="connsiteY13" fmla="*/ 0 h 400419"/>
              <a:gd name="connsiteX14" fmla="*/ 386295 w 523536"/>
              <a:gd name="connsiteY14" fmla="*/ 128684 h 400419"/>
              <a:gd name="connsiteX15" fmla="*/ 252020 w 523536"/>
              <a:gd name="connsiteY15" fmla="*/ 179038 h 400419"/>
              <a:gd name="connsiteX16" fmla="*/ 123339 w 523536"/>
              <a:gd name="connsiteY16" fmla="*/ 95114 h 400419"/>
              <a:gd name="connsiteX17" fmla="*/ 235235 w 523536"/>
              <a:gd name="connsiteY17" fmla="*/ 5595 h 400419"/>
              <a:gd name="connsiteX18" fmla="*/ 50607 w 523536"/>
              <a:gd name="connsiteY18" fmla="*/ 55949 h 400419"/>
              <a:gd name="connsiteX0" fmla="*/ 50607 w 523536"/>
              <a:gd name="connsiteY0" fmla="*/ 55949 h 400419"/>
              <a:gd name="connsiteX1" fmla="*/ 6031 w 523536"/>
              <a:gd name="connsiteY1" fmla="*/ 188707 h 400419"/>
              <a:gd name="connsiteX2" fmla="*/ 69626 w 523536"/>
              <a:gd name="connsiteY2" fmla="*/ 211511 h 400419"/>
              <a:gd name="connsiteX3" fmla="*/ 48002 w 523536"/>
              <a:gd name="connsiteY3" fmla="*/ 291083 h 400419"/>
              <a:gd name="connsiteX4" fmla="*/ 104289 w 523536"/>
              <a:gd name="connsiteY4" fmla="*/ 292447 h 400419"/>
              <a:gd name="connsiteX5" fmla="*/ 132124 w 523536"/>
              <a:gd name="connsiteY5" fmla="*/ 361892 h 400419"/>
              <a:gd name="connsiteX6" fmla="*/ 196072 w 523536"/>
              <a:gd name="connsiteY6" fmla="*/ 335697 h 400419"/>
              <a:gd name="connsiteX7" fmla="*/ 273194 w 523536"/>
              <a:gd name="connsiteY7" fmla="*/ 399708 h 400419"/>
              <a:gd name="connsiteX8" fmla="*/ 338177 w 523536"/>
              <a:gd name="connsiteY8" fmla="*/ 340208 h 400419"/>
              <a:gd name="connsiteX9" fmla="*/ 400830 w 523536"/>
              <a:gd name="connsiteY9" fmla="*/ 377069 h 400419"/>
              <a:gd name="connsiteX10" fmla="*/ 441147 w 523536"/>
              <a:gd name="connsiteY10" fmla="*/ 312288 h 400419"/>
              <a:gd name="connsiteX11" fmla="*/ 516129 w 523536"/>
              <a:gd name="connsiteY11" fmla="*/ 265156 h 400419"/>
              <a:gd name="connsiteX12" fmla="*/ 464622 w 523536"/>
              <a:gd name="connsiteY12" fmla="*/ 95114 h 400419"/>
              <a:gd name="connsiteX13" fmla="*/ 257614 w 523536"/>
              <a:gd name="connsiteY13" fmla="*/ 0 h 400419"/>
              <a:gd name="connsiteX14" fmla="*/ 386295 w 523536"/>
              <a:gd name="connsiteY14" fmla="*/ 128684 h 400419"/>
              <a:gd name="connsiteX15" fmla="*/ 252020 w 523536"/>
              <a:gd name="connsiteY15" fmla="*/ 179038 h 400419"/>
              <a:gd name="connsiteX16" fmla="*/ 123339 w 523536"/>
              <a:gd name="connsiteY16" fmla="*/ 95114 h 400419"/>
              <a:gd name="connsiteX17" fmla="*/ 235235 w 523536"/>
              <a:gd name="connsiteY17" fmla="*/ 5595 h 400419"/>
              <a:gd name="connsiteX18" fmla="*/ 50607 w 523536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36037 w 527449"/>
              <a:gd name="connsiteY4" fmla="*/ 361892 h 400419"/>
              <a:gd name="connsiteX5" fmla="*/ 199985 w 527449"/>
              <a:gd name="connsiteY5" fmla="*/ 335697 h 400419"/>
              <a:gd name="connsiteX6" fmla="*/ 277107 w 527449"/>
              <a:gd name="connsiteY6" fmla="*/ 399708 h 400419"/>
              <a:gd name="connsiteX7" fmla="*/ 342090 w 527449"/>
              <a:gd name="connsiteY7" fmla="*/ 340208 h 400419"/>
              <a:gd name="connsiteX8" fmla="*/ 404743 w 527449"/>
              <a:gd name="connsiteY8" fmla="*/ 377069 h 400419"/>
              <a:gd name="connsiteX9" fmla="*/ 445060 w 527449"/>
              <a:gd name="connsiteY9" fmla="*/ 312288 h 400419"/>
              <a:gd name="connsiteX10" fmla="*/ 520042 w 527449"/>
              <a:gd name="connsiteY10" fmla="*/ 265156 h 400419"/>
              <a:gd name="connsiteX11" fmla="*/ 468535 w 527449"/>
              <a:gd name="connsiteY11" fmla="*/ 95114 h 400419"/>
              <a:gd name="connsiteX12" fmla="*/ 261527 w 527449"/>
              <a:gd name="connsiteY12" fmla="*/ 0 h 400419"/>
              <a:gd name="connsiteX13" fmla="*/ 390208 w 527449"/>
              <a:gd name="connsiteY13" fmla="*/ 128684 h 400419"/>
              <a:gd name="connsiteX14" fmla="*/ 255933 w 527449"/>
              <a:gd name="connsiteY14" fmla="*/ 179038 h 400419"/>
              <a:gd name="connsiteX15" fmla="*/ 127252 w 527449"/>
              <a:gd name="connsiteY15" fmla="*/ 95114 h 400419"/>
              <a:gd name="connsiteX16" fmla="*/ 239148 w 527449"/>
              <a:gd name="connsiteY16" fmla="*/ 5595 h 400419"/>
              <a:gd name="connsiteX17" fmla="*/ 54520 w 527449"/>
              <a:gd name="connsiteY17" fmla="*/ 55949 h 400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27449" h="400419">
                <a:moveTo>
                  <a:pt x="54520" y="55949"/>
                </a:moveTo>
                <a:cubicBezTo>
                  <a:pt x="20024" y="85409"/>
                  <a:pt x="-18626" y="150080"/>
                  <a:pt x="9944" y="188707"/>
                </a:cubicBezTo>
                <a:cubicBezTo>
                  <a:pt x="38514" y="227334"/>
                  <a:pt x="71306" y="196036"/>
                  <a:pt x="73539" y="211511"/>
                </a:cubicBezTo>
                <a:cubicBezTo>
                  <a:pt x="63094" y="241703"/>
                  <a:pt x="41499" y="266020"/>
                  <a:pt x="51915" y="291083"/>
                </a:cubicBezTo>
                <a:cubicBezTo>
                  <a:pt x="62331" y="316146"/>
                  <a:pt x="111359" y="354456"/>
                  <a:pt x="136037" y="361892"/>
                </a:cubicBezTo>
                <a:cubicBezTo>
                  <a:pt x="170384" y="381800"/>
                  <a:pt x="182823" y="333099"/>
                  <a:pt x="199985" y="335697"/>
                </a:cubicBezTo>
                <a:cubicBezTo>
                  <a:pt x="225692" y="357034"/>
                  <a:pt x="191075" y="406946"/>
                  <a:pt x="277107" y="399708"/>
                </a:cubicBezTo>
                <a:cubicBezTo>
                  <a:pt x="363139" y="392470"/>
                  <a:pt x="320817" y="343981"/>
                  <a:pt x="342090" y="340208"/>
                </a:cubicBezTo>
                <a:cubicBezTo>
                  <a:pt x="357009" y="327153"/>
                  <a:pt x="374881" y="391247"/>
                  <a:pt x="404743" y="377069"/>
                </a:cubicBezTo>
                <a:cubicBezTo>
                  <a:pt x="434605" y="362891"/>
                  <a:pt x="428083" y="337100"/>
                  <a:pt x="445060" y="312288"/>
                </a:cubicBezTo>
                <a:cubicBezTo>
                  <a:pt x="455317" y="296436"/>
                  <a:pt x="495971" y="324870"/>
                  <a:pt x="520042" y="265156"/>
                </a:cubicBezTo>
                <a:cubicBezTo>
                  <a:pt x="544113" y="205442"/>
                  <a:pt x="504901" y="148266"/>
                  <a:pt x="468535" y="95114"/>
                </a:cubicBezTo>
                <a:lnTo>
                  <a:pt x="261527" y="0"/>
                </a:lnTo>
                <a:cubicBezTo>
                  <a:pt x="247271" y="71470"/>
                  <a:pt x="404464" y="95314"/>
                  <a:pt x="390208" y="128684"/>
                </a:cubicBezTo>
                <a:cubicBezTo>
                  <a:pt x="389276" y="158524"/>
                  <a:pt x="299759" y="184633"/>
                  <a:pt x="255933" y="179038"/>
                </a:cubicBezTo>
                <a:cubicBezTo>
                  <a:pt x="212107" y="173443"/>
                  <a:pt x="130049" y="124021"/>
                  <a:pt x="127252" y="95114"/>
                </a:cubicBezTo>
                <a:cubicBezTo>
                  <a:pt x="129626" y="55749"/>
                  <a:pt x="246299" y="51310"/>
                  <a:pt x="239148" y="5595"/>
                </a:cubicBezTo>
                <a:lnTo>
                  <a:pt x="54520" y="55949"/>
                </a:lnTo>
                <a:close/>
              </a:path>
            </a:pathLst>
          </a:custGeom>
          <a:solidFill>
            <a:schemeClr val="tx1"/>
          </a:solidFill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 flipH="1">
            <a:off x="588140" y="5825908"/>
            <a:ext cx="180259" cy="93570"/>
            <a:chOff x="7733858" y="5684300"/>
            <a:chExt cx="180259" cy="93570"/>
          </a:xfrm>
        </p:grpSpPr>
        <p:sp>
          <p:nvSpPr>
            <p:cNvPr id="7" name="Oval 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121516" y="5698676"/>
            <a:ext cx="791321" cy="1013728"/>
            <a:chOff x="2893104" y="5708584"/>
            <a:chExt cx="791321" cy="1013728"/>
          </a:xfrm>
        </p:grpSpPr>
        <p:grpSp>
          <p:nvGrpSpPr>
            <p:cNvPr id="17" name="Group 16"/>
            <p:cNvGrpSpPr>
              <a:grpSpLocks noChangeAspect="1"/>
            </p:cNvGrpSpPr>
            <p:nvPr/>
          </p:nvGrpSpPr>
          <p:grpSpPr>
            <a:xfrm>
              <a:off x="2893104" y="5708584"/>
              <a:ext cx="791321" cy="1013728"/>
              <a:chOff x="5381882" y="3117129"/>
              <a:chExt cx="1231640" cy="1577804"/>
            </a:xfrm>
          </p:grpSpPr>
          <p:sp>
            <p:nvSpPr>
              <p:cNvPr id="22" name="Chord 3"/>
              <p:cNvSpPr/>
              <p:nvPr/>
            </p:nvSpPr>
            <p:spPr>
              <a:xfrm>
                <a:off x="5381882" y="3890610"/>
                <a:ext cx="1231640" cy="804323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652009" y="3117129"/>
                <a:ext cx="794595" cy="773482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Freeform 17"/>
            <p:cNvSpPr/>
            <p:nvPr/>
          </p:nvSpPr>
          <p:spPr>
            <a:xfrm>
              <a:off x="3029449" y="5959828"/>
              <a:ext cx="481153" cy="570684"/>
            </a:xfrm>
            <a:custGeom>
              <a:avLst/>
              <a:gdLst>
                <a:gd name="connsiteX0" fmla="*/ 55948 w 481153"/>
                <a:gd name="connsiteY0" fmla="*/ 55949 h 570684"/>
                <a:gd name="connsiteX1" fmla="*/ 0 w 481153"/>
                <a:gd name="connsiteY1" fmla="*/ 229393 h 570684"/>
                <a:gd name="connsiteX2" fmla="*/ 78327 w 481153"/>
                <a:gd name="connsiteY2" fmla="*/ 184633 h 570684"/>
                <a:gd name="connsiteX3" fmla="*/ 50353 w 481153"/>
                <a:gd name="connsiteY3" fmla="*/ 352481 h 570684"/>
                <a:gd name="connsiteX4" fmla="*/ 128680 w 481153"/>
                <a:gd name="connsiteY4" fmla="*/ 279747 h 570684"/>
                <a:gd name="connsiteX5" fmla="*/ 117491 w 481153"/>
                <a:gd name="connsiteY5" fmla="*/ 464380 h 570684"/>
                <a:gd name="connsiteX6" fmla="*/ 201413 w 481153"/>
                <a:gd name="connsiteY6" fmla="*/ 335697 h 570684"/>
                <a:gd name="connsiteX7" fmla="*/ 190223 w 481153"/>
                <a:gd name="connsiteY7" fmla="*/ 570684 h 570684"/>
                <a:gd name="connsiteX8" fmla="*/ 285335 w 481153"/>
                <a:gd name="connsiteY8" fmla="*/ 330102 h 570684"/>
                <a:gd name="connsiteX9" fmla="*/ 330093 w 481153"/>
                <a:gd name="connsiteY9" fmla="*/ 492355 h 570684"/>
                <a:gd name="connsiteX10" fmla="*/ 346877 w 481153"/>
                <a:gd name="connsiteY10" fmla="*/ 296532 h 570684"/>
                <a:gd name="connsiteX11" fmla="*/ 419610 w 481153"/>
                <a:gd name="connsiteY11" fmla="*/ 414026 h 570684"/>
                <a:gd name="connsiteX12" fmla="*/ 419610 w 481153"/>
                <a:gd name="connsiteY12" fmla="*/ 201418 h 570684"/>
                <a:gd name="connsiteX13" fmla="*/ 481153 w 481153"/>
                <a:gd name="connsiteY13" fmla="*/ 318912 h 570684"/>
                <a:gd name="connsiteX14" fmla="*/ 469963 w 481153"/>
                <a:gd name="connsiteY14" fmla="*/ 95114 h 570684"/>
                <a:gd name="connsiteX15" fmla="*/ 262955 w 481153"/>
                <a:gd name="connsiteY15" fmla="*/ 0 h 570684"/>
                <a:gd name="connsiteX16" fmla="*/ 391636 w 481153"/>
                <a:gd name="connsiteY16" fmla="*/ 128684 h 570684"/>
                <a:gd name="connsiteX17" fmla="*/ 257361 w 481153"/>
                <a:gd name="connsiteY17" fmla="*/ 179038 h 570684"/>
                <a:gd name="connsiteX18" fmla="*/ 128680 w 481153"/>
                <a:gd name="connsiteY18" fmla="*/ 95114 h 570684"/>
                <a:gd name="connsiteX19" fmla="*/ 240576 w 481153"/>
                <a:gd name="connsiteY19" fmla="*/ 5595 h 570684"/>
                <a:gd name="connsiteX20" fmla="*/ 55948 w 481153"/>
                <a:gd name="connsiteY20" fmla="*/ 55949 h 570684"/>
                <a:gd name="connsiteX0" fmla="*/ 55948 w 481153"/>
                <a:gd name="connsiteY0" fmla="*/ 55949 h 570684"/>
                <a:gd name="connsiteX1" fmla="*/ 0 w 481153"/>
                <a:gd name="connsiteY1" fmla="*/ 229393 h 570684"/>
                <a:gd name="connsiteX2" fmla="*/ 78327 w 481153"/>
                <a:gd name="connsiteY2" fmla="*/ 184633 h 570684"/>
                <a:gd name="connsiteX3" fmla="*/ 50353 w 481153"/>
                <a:gd name="connsiteY3" fmla="*/ 352481 h 570684"/>
                <a:gd name="connsiteX4" fmla="*/ 128680 w 481153"/>
                <a:gd name="connsiteY4" fmla="*/ 279747 h 570684"/>
                <a:gd name="connsiteX5" fmla="*/ 117491 w 481153"/>
                <a:gd name="connsiteY5" fmla="*/ 464380 h 570684"/>
                <a:gd name="connsiteX6" fmla="*/ 201413 w 481153"/>
                <a:gd name="connsiteY6" fmla="*/ 335697 h 570684"/>
                <a:gd name="connsiteX7" fmla="*/ 190223 w 481153"/>
                <a:gd name="connsiteY7" fmla="*/ 570684 h 570684"/>
                <a:gd name="connsiteX8" fmla="*/ 285335 w 481153"/>
                <a:gd name="connsiteY8" fmla="*/ 330102 h 570684"/>
                <a:gd name="connsiteX9" fmla="*/ 330093 w 481153"/>
                <a:gd name="connsiteY9" fmla="*/ 492355 h 570684"/>
                <a:gd name="connsiteX10" fmla="*/ 346877 w 481153"/>
                <a:gd name="connsiteY10" fmla="*/ 296532 h 570684"/>
                <a:gd name="connsiteX11" fmla="*/ 419610 w 481153"/>
                <a:gd name="connsiteY11" fmla="*/ 414026 h 570684"/>
                <a:gd name="connsiteX12" fmla="*/ 419610 w 481153"/>
                <a:gd name="connsiteY12" fmla="*/ 201418 h 570684"/>
                <a:gd name="connsiteX13" fmla="*/ 481153 w 481153"/>
                <a:gd name="connsiteY13" fmla="*/ 318912 h 570684"/>
                <a:gd name="connsiteX14" fmla="*/ 469963 w 481153"/>
                <a:gd name="connsiteY14" fmla="*/ 95114 h 570684"/>
                <a:gd name="connsiteX15" fmla="*/ 262955 w 481153"/>
                <a:gd name="connsiteY15" fmla="*/ 0 h 570684"/>
                <a:gd name="connsiteX16" fmla="*/ 391636 w 481153"/>
                <a:gd name="connsiteY16" fmla="*/ 128684 h 570684"/>
                <a:gd name="connsiteX17" fmla="*/ 257361 w 481153"/>
                <a:gd name="connsiteY17" fmla="*/ 179038 h 570684"/>
                <a:gd name="connsiteX18" fmla="*/ 128680 w 481153"/>
                <a:gd name="connsiteY18" fmla="*/ 95114 h 570684"/>
                <a:gd name="connsiteX19" fmla="*/ 240576 w 481153"/>
                <a:gd name="connsiteY19" fmla="*/ 5595 h 570684"/>
                <a:gd name="connsiteX20" fmla="*/ 55948 w 481153"/>
                <a:gd name="connsiteY20" fmla="*/ 55949 h 57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81153" h="570684">
                  <a:moveTo>
                    <a:pt x="55948" y="55949"/>
                  </a:moveTo>
                  <a:lnTo>
                    <a:pt x="0" y="229393"/>
                  </a:lnTo>
                  <a:lnTo>
                    <a:pt x="78327" y="184633"/>
                  </a:lnTo>
                  <a:lnTo>
                    <a:pt x="50353" y="352481"/>
                  </a:lnTo>
                  <a:lnTo>
                    <a:pt x="128680" y="279747"/>
                  </a:lnTo>
                  <a:lnTo>
                    <a:pt x="117491" y="464380"/>
                  </a:lnTo>
                  <a:lnTo>
                    <a:pt x="201413" y="335697"/>
                  </a:lnTo>
                  <a:lnTo>
                    <a:pt x="190223" y="570684"/>
                  </a:lnTo>
                  <a:lnTo>
                    <a:pt x="285335" y="330102"/>
                  </a:lnTo>
                  <a:lnTo>
                    <a:pt x="330093" y="492355"/>
                  </a:lnTo>
                  <a:lnTo>
                    <a:pt x="346877" y="296532"/>
                  </a:lnTo>
                  <a:lnTo>
                    <a:pt x="419610" y="414026"/>
                  </a:lnTo>
                  <a:lnTo>
                    <a:pt x="419610" y="201418"/>
                  </a:lnTo>
                  <a:lnTo>
                    <a:pt x="481153" y="318912"/>
                  </a:lnTo>
                  <a:lnTo>
                    <a:pt x="469963" y="95114"/>
                  </a:lnTo>
                  <a:lnTo>
                    <a:pt x="262955" y="0"/>
                  </a:lnTo>
                  <a:lnTo>
                    <a:pt x="391636" y="128684"/>
                  </a:lnTo>
                  <a:cubicBezTo>
                    <a:pt x="390704" y="158524"/>
                    <a:pt x="301187" y="184633"/>
                    <a:pt x="257361" y="179038"/>
                  </a:cubicBezTo>
                  <a:cubicBezTo>
                    <a:pt x="213535" y="173443"/>
                    <a:pt x="131477" y="124021"/>
                    <a:pt x="128680" y="95114"/>
                  </a:cubicBezTo>
                  <a:lnTo>
                    <a:pt x="240576" y="5595"/>
                  </a:lnTo>
                  <a:lnTo>
                    <a:pt x="55948" y="55949"/>
                  </a:lnTo>
                  <a:close/>
                </a:path>
              </a:pathLst>
            </a:custGeom>
            <a:solidFill>
              <a:schemeClr val="tx1"/>
            </a:solidFill>
            <a:ln w="285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189204" y="5835816"/>
              <a:ext cx="180259" cy="93570"/>
              <a:chOff x="7733858" y="5684300"/>
              <a:chExt cx="180259" cy="9357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7733858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7872945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430948" y="3494155"/>
            <a:ext cx="839729" cy="1037571"/>
            <a:chOff x="2109086" y="172756"/>
            <a:chExt cx="5117409" cy="6323078"/>
          </a:xfrm>
        </p:grpSpPr>
        <p:sp>
          <p:nvSpPr>
            <p:cNvPr id="28" name="Freeform 27"/>
            <p:cNvSpPr/>
            <p:nvPr/>
          </p:nvSpPr>
          <p:spPr>
            <a:xfrm>
              <a:off x="3115525" y="5470524"/>
              <a:ext cx="2996461" cy="1025310"/>
            </a:xfrm>
            <a:custGeom>
              <a:avLst/>
              <a:gdLst>
                <a:gd name="connsiteX0" fmla="*/ 13229 w 2996461"/>
                <a:gd name="connsiteY0" fmla="*/ 826863 h 1025310"/>
                <a:gd name="connsiteX1" fmla="*/ 1091426 w 2996461"/>
                <a:gd name="connsiteY1" fmla="*/ 456428 h 1025310"/>
                <a:gd name="connsiteX2" fmla="*/ 449800 w 2996461"/>
                <a:gd name="connsiteY2" fmla="*/ 238137 h 1025310"/>
                <a:gd name="connsiteX3" fmla="*/ 469644 w 2996461"/>
                <a:gd name="connsiteY3" fmla="*/ 138913 h 1025310"/>
                <a:gd name="connsiteX4" fmla="*/ 1455235 w 2996461"/>
                <a:gd name="connsiteY4" fmla="*/ 291056 h 1025310"/>
                <a:gd name="connsiteX5" fmla="*/ 1448620 w 2996461"/>
                <a:gd name="connsiteY5" fmla="*/ 0 h 1025310"/>
                <a:gd name="connsiteX6" fmla="*/ 1666905 w 2996461"/>
                <a:gd name="connsiteY6" fmla="*/ 13230 h 1025310"/>
                <a:gd name="connsiteX7" fmla="*/ 1666905 w 2996461"/>
                <a:gd name="connsiteY7" fmla="*/ 297671 h 1025310"/>
                <a:gd name="connsiteX8" fmla="*/ 2804634 w 2996461"/>
                <a:gd name="connsiteY8" fmla="*/ 165373 h 1025310"/>
                <a:gd name="connsiteX9" fmla="*/ 2831093 w 2996461"/>
                <a:gd name="connsiteY9" fmla="*/ 271211 h 1025310"/>
                <a:gd name="connsiteX10" fmla="*/ 2030714 w 2996461"/>
                <a:gd name="connsiteY10" fmla="*/ 469658 h 1025310"/>
                <a:gd name="connsiteX11" fmla="*/ 2970002 w 2996461"/>
                <a:gd name="connsiteY11" fmla="*/ 859938 h 1025310"/>
                <a:gd name="connsiteX12" fmla="*/ 2996461 w 2996461"/>
                <a:gd name="connsiteY12" fmla="*/ 1025310 h 1025310"/>
                <a:gd name="connsiteX13" fmla="*/ 1633832 w 2996461"/>
                <a:gd name="connsiteY13" fmla="*/ 615186 h 1025310"/>
                <a:gd name="connsiteX14" fmla="*/ 1494923 w 2996461"/>
                <a:gd name="connsiteY14" fmla="*/ 615186 h 1025310"/>
                <a:gd name="connsiteX15" fmla="*/ 0 w 2996461"/>
                <a:gd name="connsiteY15" fmla="*/ 998850 h 1025310"/>
                <a:gd name="connsiteX16" fmla="*/ 13229 w 2996461"/>
                <a:gd name="connsiteY16" fmla="*/ 826863 h 102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996461" h="1025310">
                  <a:moveTo>
                    <a:pt x="13229" y="826863"/>
                  </a:moveTo>
                  <a:lnTo>
                    <a:pt x="1091426" y="456428"/>
                  </a:lnTo>
                  <a:lnTo>
                    <a:pt x="449800" y="238137"/>
                  </a:lnTo>
                  <a:lnTo>
                    <a:pt x="469644" y="138913"/>
                  </a:lnTo>
                  <a:lnTo>
                    <a:pt x="1455235" y="291056"/>
                  </a:lnTo>
                  <a:lnTo>
                    <a:pt x="1448620" y="0"/>
                  </a:lnTo>
                  <a:lnTo>
                    <a:pt x="1666905" y="13230"/>
                  </a:lnTo>
                  <a:lnTo>
                    <a:pt x="1666905" y="297671"/>
                  </a:lnTo>
                  <a:lnTo>
                    <a:pt x="2804634" y="165373"/>
                  </a:lnTo>
                  <a:lnTo>
                    <a:pt x="2831093" y="271211"/>
                  </a:lnTo>
                  <a:lnTo>
                    <a:pt x="2030714" y="469658"/>
                  </a:lnTo>
                  <a:lnTo>
                    <a:pt x="2970002" y="859938"/>
                  </a:lnTo>
                  <a:lnTo>
                    <a:pt x="2996461" y="1025310"/>
                  </a:lnTo>
                  <a:lnTo>
                    <a:pt x="1633832" y="615186"/>
                  </a:lnTo>
                  <a:lnTo>
                    <a:pt x="1494923" y="615186"/>
                  </a:lnTo>
                  <a:lnTo>
                    <a:pt x="0" y="998850"/>
                  </a:lnTo>
                  <a:lnTo>
                    <a:pt x="13229" y="826863"/>
                  </a:lnTo>
                  <a:close/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2109086" y="172756"/>
              <a:ext cx="5117409" cy="5321097"/>
            </a:xfrm>
            <a:custGeom>
              <a:avLst/>
              <a:gdLst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6437"/>
                <a:gd name="connsiteY0" fmla="*/ 0 h 5137421"/>
                <a:gd name="connsiteX1" fmla="*/ 3809762 w 5146437"/>
                <a:gd name="connsiteY1" fmla="*/ 45768 h 5137421"/>
                <a:gd name="connsiteX2" fmla="*/ 4278832 w 5146437"/>
                <a:gd name="connsiteY2" fmla="*/ 572096 h 5137421"/>
                <a:gd name="connsiteX3" fmla="*/ 3695355 w 5146437"/>
                <a:gd name="connsiteY3" fmla="*/ 2734618 h 5137421"/>
                <a:gd name="connsiteX4" fmla="*/ 4118662 w 5146437"/>
                <a:gd name="connsiteY4" fmla="*/ 2883363 h 5137421"/>
                <a:gd name="connsiteX5" fmla="*/ 4896631 w 5146437"/>
                <a:gd name="connsiteY5" fmla="*/ 2700293 h 5137421"/>
                <a:gd name="connsiteX6" fmla="*/ 5136886 w 5146437"/>
                <a:gd name="connsiteY6" fmla="*/ 2917689 h 5137421"/>
                <a:gd name="connsiteX7" fmla="*/ 4955084 w 5146437"/>
                <a:gd name="connsiteY7" fmla="*/ 4133571 h 5137421"/>
                <a:gd name="connsiteX8" fmla="*/ 3569507 w 5146437"/>
                <a:gd name="connsiteY8" fmla="*/ 5137421 h 5137421"/>
                <a:gd name="connsiteX9" fmla="*/ 1636024 w 5146437"/>
                <a:gd name="connsiteY9" fmla="*/ 5034444 h 5137421"/>
                <a:gd name="connsiteX10" fmla="*/ 755088 w 5146437"/>
                <a:gd name="connsiteY10" fmla="*/ 4130532 h 5137421"/>
                <a:gd name="connsiteX11" fmla="*/ 0 w 5146437"/>
                <a:gd name="connsiteY11" fmla="*/ 263164 h 5137421"/>
                <a:gd name="connsiteX12" fmla="*/ 160171 w 5146437"/>
                <a:gd name="connsiteY12" fmla="*/ 0 h 5137421"/>
                <a:gd name="connsiteX0" fmla="*/ 160171 w 5155724"/>
                <a:gd name="connsiteY0" fmla="*/ 0 h 5137421"/>
                <a:gd name="connsiteX1" fmla="*/ 3809762 w 5155724"/>
                <a:gd name="connsiteY1" fmla="*/ 45768 h 5137421"/>
                <a:gd name="connsiteX2" fmla="*/ 4278832 w 5155724"/>
                <a:gd name="connsiteY2" fmla="*/ 572096 h 5137421"/>
                <a:gd name="connsiteX3" fmla="*/ 3695355 w 5155724"/>
                <a:gd name="connsiteY3" fmla="*/ 2734618 h 5137421"/>
                <a:gd name="connsiteX4" fmla="*/ 4118662 w 5155724"/>
                <a:gd name="connsiteY4" fmla="*/ 2883363 h 5137421"/>
                <a:gd name="connsiteX5" fmla="*/ 4896631 w 5155724"/>
                <a:gd name="connsiteY5" fmla="*/ 2700293 h 5137421"/>
                <a:gd name="connsiteX6" fmla="*/ 5136886 w 5155724"/>
                <a:gd name="connsiteY6" fmla="*/ 2917689 h 5137421"/>
                <a:gd name="connsiteX7" fmla="*/ 4955084 w 5155724"/>
                <a:gd name="connsiteY7" fmla="*/ 4133571 h 5137421"/>
                <a:gd name="connsiteX8" fmla="*/ 3569507 w 5155724"/>
                <a:gd name="connsiteY8" fmla="*/ 5137421 h 5137421"/>
                <a:gd name="connsiteX9" fmla="*/ 1636024 w 5155724"/>
                <a:gd name="connsiteY9" fmla="*/ 5034444 h 5137421"/>
                <a:gd name="connsiteX10" fmla="*/ 755088 w 5155724"/>
                <a:gd name="connsiteY10" fmla="*/ 4130532 h 5137421"/>
                <a:gd name="connsiteX11" fmla="*/ 0 w 5155724"/>
                <a:gd name="connsiteY11" fmla="*/ 263164 h 5137421"/>
                <a:gd name="connsiteX12" fmla="*/ 160171 w 5155724"/>
                <a:gd name="connsiteY12" fmla="*/ 0 h 5137421"/>
                <a:gd name="connsiteX0" fmla="*/ 160171 w 5155724"/>
                <a:gd name="connsiteY0" fmla="*/ 0 h 5137421"/>
                <a:gd name="connsiteX1" fmla="*/ 3809762 w 5155724"/>
                <a:gd name="connsiteY1" fmla="*/ 45768 h 5137421"/>
                <a:gd name="connsiteX2" fmla="*/ 4278832 w 5155724"/>
                <a:gd name="connsiteY2" fmla="*/ 572096 h 5137421"/>
                <a:gd name="connsiteX3" fmla="*/ 3695355 w 5155724"/>
                <a:gd name="connsiteY3" fmla="*/ 2734618 h 5137421"/>
                <a:gd name="connsiteX4" fmla="*/ 4118662 w 5155724"/>
                <a:gd name="connsiteY4" fmla="*/ 2883363 h 5137421"/>
                <a:gd name="connsiteX5" fmla="*/ 4896631 w 5155724"/>
                <a:gd name="connsiteY5" fmla="*/ 2700293 h 5137421"/>
                <a:gd name="connsiteX6" fmla="*/ 5136886 w 5155724"/>
                <a:gd name="connsiteY6" fmla="*/ 2917689 h 5137421"/>
                <a:gd name="connsiteX7" fmla="*/ 4955084 w 5155724"/>
                <a:gd name="connsiteY7" fmla="*/ 4133571 h 5137421"/>
                <a:gd name="connsiteX8" fmla="*/ 3569507 w 5155724"/>
                <a:gd name="connsiteY8" fmla="*/ 5137421 h 5137421"/>
                <a:gd name="connsiteX9" fmla="*/ 1636024 w 5155724"/>
                <a:gd name="connsiteY9" fmla="*/ 5034444 h 5137421"/>
                <a:gd name="connsiteX10" fmla="*/ 755088 w 5155724"/>
                <a:gd name="connsiteY10" fmla="*/ 4130532 h 5137421"/>
                <a:gd name="connsiteX11" fmla="*/ 0 w 5155724"/>
                <a:gd name="connsiteY11" fmla="*/ 263164 h 5137421"/>
                <a:gd name="connsiteX12" fmla="*/ 160171 w 5155724"/>
                <a:gd name="connsiteY12" fmla="*/ 0 h 5137421"/>
                <a:gd name="connsiteX0" fmla="*/ 160171 w 5155724"/>
                <a:gd name="connsiteY0" fmla="*/ 0 h 5190340"/>
                <a:gd name="connsiteX1" fmla="*/ 3809762 w 5155724"/>
                <a:gd name="connsiteY1" fmla="*/ 45768 h 5190340"/>
                <a:gd name="connsiteX2" fmla="*/ 4278832 w 5155724"/>
                <a:gd name="connsiteY2" fmla="*/ 572096 h 5190340"/>
                <a:gd name="connsiteX3" fmla="*/ 3695355 w 5155724"/>
                <a:gd name="connsiteY3" fmla="*/ 2734618 h 5190340"/>
                <a:gd name="connsiteX4" fmla="*/ 4118662 w 5155724"/>
                <a:gd name="connsiteY4" fmla="*/ 2883363 h 5190340"/>
                <a:gd name="connsiteX5" fmla="*/ 4896631 w 5155724"/>
                <a:gd name="connsiteY5" fmla="*/ 2700293 h 5190340"/>
                <a:gd name="connsiteX6" fmla="*/ 5136886 w 5155724"/>
                <a:gd name="connsiteY6" fmla="*/ 2917689 h 5190340"/>
                <a:gd name="connsiteX7" fmla="*/ 4955084 w 5155724"/>
                <a:gd name="connsiteY7" fmla="*/ 4133571 h 5190340"/>
                <a:gd name="connsiteX8" fmla="*/ 3576122 w 5155724"/>
                <a:gd name="connsiteY8" fmla="*/ 5190340 h 5190340"/>
                <a:gd name="connsiteX9" fmla="*/ 1636024 w 5155724"/>
                <a:gd name="connsiteY9" fmla="*/ 5034444 h 5190340"/>
                <a:gd name="connsiteX10" fmla="*/ 755088 w 5155724"/>
                <a:gd name="connsiteY10" fmla="*/ 4130532 h 5190340"/>
                <a:gd name="connsiteX11" fmla="*/ 0 w 5155724"/>
                <a:gd name="connsiteY11" fmla="*/ 263164 h 5190340"/>
                <a:gd name="connsiteX12" fmla="*/ 160171 w 5155724"/>
                <a:gd name="connsiteY12" fmla="*/ 0 h 5190340"/>
                <a:gd name="connsiteX0" fmla="*/ 160171 w 5155724"/>
                <a:gd name="connsiteY0" fmla="*/ 0 h 5190340"/>
                <a:gd name="connsiteX1" fmla="*/ 3809762 w 5155724"/>
                <a:gd name="connsiteY1" fmla="*/ 45768 h 5190340"/>
                <a:gd name="connsiteX2" fmla="*/ 4278832 w 5155724"/>
                <a:gd name="connsiteY2" fmla="*/ 572096 h 5190340"/>
                <a:gd name="connsiteX3" fmla="*/ 3695355 w 5155724"/>
                <a:gd name="connsiteY3" fmla="*/ 2734618 h 5190340"/>
                <a:gd name="connsiteX4" fmla="*/ 4118662 w 5155724"/>
                <a:gd name="connsiteY4" fmla="*/ 2883363 h 5190340"/>
                <a:gd name="connsiteX5" fmla="*/ 4896631 w 5155724"/>
                <a:gd name="connsiteY5" fmla="*/ 2700293 h 5190340"/>
                <a:gd name="connsiteX6" fmla="*/ 5136886 w 5155724"/>
                <a:gd name="connsiteY6" fmla="*/ 2917689 h 5190340"/>
                <a:gd name="connsiteX7" fmla="*/ 4955084 w 5155724"/>
                <a:gd name="connsiteY7" fmla="*/ 4133571 h 5190340"/>
                <a:gd name="connsiteX8" fmla="*/ 3576122 w 5155724"/>
                <a:gd name="connsiteY8" fmla="*/ 5190340 h 5190340"/>
                <a:gd name="connsiteX9" fmla="*/ 1636024 w 5155724"/>
                <a:gd name="connsiteY9" fmla="*/ 5034444 h 5190340"/>
                <a:gd name="connsiteX10" fmla="*/ 755088 w 5155724"/>
                <a:gd name="connsiteY10" fmla="*/ 4130532 h 5190340"/>
                <a:gd name="connsiteX11" fmla="*/ 0 w 5155724"/>
                <a:gd name="connsiteY11" fmla="*/ 263164 h 5190340"/>
                <a:gd name="connsiteX12" fmla="*/ 160171 w 5155724"/>
                <a:gd name="connsiteY12" fmla="*/ 0 h 5190340"/>
                <a:gd name="connsiteX0" fmla="*/ 160171 w 5155724"/>
                <a:gd name="connsiteY0" fmla="*/ 0 h 5233075"/>
                <a:gd name="connsiteX1" fmla="*/ 3809762 w 5155724"/>
                <a:gd name="connsiteY1" fmla="*/ 45768 h 5233075"/>
                <a:gd name="connsiteX2" fmla="*/ 4278832 w 5155724"/>
                <a:gd name="connsiteY2" fmla="*/ 572096 h 5233075"/>
                <a:gd name="connsiteX3" fmla="*/ 3695355 w 5155724"/>
                <a:gd name="connsiteY3" fmla="*/ 2734618 h 5233075"/>
                <a:gd name="connsiteX4" fmla="*/ 4118662 w 5155724"/>
                <a:gd name="connsiteY4" fmla="*/ 2883363 h 5233075"/>
                <a:gd name="connsiteX5" fmla="*/ 4896631 w 5155724"/>
                <a:gd name="connsiteY5" fmla="*/ 2700293 h 5233075"/>
                <a:gd name="connsiteX6" fmla="*/ 5136886 w 5155724"/>
                <a:gd name="connsiteY6" fmla="*/ 2917689 h 5233075"/>
                <a:gd name="connsiteX7" fmla="*/ 4955084 w 5155724"/>
                <a:gd name="connsiteY7" fmla="*/ 4133571 h 5233075"/>
                <a:gd name="connsiteX8" fmla="*/ 3576122 w 5155724"/>
                <a:gd name="connsiteY8" fmla="*/ 5190340 h 5233075"/>
                <a:gd name="connsiteX9" fmla="*/ 1636024 w 5155724"/>
                <a:gd name="connsiteY9" fmla="*/ 5034444 h 5233075"/>
                <a:gd name="connsiteX10" fmla="*/ 755088 w 5155724"/>
                <a:gd name="connsiteY10" fmla="*/ 4130532 h 5233075"/>
                <a:gd name="connsiteX11" fmla="*/ 0 w 5155724"/>
                <a:gd name="connsiteY11" fmla="*/ 263164 h 5233075"/>
                <a:gd name="connsiteX12" fmla="*/ 160171 w 5155724"/>
                <a:gd name="connsiteY12" fmla="*/ 0 h 5233075"/>
                <a:gd name="connsiteX0" fmla="*/ 160171 w 5155724"/>
                <a:gd name="connsiteY0" fmla="*/ 0 h 5265166"/>
                <a:gd name="connsiteX1" fmla="*/ 3809762 w 5155724"/>
                <a:gd name="connsiteY1" fmla="*/ 45768 h 5265166"/>
                <a:gd name="connsiteX2" fmla="*/ 4278832 w 5155724"/>
                <a:gd name="connsiteY2" fmla="*/ 572096 h 5265166"/>
                <a:gd name="connsiteX3" fmla="*/ 3695355 w 5155724"/>
                <a:gd name="connsiteY3" fmla="*/ 2734618 h 5265166"/>
                <a:gd name="connsiteX4" fmla="*/ 4118662 w 5155724"/>
                <a:gd name="connsiteY4" fmla="*/ 2883363 h 5265166"/>
                <a:gd name="connsiteX5" fmla="*/ 4896631 w 5155724"/>
                <a:gd name="connsiteY5" fmla="*/ 2700293 h 5265166"/>
                <a:gd name="connsiteX6" fmla="*/ 5136886 w 5155724"/>
                <a:gd name="connsiteY6" fmla="*/ 2917689 h 5265166"/>
                <a:gd name="connsiteX7" fmla="*/ 4955084 w 5155724"/>
                <a:gd name="connsiteY7" fmla="*/ 4133571 h 5265166"/>
                <a:gd name="connsiteX8" fmla="*/ 3576122 w 5155724"/>
                <a:gd name="connsiteY8" fmla="*/ 5190340 h 5265166"/>
                <a:gd name="connsiteX9" fmla="*/ 1636024 w 5155724"/>
                <a:gd name="connsiteY9" fmla="*/ 5034444 h 5265166"/>
                <a:gd name="connsiteX10" fmla="*/ 755088 w 5155724"/>
                <a:gd name="connsiteY10" fmla="*/ 4130532 h 5265166"/>
                <a:gd name="connsiteX11" fmla="*/ 0 w 5155724"/>
                <a:gd name="connsiteY11" fmla="*/ 263164 h 5265166"/>
                <a:gd name="connsiteX12" fmla="*/ 160171 w 5155724"/>
                <a:gd name="connsiteY12" fmla="*/ 0 h 5265166"/>
                <a:gd name="connsiteX0" fmla="*/ 160171 w 5155724"/>
                <a:gd name="connsiteY0" fmla="*/ 0 h 5323386"/>
                <a:gd name="connsiteX1" fmla="*/ 3809762 w 5155724"/>
                <a:gd name="connsiteY1" fmla="*/ 45768 h 5323386"/>
                <a:gd name="connsiteX2" fmla="*/ 4278832 w 5155724"/>
                <a:gd name="connsiteY2" fmla="*/ 572096 h 5323386"/>
                <a:gd name="connsiteX3" fmla="*/ 3695355 w 5155724"/>
                <a:gd name="connsiteY3" fmla="*/ 2734618 h 5323386"/>
                <a:gd name="connsiteX4" fmla="*/ 4118662 w 5155724"/>
                <a:gd name="connsiteY4" fmla="*/ 2883363 h 5323386"/>
                <a:gd name="connsiteX5" fmla="*/ 4896631 w 5155724"/>
                <a:gd name="connsiteY5" fmla="*/ 2700293 h 5323386"/>
                <a:gd name="connsiteX6" fmla="*/ 5136886 w 5155724"/>
                <a:gd name="connsiteY6" fmla="*/ 2917689 h 5323386"/>
                <a:gd name="connsiteX7" fmla="*/ 4955084 w 5155724"/>
                <a:gd name="connsiteY7" fmla="*/ 4133571 h 5323386"/>
                <a:gd name="connsiteX8" fmla="*/ 3576122 w 5155724"/>
                <a:gd name="connsiteY8" fmla="*/ 5190340 h 5323386"/>
                <a:gd name="connsiteX9" fmla="*/ 1636024 w 5155724"/>
                <a:gd name="connsiteY9" fmla="*/ 5034444 h 5323386"/>
                <a:gd name="connsiteX10" fmla="*/ 755088 w 5155724"/>
                <a:gd name="connsiteY10" fmla="*/ 4130532 h 5323386"/>
                <a:gd name="connsiteX11" fmla="*/ 0 w 5155724"/>
                <a:gd name="connsiteY11" fmla="*/ 263164 h 5323386"/>
                <a:gd name="connsiteX12" fmla="*/ 160171 w 5155724"/>
                <a:gd name="connsiteY12" fmla="*/ 0 h 5323386"/>
                <a:gd name="connsiteX0" fmla="*/ 160171 w 5155724"/>
                <a:gd name="connsiteY0" fmla="*/ 0 h 5310841"/>
                <a:gd name="connsiteX1" fmla="*/ 3809762 w 5155724"/>
                <a:gd name="connsiteY1" fmla="*/ 45768 h 5310841"/>
                <a:gd name="connsiteX2" fmla="*/ 4278832 w 5155724"/>
                <a:gd name="connsiteY2" fmla="*/ 572096 h 5310841"/>
                <a:gd name="connsiteX3" fmla="*/ 3695355 w 5155724"/>
                <a:gd name="connsiteY3" fmla="*/ 2734618 h 5310841"/>
                <a:gd name="connsiteX4" fmla="*/ 4118662 w 5155724"/>
                <a:gd name="connsiteY4" fmla="*/ 2883363 h 5310841"/>
                <a:gd name="connsiteX5" fmla="*/ 4896631 w 5155724"/>
                <a:gd name="connsiteY5" fmla="*/ 2700293 h 5310841"/>
                <a:gd name="connsiteX6" fmla="*/ 5136886 w 5155724"/>
                <a:gd name="connsiteY6" fmla="*/ 2917689 h 5310841"/>
                <a:gd name="connsiteX7" fmla="*/ 4955084 w 5155724"/>
                <a:gd name="connsiteY7" fmla="*/ 4133571 h 5310841"/>
                <a:gd name="connsiteX8" fmla="*/ 3576122 w 5155724"/>
                <a:gd name="connsiteY8" fmla="*/ 5190340 h 5310841"/>
                <a:gd name="connsiteX9" fmla="*/ 1636024 w 5155724"/>
                <a:gd name="connsiteY9" fmla="*/ 5034444 h 5310841"/>
                <a:gd name="connsiteX10" fmla="*/ 755088 w 5155724"/>
                <a:gd name="connsiteY10" fmla="*/ 4130532 h 5310841"/>
                <a:gd name="connsiteX11" fmla="*/ 0 w 5155724"/>
                <a:gd name="connsiteY11" fmla="*/ 263164 h 5310841"/>
                <a:gd name="connsiteX12" fmla="*/ 160171 w 5155724"/>
                <a:gd name="connsiteY12" fmla="*/ 0 h 5310841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755088 w 5155724"/>
                <a:gd name="connsiteY10" fmla="*/ 4130532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755088 w 5155724"/>
                <a:gd name="connsiteY10" fmla="*/ 4130532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20483 w 5116036"/>
                <a:gd name="connsiteY0" fmla="*/ 0 h 5333665"/>
                <a:gd name="connsiteX1" fmla="*/ 3770074 w 5116036"/>
                <a:gd name="connsiteY1" fmla="*/ 45768 h 5333665"/>
                <a:gd name="connsiteX2" fmla="*/ 4239144 w 5116036"/>
                <a:gd name="connsiteY2" fmla="*/ 572096 h 5333665"/>
                <a:gd name="connsiteX3" fmla="*/ 3655667 w 5116036"/>
                <a:gd name="connsiteY3" fmla="*/ 2734618 h 5333665"/>
                <a:gd name="connsiteX4" fmla="*/ 4078974 w 5116036"/>
                <a:gd name="connsiteY4" fmla="*/ 2883363 h 5333665"/>
                <a:gd name="connsiteX5" fmla="*/ 4856943 w 5116036"/>
                <a:gd name="connsiteY5" fmla="*/ 2700293 h 5333665"/>
                <a:gd name="connsiteX6" fmla="*/ 5097198 w 5116036"/>
                <a:gd name="connsiteY6" fmla="*/ 2917689 h 5333665"/>
                <a:gd name="connsiteX7" fmla="*/ 4915396 w 5116036"/>
                <a:gd name="connsiteY7" fmla="*/ 4133571 h 5333665"/>
                <a:gd name="connsiteX8" fmla="*/ 3536434 w 5116036"/>
                <a:gd name="connsiteY8" fmla="*/ 5190340 h 5333665"/>
                <a:gd name="connsiteX9" fmla="*/ 1596336 w 5116036"/>
                <a:gd name="connsiteY9" fmla="*/ 5034444 h 5333665"/>
                <a:gd name="connsiteX10" fmla="*/ 761703 w 5116036"/>
                <a:gd name="connsiteY10" fmla="*/ 4123917 h 5333665"/>
                <a:gd name="connsiteX11" fmla="*/ 0 w 5116036"/>
                <a:gd name="connsiteY11" fmla="*/ 283008 h 5333665"/>
                <a:gd name="connsiteX12" fmla="*/ 120483 w 511603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2064 w 5117617"/>
                <a:gd name="connsiteY0" fmla="*/ 0 h 5333665"/>
                <a:gd name="connsiteX1" fmla="*/ 3771655 w 5117617"/>
                <a:gd name="connsiteY1" fmla="*/ 45768 h 5333665"/>
                <a:gd name="connsiteX2" fmla="*/ 4240725 w 5117617"/>
                <a:gd name="connsiteY2" fmla="*/ 572096 h 5333665"/>
                <a:gd name="connsiteX3" fmla="*/ 3657248 w 5117617"/>
                <a:gd name="connsiteY3" fmla="*/ 2734618 h 5333665"/>
                <a:gd name="connsiteX4" fmla="*/ 4080555 w 5117617"/>
                <a:gd name="connsiteY4" fmla="*/ 2883363 h 5333665"/>
                <a:gd name="connsiteX5" fmla="*/ 4858524 w 5117617"/>
                <a:gd name="connsiteY5" fmla="*/ 2700293 h 5333665"/>
                <a:gd name="connsiteX6" fmla="*/ 5098779 w 5117617"/>
                <a:gd name="connsiteY6" fmla="*/ 2917689 h 5333665"/>
                <a:gd name="connsiteX7" fmla="*/ 4916977 w 5117617"/>
                <a:gd name="connsiteY7" fmla="*/ 4133571 h 5333665"/>
                <a:gd name="connsiteX8" fmla="*/ 3538015 w 5117617"/>
                <a:gd name="connsiteY8" fmla="*/ 5190340 h 5333665"/>
                <a:gd name="connsiteX9" fmla="*/ 1597917 w 5117617"/>
                <a:gd name="connsiteY9" fmla="*/ 5034444 h 5333665"/>
                <a:gd name="connsiteX10" fmla="*/ 763284 w 5117617"/>
                <a:gd name="connsiteY10" fmla="*/ 4123917 h 5333665"/>
                <a:gd name="connsiteX11" fmla="*/ 1581 w 5117617"/>
                <a:gd name="connsiteY11" fmla="*/ 283008 h 5333665"/>
                <a:gd name="connsiteX12" fmla="*/ 122064 w 5117617"/>
                <a:gd name="connsiteY12" fmla="*/ 0 h 5333665"/>
                <a:gd name="connsiteX0" fmla="*/ 122064 w 5117617"/>
                <a:gd name="connsiteY0" fmla="*/ 52158 h 5385823"/>
                <a:gd name="connsiteX1" fmla="*/ 3771655 w 5117617"/>
                <a:gd name="connsiteY1" fmla="*/ 97926 h 5385823"/>
                <a:gd name="connsiteX2" fmla="*/ 4240725 w 5117617"/>
                <a:gd name="connsiteY2" fmla="*/ 624254 h 5385823"/>
                <a:gd name="connsiteX3" fmla="*/ 3657248 w 5117617"/>
                <a:gd name="connsiteY3" fmla="*/ 2786776 h 5385823"/>
                <a:gd name="connsiteX4" fmla="*/ 4080555 w 5117617"/>
                <a:gd name="connsiteY4" fmla="*/ 2935521 h 5385823"/>
                <a:gd name="connsiteX5" fmla="*/ 4858524 w 5117617"/>
                <a:gd name="connsiteY5" fmla="*/ 2752451 h 5385823"/>
                <a:gd name="connsiteX6" fmla="*/ 5098779 w 5117617"/>
                <a:gd name="connsiteY6" fmla="*/ 2969847 h 5385823"/>
                <a:gd name="connsiteX7" fmla="*/ 4916977 w 5117617"/>
                <a:gd name="connsiteY7" fmla="*/ 4185729 h 5385823"/>
                <a:gd name="connsiteX8" fmla="*/ 3538015 w 5117617"/>
                <a:gd name="connsiteY8" fmla="*/ 5242498 h 5385823"/>
                <a:gd name="connsiteX9" fmla="*/ 1597917 w 5117617"/>
                <a:gd name="connsiteY9" fmla="*/ 5086602 h 5385823"/>
                <a:gd name="connsiteX10" fmla="*/ 763284 w 5117617"/>
                <a:gd name="connsiteY10" fmla="*/ 4176075 h 5385823"/>
                <a:gd name="connsiteX11" fmla="*/ 1581 w 5117617"/>
                <a:gd name="connsiteY11" fmla="*/ 335166 h 5385823"/>
                <a:gd name="connsiteX12" fmla="*/ 122064 w 5117617"/>
                <a:gd name="connsiteY12" fmla="*/ 52158 h 5385823"/>
                <a:gd name="connsiteX0" fmla="*/ 122064 w 5117617"/>
                <a:gd name="connsiteY0" fmla="*/ 57046 h 5390711"/>
                <a:gd name="connsiteX1" fmla="*/ 953729 w 5117617"/>
                <a:gd name="connsiteY1" fmla="*/ 2696 h 5390711"/>
                <a:gd name="connsiteX2" fmla="*/ 3771655 w 5117617"/>
                <a:gd name="connsiteY2" fmla="*/ 102814 h 5390711"/>
                <a:gd name="connsiteX3" fmla="*/ 4240725 w 5117617"/>
                <a:gd name="connsiteY3" fmla="*/ 629142 h 5390711"/>
                <a:gd name="connsiteX4" fmla="*/ 3657248 w 5117617"/>
                <a:gd name="connsiteY4" fmla="*/ 2791664 h 5390711"/>
                <a:gd name="connsiteX5" fmla="*/ 4080555 w 5117617"/>
                <a:gd name="connsiteY5" fmla="*/ 2940409 h 5390711"/>
                <a:gd name="connsiteX6" fmla="*/ 4858524 w 5117617"/>
                <a:gd name="connsiteY6" fmla="*/ 2757339 h 5390711"/>
                <a:gd name="connsiteX7" fmla="*/ 5098779 w 5117617"/>
                <a:gd name="connsiteY7" fmla="*/ 2974735 h 5390711"/>
                <a:gd name="connsiteX8" fmla="*/ 4916977 w 5117617"/>
                <a:gd name="connsiteY8" fmla="*/ 4190617 h 5390711"/>
                <a:gd name="connsiteX9" fmla="*/ 3538015 w 5117617"/>
                <a:gd name="connsiteY9" fmla="*/ 5247386 h 5390711"/>
                <a:gd name="connsiteX10" fmla="*/ 1597917 w 5117617"/>
                <a:gd name="connsiteY10" fmla="*/ 5091490 h 5390711"/>
                <a:gd name="connsiteX11" fmla="*/ 763284 w 5117617"/>
                <a:gd name="connsiteY11" fmla="*/ 4180963 h 5390711"/>
                <a:gd name="connsiteX12" fmla="*/ 1581 w 5117617"/>
                <a:gd name="connsiteY12" fmla="*/ 340054 h 5390711"/>
                <a:gd name="connsiteX13" fmla="*/ 122064 w 5117617"/>
                <a:gd name="connsiteY13" fmla="*/ 57046 h 5390711"/>
                <a:gd name="connsiteX0" fmla="*/ 163001 w 5158554"/>
                <a:gd name="connsiteY0" fmla="*/ 1657 h 5335322"/>
                <a:gd name="connsiteX1" fmla="*/ 1609834 w 5158554"/>
                <a:gd name="connsiteY1" fmla="*/ 403736 h 5335322"/>
                <a:gd name="connsiteX2" fmla="*/ 3812592 w 5158554"/>
                <a:gd name="connsiteY2" fmla="*/ 47425 h 5335322"/>
                <a:gd name="connsiteX3" fmla="*/ 4281662 w 5158554"/>
                <a:gd name="connsiteY3" fmla="*/ 573753 h 5335322"/>
                <a:gd name="connsiteX4" fmla="*/ 3698185 w 5158554"/>
                <a:gd name="connsiteY4" fmla="*/ 2736275 h 5335322"/>
                <a:gd name="connsiteX5" fmla="*/ 4121492 w 5158554"/>
                <a:gd name="connsiteY5" fmla="*/ 2885020 h 5335322"/>
                <a:gd name="connsiteX6" fmla="*/ 4899461 w 5158554"/>
                <a:gd name="connsiteY6" fmla="*/ 2701950 h 5335322"/>
                <a:gd name="connsiteX7" fmla="*/ 5139716 w 5158554"/>
                <a:gd name="connsiteY7" fmla="*/ 2919346 h 5335322"/>
                <a:gd name="connsiteX8" fmla="*/ 4957914 w 5158554"/>
                <a:gd name="connsiteY8" fmla="*/ 4135228 h 5335322"/>
                <a:gd name="connsiteX9" fmla="*/ 3578952 w 5158554"/>
                <a:gd name="connsiteY9" fmla="*/ 5191997 h 5335322"/>
                <a:gd name="connsiteX10" fmla="*/ 1638854 w 5158554"/>
                <a:gd name="connsiteY10" fmla="*/ 5036101 h 5335322"/>
                <a:gd name="connsiteX11" fmla="*/ 804221 w 5158554"/>
                <a:gd name="connsiteY11" fmla="*/ 4125574 h 5335322"/>
                <a:gd name="connsiteX12" fmla="*/ 42518 w 5158554"/>
                <a:gd name="connsiteY12" fmla="*/ 284665 h 5335322"/>
                <a:gd name="connsiteX13" fmla="*/ 163001 w 5158554"/>
                <a:gd name="connsiteY13" fmla="*/ 1657 h 5335322"/>
                <a:gd name="connsiteX0" fmla="*/ 121994 w 5117547"/>
                <a:gd name="connsiteY0" fmla="*/ 5380 h 5339045"/>
                <a:gd name="connsiteX1" fmla="*/ 1568827 w 5117547"/>
                <a:gd name="connsiteY1" fmla="*/ 407459 h 5339045"/>
                <a:gd name="connsiteX2" fmla="*/ 3771585 w 5117547"/>
                <a:gd name="connsiteY2" fmla="*/ 51148 h 5339045"/>
                <a:gd name="connsiteX3" fmla="*/ 4240655 w 5117547"/>
                <a:gd name="connsiteY3" fmla="*/ 577476 h 5339045"/>
                <a:gd name="connsiteX4" fmla="*/ 3657178 w 5117547"/>
                <a:gd name="connsiteY4" fmla="*/ 2739998 h 5339045"/>
                <a:gd name="connsiteX5" fmla="*/ 4080485 w 5117547"/>
                <a:gd name="connsiteY5" fmla="*/ 2888743 h 5339045"/>
                <a:gd name="connsiteX6" fmla="*/ 4858454 w 5117547"/>
                <a:gd name="connsiteY6" fmla="*/ 2705673 h 5339045"/>
                <a:gd name="connsiteX7" fmla="*/ 5098709 w 5117547"/>
                <a:gd name="connsiteY7" fmla="*/ 2923069 h 5339045"/>
                <a:gd name="connsiteX8" fmla="*/ 4916907 w 5117547"/>
                <a:gd name="connsiteY8" fmla="*/ 4138951 h 5339045"/>
                <a:gd name="connsiteX9" fmla="*/ 3537945 w 5117547"/>
                <a:gd name="connsiteY9" fmla="*/ 5195720 h 5339045"/>
                <a:gd name="connsiteX10" fmla="*/ 1597847 w 5117547"/>
                <a:gd name="connsiteY10" fmla="*/ 5039824 h 5339045"/>
                <a:gd name="connsiteX11" fmla="*/ 763214 w 5117547"/>
                <a:gd name="connsiteY11" fmla="*/ 4129297 h 5339045"/>
                <a:gd name="connsiteX12" fmla="*/ 1511 w 5117547"/>
                <a:gd name="connsiteY12" fmla="*/ 288388 h 5339045"/>
                <a:gd name="connsiteX13" fmla="*/ 121994 w 5117547"/>
                <a:gd name="connsiteY13" fmla="*/ 5380 h 533904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5278 w 5120831"/>
                <a:gd name="connsiteY0" fmla="*/ 642 h 5334307"/>
                <a:gd name="connsiteX1" fmla="*/ 1572111 w 5120831"/>
                <a:gd name="connsiteY1" fmla="*/ 402721 h 5334307"/>
                <a:gd name="connsiteX2" fmla="*/ 3774869 w 5120831"/>
                <a:gd name="connsiteY2" fmla="*/ 46410 h 5334307"/>
                <a:gd name="connsiteX3" fmla="*/ 4243939 w 5120831"/>
                <a:gd name="connsiteY3" fmla="*/ 572738 h 5334307"/>
                <a:gd name="connsiteX4" fmla="*/ 3660462 w 5120831"/>
                <a:gd name="connsiteY4" fmla="*/ 2735260 h 5334307"/>
                <a:gd name="connsiteX5" fmla="*/ 4083769 w 5120831"/>
                <a:gd name="connsiteY5" fmla="*/ 2884005 h 5334307"/>
                <a:gd name="connsiteX6" fmla="*/ 4861738 w 5120831"/>
                <a:gd name="connsiteY6" fmla="*/ 2700935 h 5334307"/>
                <a:gd name="connsiteX7" fmla="*/ 5101993 w 5120831"/>
                <a:gd name="connsiteY7" fmla="*/ 2918331 h 5334307"/>
                <a:gd name="connsiteX8" fmla="*/ 4920191 w 5120831"/>
                <a:gd name="connsiteY8" fmla="*/ 4134213 h 5334307"/>
                <a:gd name="connsiteX9" fmla="*/ 3541229 w 5120831"/>
                <a:gd name="connsiteY9" fmla="*/ 5190982 h 5334307"/>
                <a:gd name="connsiteX10" fmla="*/ 1601131 w 5120831"/>
                <a:gd name="connsiteY10" fmla="*/ 5035086 h 5334307"/>
                <a:gd name="connsiteX11" fmla="*/ 766498 w 5120831"/>
                <a:gd name="connsiteY11" fmla="*/ 4124559 h 5334307"/>
                <a:gd name="connsiteX12" fmla="*/ 4795 w 5120831"/>
                <a:gd name="connsiteY12" fmla="*/ 283650 h 5334307"/>
                <a:gd name="connsiteX13" fmla="*/ 125278 w 5120831"/>
                <a:gd name="connsiteY13" fmla="*/ 642 h 5334307"/>
                <a:gd name="connsiteX0" fmla="*/ 194618 w 5117409"/>
                <a:gd name="connsiteY0" fmla="*/ 661 h 5321097"/>
                <a:gd name="connsiteX1" fmla="*/ 1568689 w 5117409"/>
                <a:gd name="connsiteY1" fmla="*/ 389511 h 5321097"/>
                <a:gd name="connsiteX2" fmla="*/ 3771447 w 5117409"/>
                <a:gd name="connsiteY2" fmla="*/ 33200 h 5321097"/>
                <a:gd name="connsiteX3" fmla="*/ 4240517 w 5117409"/>
                <a:gd name="connsiteY3" fmla="*/ 559528 h 5321097"/>
                <a:gd name="connsiteX4" fmla="*/ 3657040 w 5117409"/>
                <a:gd name="connsiteY4" fmla="*/ 2722050 h 5321097"/>
                <a:gd name="connsiteX5" fmla="*/ 4080347 w 5117409"/>
                <a:gd name="connsiteY5" fmla="*/ 2870795 h 5321097"/>
                <a:gd name="connsiteX6" fmla="*/ 4858316 w 5117409"/>
                <a:gd name="connsiteY6" fmla="*/ 2687725 h 5321097"/>
                <a:gd name="connsiteX7" fmla="*/ 5098571 w 5117409"/>
                <a:gd name="connsiteY7" fmla="*/ 2905121 h 5321097"/>
                <a:gd name="connsiteX8" fmla="*/ 4916769 w 5117409"/>
                <a:gd name="connsiteY8" fmla="*/ 4121003 h 5321097"/>
                <a:gd name="connsiteX9" fmla="*/ 3537807 w 5117409"/>
                <a:gd name="connsiteY9" fmla="*/ 5177772 h 5321097"/>
                <a:gd name="connsiteX10" fmla="*/ 1597709 w 5117409"/>
                <a:gd name="connsiteY10" fmla="*/ 5021876 h 5321097"/>
                <a:gd name="connsiteX11" fmla="*/ 763076 w 5117409"/>
                <a:gd name="connsiteY11" fmla="*/ 4111349 h 5321097"/>
                <a:gd name="connsiteX12" fmla="*/ 1373 w 5117409"/>
                <a:gd name="connsiteY12" fmla="*/ 270440 h 5321097"/>
                <a:gd name="connsiteX13" fmla="*/ 194618 w 5117409"/>
                <a:gd name="connsiteY13" fmla="*/ 661 h 532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17409" h="5321097">
                  <a:moveTo>
                    <a:pt x="194618" y="661"/>
                  </a:moveTo>
                  <a:cubicBezTo>
                    <a:pt x="323542" y="-19184"/>
                    <a:pt x="649533" y="414957"/>
                    <a:pt x="1568689" y="389511"/>
                  </a:cubicBezTo>
                  <a:cubicBezTo>
                    <a:pt x="2653213" y="383909"/>
                    <a:pt x="3124394" y="100779"/>
                    <a:pt x="3771447" y="33200"/>
                  </a:cubicBezTo>
                  <a:cubicBezTo>
                    <a:pt x="4076533" y="82782"/>
                    <a:pt x="4255771" y="361201"/>
                    <a:pt x="4240517" y="559528"/>
                  </a:cubicBezTo>
                  <a:cubicBezTo>
                    <a:pt x="4134885" y="1040444"/>
                    <a:pt x="3441454" y="1770402"/>
                    <a:pt x="3657040" y="2722050"/>
                  </a:cubicBezTo>
                  <a:cubicBezTo>
                    <a:pt x="3855346" y="2897493"/>
                    <a:pt x="3912786" y="2867517"/>
                    <a:pt x="4080347" y="2870795"/>
                  </a:cubicBezTo>
                  <a:cubicBezTo>
                    <a:pt x="4469095" y="2685699"/>
                    <a:pt x="4713400" y="2680097"/>
                    <a:pt x="4858316" y="2687725"/>
                  </a:cubicBezTo>
                  <a:cubicBezTo>
                    <a:pt x="4979879" y="2714423"/>
                    <a:pt x="5029926" y="2809772"/>
                    <a:pt x="5098571" y="2905121"/>
                  </a:cubicBezTo>
                  <a:cubicBezTo>
                    <a:pt x="5151961" y="3420007"/>
                    <a:pt x="5092025" y="3861236"/>
                    <a:pt x="4916769" y="4121003"/>
                  </a:cubicBezTo>
                  <a:cubicBezTo>
                    <a:pt x="4626892" y="4601147"/>
                    <a:pt x="4012895" y="4982068"/>
                    <a:pt x="3537807" y="5177772"/>
                  </a:cubicBezTo>
                  <a:cubicBezTo>
                    <a:pt x="2666208" y="5344099"/>
                    <a:pt x="2707437" y="5444276"/>
                    <a:pt x="1597709" y="5021876"/>
                  </a:cubicBezTo>
                  <a:cubicBezTo>
                    <a:pt x="1132082" y="4766876"/>
                    <a:pt x="931042" y="4412653"/>
                    <a:pt x="763076" y="4111349"/>
                  </a:cubicBezTo>
                  <a:cubicBezTo>
                    <a:pt x="343808" y="2917039"/>
                    <a:pt x="129594" y="1504439"/>
                    <a:pt x="1373" y="270440"/>
                  </a:cubicBezTo>
                  <a:cubicBezTo>
                    <a:pt x="-11383" y="129800"/>
                    <a:pt x="65694" y="20506"/>
                    <a:pt x="194618" y="661"/>
                  </a:cubicBezTo>
                  <a:close/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2831093" y="3153931"/>
              <a:ext cx="4173877" cy="1332480"/>
            </a:xfrm>
            <a:custGeom>
              <a:avLst/>
              <a:gdLst>
                <a:gd name="connsiteX0" fmla="*/ 0 w 4173877"/>
                <a:gd name="connsiteY0" fmla="*/ 238137 h 1309751"/>
                <a:gd name="connsiteX1" fmla="*/ 383653 w 4173877"/>
                <a:gd name="connsiteY1" fmla="*/ 0 h 1309751"/>
                <a:gd name="connsiteX2" fmla="*/ 879755 w 4173877"/>
                <a:gd name="connsiteY2" fmla="*/ 244752 h 1309751"/>
                <a:gd name="connsiteX3" fmla="*/ 1931493 w 4173877"/>
                <a:gd name="connsiteY3" fmla="*/ 1256832 h 1309751"/>
                <a:gd name="connsiteX4" fmla="*/ 3069222 w 4173877"/>
                <a:gd name="connsiteY4" fmla="*/ 1309751 h 1309751"/>
                <a:gd name="connsiteX5" fmla="*/ 3856372 w 4173877"/>
                <a:gd name="connsiteY5" fmla="*/ 1065000 h 1309751"/>
                <a:gd name="connsiteX6" fmla="*/ 4140804 w 4173877"/>
                <a:gd name="connsiteY6" fmla="*/ 456429 h 1309751"/>
                <a:gd name="connsiteX7" fmla="*/ 4173877 w 4173877"/>
                <a:gd name="connsiteY7" fmla="*/ 119069 h 1309751"/>
                <a:gd name="connsiteX0" fmla="*/ 0 w 4173877"/>
                <a:gd name="connsiteY0" fmla="*/ 238142 h 1309756"/>
                <a:gd name="connsiteX1" fmla="*/ 383653 w 4173877"/>
                <a:gd name="connsiteY1" fmla="*/ 5 h 1309756"/>
                <a:gd name="connsiteX2" fmla="*/ 879755 w 4173877"/>
                <a:gd name="connsiteY2" fmla="*/ 244757 h 1309756"/>
                <a:gd name="connsiteX3" fmla="*/ 1931493 w 4173877"/>
                <a:gd name="connsiteY3" fmla="*/ 1256837 h 1309756"/>
                <a:gd name="connsiteX4" fmla="*/ 3069222 w 4173877"/>
                <a:gd name="connsiteY4" fmla="*/ 1309756 h 1309756"/>
                <a:gd name="connsiteX5" fmla="*/ 3856372 w 4173877"/>
                <a:gd name="connsiteY5" fmla="*/ 1065005 h 1309756"/>
                <a:gd name="connsiteX6" fmla="*/ 4140804 w 4173877"/>
                <a:gd name="connsiteY6" fmla="*/ 456434 h 1309756"/>
                <a:gd name="connsiteX7" fmla="*/ 4173877 w 4173877"/>
                <a:gd name="connsiteY7" fmla="*/ 119074 h 1309756"/>
                <a:gd name="connsiteX0" fmla="*/ 0 w 4173877"/>
                <a:gd name="connsiteY0" fmla="*/ 249281 h 1320895"/>
                <a:gd name="connsiteX1" fmla="*/ 383653 w 4173877"/>
                <a:gd name="connsiteY1" fmla="*/ 11144 h 1320895"/>
                <a:gd name="connsiteX2" fmla="*/ 879755 w 4173877"/>
                <a:gd name="connsiteY2" fmla="*/ 255896 h 1320895"/>
                <a:gd name="connsiteX3" fmla="*/ 1931493 w 4173877"/>
                <a:gd name="connsiteY3" fmla="*/ 1267976 h 1320895"/>
                <a:gd name="connsiteX4" fmla="*/ 3069222 w 4173877"/>
                <a:gd name="connsiteY4" fmla="*/ 1320895 h 1320895"/>
                <a:gd name="connsiteX5" fmla="*/ 3856372 w 4173877"/>
                <a:gd name="connsiteY5" fmla="*/ 1076144 h 1320895"/>
                <a:gd name="connsiteX6" fmla="*/ 4140804 w 4173877"/>
                <a:gd name="connsiteY6" fmla="*/ 467573 h 1320895"/>
                <a:gd name="connsiteX7" fmla="*/ 4173877 w 4173877"/>
                <a:gd name="connsiteY7" fmla="*/ 130213 h 1320895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44037"/>
                <a:gd name="connsiteX1" fmla="*/ 383653 w 4173877"/>
                <a:gd name="connsiteY1" fmla="*/ 1377 h 1344037"/>
                <a:gd name="connsiteX2" fmla="*/ 978976 w 4173877"/>
                <a:gd name="connsiteY2" fmla="*/ 351967 h 1344037"/>
                <a:gd name="connsiteX3" fmla="*/ 1931493 w 4173877"/>
                <a:gd name="connsiteY3" fmla="*/ 1258209 h 1344037"/>
                <a:gd name="connsiteX4" fmla="*/ 3069222 w 4173877"/>
                <a:gd name="connsiteY4" fmla="*/ 1311128 h 1344037"/>
                <a:gd name="connsiteX5" fmla="*/ 3856372 w 4173877"/>
                <a:gd name="connsiteY5" fmla="*/ 1066377 h 1344037"/>
                <a:gd name="connsiteX6" fmla="*/ 4140804 w 4173877"/>
                <a:gd name="connsiteY6" fmla="*/ 457806 h 1344037"/>
                <a:gd name="connsiteX7" fmla="*/ 4173877 w 4173877"/>
                <a:gd name="connsiteY7" fmla="*/ 120446 h 1344037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73877" h="1332480">
                  <a:moveTo>
                    <a:pt x="0" y="239514"/>
                  </a:moveTo>
                  <a:cubicBezTo>
                    <a:pt x="127884" y="160135"/>
                    <a:pt x="220490" y="-17365"/>
                    <a:pt x="383653" y="1377"/>
                  </a:cubicBezTo>
                  <a:cubicBezTo>
                    <a:pt x="546816" y="20119"/>
                    <a:pt x="628397" y="14607"/>
                    <a:pt x="978976" y="351967"/>
                  </a:cubicBezTo>
                  <a:cubicBezTo>
                    <a:pt x="1296482" y="654048"/>
                    <a:pt x="1790379" y="1214110"/>
                    <a:pt x="1931493" y="1258209"/>
                  </a:cubicBezTo>
                  <a:cubicBezTo>
                    <a:pt x="2072607" y="1302308"/>
                    <a:pt x="2760536" y="1366252"/>
                    <a:pt x="3069222" y="1311128"/>
                  </a:cubicBezTo>
                  <a:cubicBezTo>
                    <a:pt x="3377908" y="1256004"/>
                    <a:pt x="3748332" y="1183241"/>
                    <a:pt x="3856372" y="1066377"/>
                  </a:cubicBezTo>
                  <a:cubicBezTo>
                    <a:pt x="3964412" y="949513"/>
                    <a:pt x="4085681" y="660663"/>
                    <a:pt x="4140804" y="457806"/>
                  </a:cubicBezTo>
                  <a:cubicBezTo>
                    <a:pt x="4178287" y="345353"/>
                    <a:pt x="4162853" y="232899"/>
                    <a:pt x="4173877" y="120446"/>
                  </a:cubicBezTo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173354" y="3530364"/>
            <a:ext cx="1075812" cy="1375030"/>
            <a:chOff x="2794000" y="1054570"/>
            <a:chExt cx="3404655" cy="4351598"/>
          </a:xfrm>
        </p:grpSpPr>
        <p:sp>
          <p:nvSpPr>
            <p:cNvPr id="32" name="Freeform 31"/>
            <p:cNvSpPr/>
            <p:nvPr/>
          </p:nvSpPr>
          <p:spPr>
            <a:xfrm>
              <a:off x="2804973" y="1759285"/>
              <a:ext cx="1468339" cy="2871794"/>
            </a:xfrm>
            <a:custGeom>
              <a:avLst/>
              <a:gdLst>
                <a:gd name="connsiteX0" fmla="*/ 1429608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0" fmla="*/ 1429608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21" fmla="*/ 1429608 w 1469469"/>
                <a:gd name="connsiteY21" fmla="*/ 87026 h 2873890"/>
                <a:gd name="connsiteX0" fmla="*/ 1460211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21" fmla="*/ 1460211 w 1469469"/>
                <a:gd name="connsiteY21" fmla="*/ 87026 h 2873890"/>
                <a:gd name="connsiteX0" fmla="*/ 1459081 w 1468339"/>
                <a:gd name="connsiteY0" fmla="*/ 87026 h 2873771"/>
                <a:gd name="connsiteX1" fmla="*/ 678698 w 1468339"/>
                <a:gd name="connsiteY1" fmla="*/ 117628 h 2873771"/>
                <a:gd name="connsiteX2" fmla="*/ 393068 w 1468339"/>
                <a:gd name="connsiteY2" fmla="*/ 347142 h 2873771"/>
                <a:gd name="connsiteX3" fmla="*/ 224750 w 1468339"/>
                <a:gd name="connsiteY3" fmla="*/ 678662 h 2873771"/>
                <a:gd name="connsiteX4" fmla="*/ 183946 w 1468339"/>
                <a:gd name="connsiteY4" fmla="*/ 979580 h 2873771"/>
                <a:gd name="connsiteX5" fmla="*/ 143141 w 1468339"/>
                <a:gd name="connsiteY5" fmla="*/ 1657921 h 2873771"/>
                <a:gd name="connsiteX6" fmla="*/ 199247 w 1468339"/>
                <a:gd name="connsiteY6" fmla="*/ 2565775 h 2873771"/>
                <a:gd name="connsiteX7" fmla="*/ 219650 w 1468339"/>
                <a:gd name="connsiteY7" fmla="*/ 2744286 h 2873771"/>
                <a:gd name="connsiteX8" fmla="*/ 382867 w 1468339"/>
                <a:gd name="connsiteY8" fmla="*/ 2703483 h 2873771"/>
                <a:gd name="connsiteX9" fmla="*/ 984731 w 1468339"/>
                <a:gd name="connsiteY9" fmla="*/ 2509672 h 2873771"/>
                <a:gd name="connsiteX10" fmla="*/ 1336669 w 1468339"/>
                <a:gd name="connsiteY10" fmla="*/ 2371963 h 2873771"/>
                <a:gd name="connsiteX11" fmla="*/ 1438679 w 1468339"/>
                <a:gd name="connsiteY11" fmla="*/ 2371963 h 2873771"/>
                <a:gd name="connsiteX12" fmla="*/ 1453981 w 1468339"/>
                <a:gd name="connsiteY12" fmla="*/ 2448468 h 2873771"/>
                <a:gd name="connsiteX13" fmla="*/ 1249959 w 1468339"/>
                <a:gd name="connsiteY13" fmla="*/ 2535173 h 2873771"/>
                <a:gd name="connsiteX14" fmla="*/ 306359 w 1468339"/>
                <a:gd name="connsiteY14" fmla="*/ 2871794 h 2873771"/>
                <a:gd name="connsiteX15" fmla="*/ 46231 w 1468339"/>
                <a:gd name="connsiteY15" fmla="*/ 2621879 h 2873771"/>
                <a:gd name="connsiteX16" fmla="*/ 326 w 1468339"/>
                <a:gd name="connsiteY16" fmla="*/ 1632419 h 2873771"/>
                <a:gd name="connsiteX17" fmla="*/ 66633 w 1468339"/>
                <a:gd name="connsiteY17" fmla="*/ 663361 h 2873771"/>
                <a:gd name="connsiteX18" fmla="*/ 352264 w 1468339"/>
                <a:gd name="connsiteY18" fmla="*/ 173731 h 2873771"/>
                <a:gd name="connsiteX19" fmla="*/ 714402 w 1468339"/>
                <a:gd name="connsiteY19" fmla="*/ 10521 h 2873771"/>
                <a:gd name="connsiteX20" fmla="*/ 1464182 w 1468339"/>
                <a:gd name="connsiteY20" fmla="*/ 15622 h 2873771"/>
                <a:gd name="connsiteX21" fmla="*/ 1459081 w 1468339"/>
                <a:gd name="connsiteY21" fmla="*/ 87026 h 2873771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382867 w 1468339"/>
                <a:gd name="connsiteY8" fmla="*/ 2703483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382867 w 1468339"/>
                <a:gd name="connsiteY8" fmla="*/ 2703483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010234 w 1468339"/>
                <a:gd name="connsiteY10" fmla="*/ 2489271 h 2871794"/>
                <a:gd name="connsiteX11" fmla="*/ 1336669 w 1468339"/>
                <a:gd name="connsiteY11" fmla="*/ 2371963 h 2871794"/>
                <a:gd name="connsiteX12" fmla="*/ 1438679 w 1468339"/>
                <a:gd name="connsiteY12" fmla="*/ 2371963 h 2871794"/>
                <a:gd name="connsiteX13" fmla="*/ 1453981 w 1468339"/>
                <a:gd name="connsiteY13" fmla="*/ 2448468 h 2871794"/>
                <a:gd name="connsiteX14" fmla="*/ 1249959 w 1468339"/>
                <a:gd name="connsiteY14" fmla="*/ 2535173 h 2871794"/>
                <a:gd name="connsiteX15" fmla="*/ 306359 w 1468339"/>
                <a:gd name="connsiteY15" fmla="*/ 2871794 h 2871794"/>
                <a:gd name="connsiteX16" fmla="*/ 46231 w 1468339"/>
                <a:gd name="connsiteY16" fmla="*/ 2621879 h 2871794"/>
                <a:gd name="connsiteX17" fmla="*/ 326 w 1468339"/>
                <a:gd name="connsiteY17" fmla="*/ 1632419 h 2871794"/>
                <a:gd name="connsiteX18" fmla="*/ 66633 w 1468339"/>
                <a:gd name="connsiteY18" fmla="*/ 663361 h 2871794"/>
                <a:gd name="connsiteX19" fmla="*/ 352264 w 1468339"/>
                <a:gd name="connsiteY19" fmla="*/ 173731 h 2871794"/>
                <a:gd name="connsiteX20" fmla="*/ 714402 w 1468339"/>
                <a:gd name="connsiteY20" fmla="*/ 10521 h 2871794"/>
                <a:gd name="connsiteX21" fmla="*/ 1464182 w 1468339"/>
                <a:gd name="connsiteY21" fmla="*/ 15622 h 2871794"/>
                <a:gd name="connsiteX22" fmla="*/ 1459081 w 1468339"/>
                <a:gd name="connsiteY22" fmla="*/ 87026 h 2871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468339" h="2871794">
                  <a:moveTo>
                    <a:pt x="1459081" y="87026"/>
                  </a:moveTo>
                  <a:cubicBezTo>
                    <a:pt x="1170475" y="80650"/>
                    <a:pt x="856367" y="74275"/>
                    <a:pt x="678698" y="117628"/>
                  </a:cubicBezTo>
                  <a:cubicBezTo>
                    <a:pt x="501029" y="160981"/>
                    <a:pt x="468726" y="253636"/>
                    <a:pt x="393068" y="347142"/>
                  </a:cubicBezTo>
                  <a:cubicBezTo>
                    <a:pt x="317410" y="440648"/>
                    <a:pt x="259604" y="573256"/>
                    <a:pt x="224750" y="678662"/>
                  </a:cubicBezTo>
                  <a:cubicBezTo>
                    <a:pt x="189896" y="784068"/>
                    <a:pt x="197548" y="816370"/>
                    <a:pt x="183946" y="979580"/>
                  </a:cubicBezTo>
                  <a:cubicBezTo>
                    <a:pt x="170344" y="1142790"/>
                    <a:pt x="140591" y="1393555"/>
                    <a:pt x="143141" y="1657921"/>
                  </a:cubicBezTo>
                  <a:cubicBezTo>
                    <a:pt x="145691" y="1922287"/>
                    <a:pt x="186496" y="2384714"/>
                    <a:pt x="199247" y="2565775"/>
                  </a:cubicBezTo>
                  <a:cubicBezTo>
                    <a:pt x="211998" y="2746836"/>
                    <a:pt x="209449" y="2712835"/>
                    <a:pt x="219650" y="2744286"/>
                  </a:cubicBezTo>
                  <a:cubicBezTo>
                    <a:pt x="260454" y="2765537"/>
                    <a:pt x="316561" y="2732384"/>
                    <a:pt x="444074" y="2693282"/>
                  </a:cubicBezTo>
                  <a:cubicBezTo>
                    <a:pt x="571587" y="2654180"/>
                    <a:pt x="890371" y="2543674"/>
                    <a:pt x="984731" y="2509672"/>
                  </a:cubicBezTo>
                  <a:cubicBezTo>
                    <a:pt x="1079091" y="2475670"/>
                    <a:pt x="951578" y="2512223"/>
                    <a:pt x="1010234" y="2489271"/>
                  </a:cubicBezTo>
                  <a:cubicBezTo>
                    <a:pt x="1068890" y="2466320"/>
                    <a:pt x="1265262" y="2391514"/>
                    <a:pt x="1336669" y="2371963"/>
                  </a:cubicBezTo>
                  <a:cubicBezTo>
                    <a:pt x="1408076" y="2352412"/>
                    <a:pt x="1419127" y="2359212"/>
                    <a:pt x="1438679" y="2371963"/>
                  </a:cubicBezTo>
                  <a:cubicBezTo>
                    <a:pt x="1458231" y="2384714"/>
                    <a:pt x="1485434" y="2421266"/>
                    <a:pt x="1453981" y="2448468"/>
                  </a:cubicBezTo>
                  <a:cubicBezTo>
                    <a:pt x="1422528" y="2475670"/>
                    <a:pt x="1441229" y="2464619"/>
                    <a:pt x="1249959" y="2535173"/>
                  </a:cubicBezTo>
                  <a:cubicBezTo>
                    <a:pt x="1058689" y="2605727"/>
                    <a:pt x="532482" y="2791039"/>
                    <a:pt x="306359" y="2871794"/>
                  </a:cubicBezTo>
                  <a:cubicBezTo>
                    <a:pt x="197547" y="2870945"/>
                    <a:pt x="71734" y="2823341"/>
                    <a:pt x="46231" y="2621879"/>
                  </a:cubicBezTo>
                  <a:cubicBezTo>
                    <a:pt x="20728" y="2420417"/>
                    <a:pt x="-3074" y="1958839"/>
                    <a:pt x="326" y="1632419"/>
                  </a:cubicBezTo>
                  <a:cubicBezTo>
                    <a:pt x="3726" y="1305999"/>
                    <a:pt x="7977" y="906476"/>
                    <a:pt x="66633" y="663361"/>
                  </a:cubicBezTo>
                  <a:cubicBezTo>
                    <a:pt x="125289" y="420246"/>
                    <a:pt x="244302" y="282538"/>
                    <a:pt x="352264" y="173731"/>
                  </a:cubicBezTo>
                  <a:cubicBezTo>
                    <a:pt x="460226" y="64924"/>
                    <a:pt x="529082" y="36872"/>
                    <a:pt x="714402" y="10521"/>
                  </a:cubicBezTo>
                  <a:cubicBezTo>
                    <a:pt x="899722" y="-15830"/>
                    <a:pt x="1464182" y="15622"/>
                    <a:pt x="1464182" y="15622"/>
                  </a:cubicBezTo>
                  <a:lnTo>
                    <a:pt x="1459081" y="87026"/>
                  </a:ln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2794000" y="1054570"/>
              <a:ext cx="3378262" cy="2572428"/>
            </a:xfrm>
            <a:custGeom>
              <a:avLst/>
              <a:gdLst>
                <a:gd name="connsiteX0" fmla="*/ 1483360 w 3383280"/>
                <a:gd name="connsiteY0" fmla="*/ 690880 h 2600960"/>
                <a:gd name="connsiteX1" fmla="*/ 1625600 w 3383280"/>
                <a:gd name="connsiteY1" fmla="*/ 30480 h 2600960"/>
                <a:gd name="connsiteX2" fmla="*/ 1706880 w 3383280"/>
                <a:gd name="connsiteY2" fmla="*/ 0 h 2600960"/>
                <a:gd name="connsiteX3" fmla="*/ 3373120 w 3383280"/>
                <a:gd name="connsiteY3" fmla="*/ 264160 h 2600960"/>
                <a:gd name="connsiteX4" fmla="*/ 3383280 w 3383280"/>
                <a:gd name="connsiteY4" fmla="*/ 365760 h 2600960"/>
                <a:gd name="connsiteX5" fmla="*/ 3210560 w 3383280"/>
                <a:gd name="connsiteY5" fmla="*/ 1402080 h 2600960"/>
                <a:gd name="connsiteX6" fmla="*/ 3098800 w 3383280"/>
                <a:gd name="connsiteY6" fmla="*/ 2184400 h 2600960"/>
                <a:gd name="connsiteX7" fmla="*/ 1676400 w 3383280"/>
                <a:gd name="connsiteY7" fmla="*/ 2600960 h 2600960"/>
                <a:gd name="connsiteX8" fmla="*/ 0 w 3383280"/>
                <a:gd name="connsiteY8" fmla="*/ 2021840 h 2600960"/>
                <a:gd name="connsiteX9" fmla="*/ 20320 w 3383280"/>
                <a:gd name="connsiteY9" fmla="*/ 1767840 h 2600960"/>
                <a:gd name="connsiteX10" fmla="*/ 1391920 w 3383280"/>
                <a:gd name="connsiteY10" fmla="*/ 1432560 h 2600960"/>
                <a:gd name="connsiteX0" fmla="*/ 1483360 w 3383280"/>
                <a:gd name="connsiteY0" fmla="*/ 690880 h 2600960"/>
                <a:gd name="connsiteX1" fmla="*/ 1625600 w 3383280"/>
                <a:gd name="connsiteY1" fmla="*/ 30480 h 2600960"/>
                <a:gd name="connsiteX2" fmla="*/ 1706880 w 3383280"/>
                <a:gd name="connsiteY2" fmla="*/ 0 h 2600960"/>
                <a:gd name="connsiteX3" fmla="*/ 3373120 w 3383280"/>
                <a:gd name="connsiteY3" fmla="*/ 264160 h 2600960"/>
                <a:gd name="connsiteX4" fmla="*/ 3383280 w 3383280"/>
                <a:gd name="connsiteY4" fmla="*/ 365760 h 2600960"/>
                <a:gd name="connsiteX5" fmla="*/ 3210560 w 3383280"/>
                <a:gd name="connsiteY5" fmla="*/ 1402080 h 2600960"/>
                <a:gd name="connsiteX6" fmla="*/ 3098800 w 3383280"/>
                <a:gd name="connsiteY6" fmla="*/ 2184400 h 2600960"/>
                <a:gd name="connsiteX7" fmla="*/ 1676400 w 3383280"/>
                <a:gd name="connsiteY7" fmla="*/ 2600960 h 2600960"/>
                <a:gd name="connsiteX8" fmla="*/ 0 w 3383280"/>
                <a:gd name="connsiteY8" fmla="*/ 2021840 h 2600960"/>
                <a:gd name="connsiteX9" fmla="*/ 20320 w 3383280"/>
                <a:gd name="connsiteY9" fmla="*/ 1767840 h 2600960"/>
                <a:gd name="connsiteX10" fmla="*/ 1391920 w 3383280"/>
                <a:gd name="connsiteY10" fmla="*/ 1432560 h 2600960"/>
                <a:gd name="connsiteX11" fmla="*/ 1483360 w 3383280"/>
                <a:gd name="connsiteY11" fmla="*/ 690880 h 2600960"/>
                <a:gd name="connsiteX0" fmla="*/ 1463040 w 3362960"/>
                <a:gd name="connsiteY0" fmla="*/ 690880 h 2600960"/>
                <a:gd name="connsiteX1" fmla="*/ 1605280 w 3362960"/>
                <a:gd name="connsiteY1" fmla="*/ 30480 h 2600960"/>
                <a:gd name="connsiteX2" fmla="*/ 1686560 w 3362960"/>
                <a:gd name="connsiteY2" fmla="*/ 0 h 2600960"/>
                <a:gd name="connsiteX3" fmla="*/ 3352800 w 3362960"/>
                <a:gd name="connsiteY3" fmla="*/ 264160 h 2600960"/>
                <a:gd name="connsiteX4" fmla="*/ 3362960 w 3362960"/>
                <a:gd name="connsiteY4" fmla="*/ 365760 h 2600960"/>
                <a:gd name="connsiteX5" fmla="*/ 3190240 w 3362960"/>
                <a:gd name="connsiteY5" fmla="*/ 1402080 h 2600960"/>
                <a:gd name="connsiteX6" fmla="*/ 3078480 w 3362960"/>
                <a:gd name="connsiteY6" fmla="*/ 2184400 h 2600960"/>
                <a:gd name="connsiteX7" fmla="*/ 1656080 w 3362960"/>
                <a:gd name="connsiteY7" fmla="*/ 2600960 h 2600960"/>
                <a:gd name="connsiteX8" fmla="*/ 15384 w 3362960"/>
                <a:gd name="connsiteY8" fmla="*/ 2037141 h 2600960"/>
                <a:gd name="connsiteX9" fmla="*/ 0 w 3362960"/>
                <a:gd name="connsiteY9" fmla="*/ 1767840 h 2600960"/>
                <a:gd name="connsiteX10" fmla="*/ 1371600 w 3362960"/>
                <a:gd name="connsiteY10" fmla="*/ 1432560 h 2600960"/>
                <a:gd name="connsiteX11" fmla="*/ 1463040 w 3362960"/>
                <a:gd name="connsiteY11" fmla="*/ 690880 h 2600960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1640778 w 3362960"/>
                <a:gd name="connsiteY7" fmla="*/ 2570358 h 2570358"/>
                <a:gd name="connsiteX8" fmla="*/ 15384 w 3362960"/>
                <a:gd name="connsiteY8" fmla="*/ 2037141 h 2570358"/>
                <a:gd name="connsiteX9" fmla="*/ 0 w 3362960"/>
                <a:gd name="connsiteY9" fmla="*/ 1767840 h 2570358"/>
                <a:gd name="connsiteX10" fmla="*/ 1371600 w 3362960"/>
                <a:gd name="connsiteY10" fmla="*/ 1432560 h 2570358"/>
                <a:gd name="connsiteX11" fmla="*/ 1463040 w 3362960"/>
                <a:gd name="connsiteY11" fmla="*/ 690880 h 2570358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1640778 w 3362960"/>
                <a:gd name="connsiteY7" fmla="*/ 2570358 h 2570358"/>
                <a:gd name="connsiteX8" fmla="*/ 1051810 w 3362960"/>
                <a:gd name="connsiteY8" fmla="*/ 2360566 h 2570358"/>
                <a:gd name="connsiteX9" fmla="*/ 15384 w 3362960"/>
                <a:gd name="connsiteY9" fmla="*/ 2037141 h 2570358"/>
                <a:gd name="connsiteX10" fmla="*/ 0 w 3362960"/>
                <a:gd name="connsiteY10" fmla="*/ 1767840 h 2570358"/>
                <a:gd name="connsiteX11" fmla="*/ 1371600 w 3362960"/>
                <a:gd name="connsiteY11" fmla="*/ 1432560 h 2570358"/>
                <a:gd name="connsiteX12" fmla="*/ 1463040 w 3362960"/>
                <a:gd name="connsiteY12" fmla="*/ 690880 h 2570358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2367750 w 3362960"/>
                <a:gd name="connsiteY7" fmla="*/ 2350365 h 2570358"/>
                <a:gd name="connsiteX8" fmla="*/ 1640778 w 3362960"/>
                <a:gd name="connsiteY8" fmla="*/ 2570358 h 2570358"/>
                <a:gd name="connsiteX9" fmla="*/ 1051810 w 3362960"/>
                <a:gd name="connsiteY9" fmla="*/ 2360566 h 2570358"/>
                <a:gd name="connsiteX10" fmla="*/ 15384 w 3362960"/>
                <a:gd name="connsiteY10" fmla="*/ 2037141 h 2570358"/>
                <a:gd name="connsiteX11" fmla="*/ 0 w 3362960"/>
                <a:gd name="connsiteY11" fmla="*/ 1767840 h 2570358"/>
                <a:gd name="connsiteX12" fmla="*/ 1371600 w 3362960"/>
                <a:gd name="connsiteY12" fmla="*/ 1432560 h 2570358"/>
                <a:gd name="connsiteX13" fmla="*/ 1463040 w 3362960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81801 w 3378262"/>
                <a:gd name="connsiteY12" fmla="*/ 1455031 h 2572428"/>
                <a:gd name="connsiteX13" fmla="*/ 1463040 w 3378262"/>
                <a:gd name="connsiteY13" fmla="*/ 692950 h 257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78262" h="2572428">
                  <a:moveTo>
                    <a:pt x="1463040" y="692950"/>
                  </a:moveTo>
                  <a:cubicBezTo>
                    <a:pt x="1500287" y="455870"/>
                    <a:pt x="1568027" y="147697"/>
                    <a:pt x="1605280" y="32550"/>
                  </a:cubicBezTo>
                  <a:cubicBezTo>
                    <a:pt x="1632373" y="22390"/>
                    <a:pt x="1639065" y="-8171"/>
                    <a:pt x="1686560" y="2070"/>
                  </a:cubicBezTo>
                  <a:lnTo>
                    <a:pt x="3352800" y="266230"/>
                  </a:lnTo>
                  <a:cubicBezTo>
                    <a:pt x="3381689" y="300097"/>
                    <a:pt x="3369775" y="333963"/>
                    <a:pt x="3378262" y="367830"/>
                  </a:cubicBezTo>
                  <a:cubicBezTo>
                    <a:pt x="3351169" y="557483"/>
                    <a:pt x="3240204" y="1101043"/>
                    <a:pt x="3190240" y="1404150"/>
                  </a:cubicBezTo>
                  <a:cubicBezTo>
                    <a:pt x="3140276" y="1707257"/>
                    <a:pt x="3103350" y="1855012"/>
                    <a:pt x="3078480" y="2186470"/>
                  </a:cubicBezTo>
                  <a:cubicBezTo>
                    <a:pt x="2841570" y="2248592"/>
                    <a:pt x="2604660" y="2290313"/>
                    <a:pt x="2367750" y="2352435"/>
                  </a:cubicBezTo>
                  <a:lnTo>
                    <a:pt x="1640778" y="2572428"/>
                  </a:lnTo>
                  <a:cubicBezTo>
                    <a:pt x="1451256" y="2510998"/>
                    <a:pt x="1241332" y="2424066"/>
                    <a:pt x="1051810" y="2362636"/>
                  </a:cubicBezTo>
                  <a:lnTo>
                    <a:pt x="15384" y="2039211"/>
                  </a:lnTo>
                  <a:lnTo>
                    <a:pt x="0" y="1769910"/>
                  </a:lnTo>
                  <a:lnTo>
                    <a:pt x="1381801" y="1455031"/>
                  </a:lnTo>
                  <a:cubicBezTo>
                    <a:pt x="1401217" y="1316340"/>
                    <a:pt x="1425794" y="930030"/>
                    <a:pt x="1463040" y="692950"/>
                  </a:cubicBez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4182446" y="2514451"/>
              <a:ext cx="1671690" cy="708943"/>
            </a:xfrm>
            <a:custGeom>
              <a:avLst/>
              <a:gdLst>
                <a:gd name="connsiteX0" fmla="*/ 0 w 1667878"/>
                <a:gd name="connsiteY0" fmla="*/ 0 h 708943"/>
                <a:gd name="connsiteX1" fmla="*/ 362139 w 1667878"/>
                <a:gd name="connsiteY1" fmla="*/ 35702 h 708943"/>
                <a:gd name="connsiteX2" fmla="*/ 1045611 w 1667878"/>
                <a:gd name="connsiteY2" fmla="*/ 224414 h 708943"/>
                <a:gd name="connsiteX3" fmla="*/ 1509761 w 1667878"/>
                <a:gd name="connsiteY3" fmla="*/ 387624 h 708943"/>
                <a:gd name="connsiteX4" fmla="*/ 1657677 w 1667878"/>
                <a:gd name="connsiteY4" fmla="*/ 520232 h 708943"/>
                <a:gd name="connsiteX5" fmla="*/ 1667878 w 1667878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1690" h="708943">
                  <a:moveTo>
                    <a:pt x="0" y="0"/>
                  </a:moveTo>
                  <a:cubicBezTo>
                    <a:pt x="120713" y="11901"/>
                    <a:pt x="187870" y="-1700"/>
                    <a:pt x="362139" y="35702"/>
                  </a:cubicBezTo>
                  <a:cubicBezTo>
                    <a:pt x="536408" y="73104"/>
                    <a:pt x="854341" y="165760"/>
                    <a:pt x="1045611" y="224414"/>
                  </a:cubicBezTo>
                  <a:cubicBezTo>
                    <a:pt x="1236881" y="283068"/>
                    <a:pt x="1407750" y="338321"/>
                    <a:pt x="1509761" y="387624"/>
                  </a:cubicBezTo>
                  <a:cubicBezTo>
                    <a:pt x="1611772" y="436927"/>
                    <a:pt x="1631324" y="466679"/>
                    <a:pt x="1657677" y="520232"/>
                  </a:cubicBezTo>
                  <a:cubicBezTo>
                    <a:pt x="1684030" y="573785"/>
                    <a:pt x="1664478" y="646039"/>
                    <a:pt x="1667878" y="708943"/>
                  </a:cubicBezTo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4537700" y="2101395"/>
              <a:ext cx="1660955" cy="3304773"/>
            </a:xfrm>
            <a:custGeom>
              <a:avLst/>
              <a:gdLst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45249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73007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73007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60955" h="3304773">
                  <a:moveTo>
                    <a:pt x="1506829" y="1284"/>
                  </a:moveTo>
                  <a:cubicBezTo>
                    <a:pt x="1337961" y="2441"/>
                    <a:pt x="815166" y="-14908"/>
                    <a:pt x="611600" y="49861"/>
                  </a:cubicBezTo>
                  <a:cubicBezTo>
                    <a:pt x="408034" y="114630"/>
                    <a:pt x="375649" y="215254"/>
                    <a:pt x="285432" y="389899"/>
                  </a:cubicBezTo>
                  <a:cubicBezTo>
                    <a:pt x="195215" y="564544"/>
                    <a:pt x="117721" y="777357"/>
                    <a:pt x="70299" y="1097732"/>
                  </a:cubicBezTo>
                  <a:cubicBezTo>
                    <a:pt x="22877" y="1418107"/>
                    <a:pt x="4371" y="1966331"/>
                    <a:pt x="901" y="2312151"/>
                  </a:cubicBezTo>
                  <a:cubicBezTo>
                    <a:pt x="-2569" y="2657971"/>
                    <a:pt x="2058" y="3007262"/>
                    <a:pt x="49480" y="3172654"/>
                  </a:cubicBezTo>
                  <a:cubicBezTo>
                    <a:pt x="96902" y="3338047"/>
                    <a:pt x="228757" y="3298723"/>
                    <a:pt x="285431" y="3304506"/>
                  </a:cubicBezTo>
                  <a:cubicBezTo>
                    <a:pt x="480901" y="3254773"/>
                    <a:pt x="1032612" y="2965625"/>
                    <a:pt x="1222299" y="2874254"/>
                  </a:cubicBezTo>
                  <a:cubicBezTo>
                    <a:pt x="1411986" y="2782883"/>
                    <a:pt x="1392323" y="2785197"/>
                    <a:pt x="1423552" y="2756282"/>
                  </a:cubicBezTo>
                  <a:cubicBezTo>
                    <a:pt x="1454781" y="2727367"/>
                    <a:pt x="1433961" y="2714644"/>
                    <a:pt x="1409672" y="2700765"/>
                  </a:cubicBezTo>
                  <a:cubicBezTo>
                    <a:pt x="1385383" y="2686886"/>
                    <a:pt x="1335648" y="2685730"/>
                    <a:pt x="1277817" y="2673007"/>
                  </a:cubicBezTo>
                  <a:cubicBezTo>
                    <a:pt x="1081190" y="2750499"/>
                    <a:pt x="337479" y="3119451"/>
                    <a:pt x="229913" y="3165715"/>
                  </a:cubicBezTo>
                  <a:cubicBezTo>
                    <a:pt x="219503" y="3094007"/>
                    <a:pt x="166299" y="2381546"/>
                    <a:pt x="174395" y="2006811"/>
                  </a:cubicBezTo>
                  <a:cubicBezTo>
                    <a:pt x="182491" y="1632076"/>
                    <a:pt x="213721" y="1200668"/>
                    <a:pt x="278492" y="917304"/>
                  </a:cubicBezTo>
                  <a:cubicBezTo>
                    <a:pt x="343263" y="633940"/>
                    <a:pt x="406878" y="437319"/>
                    <a:pt x="563022" y="306624"/>
                  </a:cubicBezTo>
                  <a:cubicBezTo>
                    <a:pt x="719166" y="175929"/>
                    <a:pt x="1038395" y="166677"/>
                    <a:pt x="1215359" y="133136"/>
                  </a:cubicBezTo>
                  <a:cubicBezTo>
                    <a:pt x="1392323" y="99595"/>
                    <a:pt x="1556564" y="120414"/>
                    <a:pt x="1624805" y="105378"/>
                  </a:cubicBezTo>
                  <a:cubicBezTo>
                    <a:pt x="1693046" y="90342"/>
                    <a:pt x="1647938" y="60271"/>
                    <a:pt x="1624805" y="42922"/>
                  </a:cubicBezTo>
                  <a:cubicBezTo>
                    <a:pt x="1601673" y="25573"/>
                    <a:pt x="1675697" y="127"/>
                    <a:pt x="1506829" y="1284"/>
                  </a:cubicBez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 flipH="1">
            <a:off x="2454531" y="5334954"/>
            <a:ext cx="909042" cy="1229931"/>
            <a:chOff x="2137710" y="113073"/>
            <a:chExt cx="4887143" cy="6612287"/>
          </a:xfrm>
        </p:grpSpPr>
        <p:sp>
          <p:nvSpPr>
            <p:cNvPr id="37" name="Freeform 36"/>
            <p:cNvSpPr/>
            <p:nvPr/>
          </p:nvSpPr>
          <p:spPr>
            <a:xfrm>
              <a:off x="3102239" y="3966399"/>
              <a:ext cx="3777621" cy="2758961"/>
            </a:xfrm>
            <a:custGeom>
              <a:avLst/>
              <a:gdLst>
                <a:gd name="connsiteX0" fmla="*/ 685948 w 3762529"/>
                <a:gd name="connsiteY0" fmla="*/ 326005 h 2750671"/>
                <a:gd name="connsiteX1" fmla="*/ 685948 w 3762529"/>
                <a:gd name="connsiteY1" fmla="*/ 584093 h 2750671"/>
                <a:gd name="connsiteX2" fmla="*/ 577283 w 3762529"/>
                <a:gd name="connsiteY2" fmla="*/ 808222 h 2750671"/>
                <a:gd name="connsiteX3" fmla="*/ 142623 w 3762529"/>
                <a:gd name="connsiteY3" fmla="*/ 964433 h 2750671"/>
                <a:gd name="connsiteX4" fmla="*/ 0 w 3762529"/>
                <a:gd name="connsiteY4" fmla="*/ 1093477 h 2750671"/>
                <a:gd name="connsiteX5" fmla="*/ 0 w 3762529"/>
                <a:gd name="connsiteY5" fmla="*/ 1439857 h 2750671"/>
                <a:gd name="connsiteX6" fmla="*/ 1039110 w 3762529"/>
                <a:gd name="connsiteY6" fmla="*/ 2580876 h 2750671"/>
                <a:gd name="connsiteX7" fmla="*/ 1514520 w 3762529"/>
                <a:gd name="connsiteY7" fmla="*/ 2750671 h 2750671"/>
                <a:gd name="connsiteX8" fmla="*/ 1826932 w 3762529"/>
                <a:gd name="connsiteY8" fmla="*/ 2730296 h 2750671"/>
                <a:gd name="connsiteX9" fmla="*/ 3572365 w 3762529"/>
                <a:gd name="connsiteY9" fmla="*/ 1854156 h 2750671"/>
                <a:gd name="connsiteX10" fmla="*/ 3762529 w 3762529"/>
                <a:gd name="connsiteY10" fmla="*/ 1602860 h 2750671"/>
                <a:gd name="connsiteX11" fmla="*/ 3748946 w 3762529"/>
                <a:gd name="connsiteY11" fmla="*/ 1283646 h 2750671"/>
                <a:gd name="connsiteX12" fmla="*/ 3667447 w 3762529"/>
                <a:gd name="connsiteY12" fmla="*/ 1168186 h 2750671"/>
                <a:gd name="connsiteX13" fmla="*/ 3022248 w 3762529"/>
                <a:gd name="connsiteY13" fmla="*/ 842181 h 2750671"/>
                <a:gd name="connsiteX14" fmla="*/ 2954333 w 3762529"/>
                <a:gd name="connsiteY14" fmla="*/ 543342 h 2750671"/>
                <a:gd name="connsiteX15" fmla="*/ 3266745 w 3762529"/>
                <a:gd name="connsiteY15" fmla="*/ 0 h 2750671"/>
                <a:gd name="connsiteX0" fmla="*/ 685948 w 3762529"/>
                <a:gd name="connsiteY0" fmla="*/ 326005 h 2750671"/>
                <a:gd name="connsiteX1" fmla="*/ 685948 w 3762529"/>
                <a:gd name="connsiteY1" fmla="*/ 584093 h 2750671"/>
                <a:gd name="connsiteX2" fmla="*/ 577283 w 3762529"/>
                <a:gd name="connsiteY2" fmla="*/ 808222 h 2750671"/>
                <a:gd name="connsiteX3" fmla="*/ 142623 w 3762529"/>
                <a:gd name="connsiteY3" fmla="*/ 964433 h 2750671"/>
                <a:gd name="connsiteX4" fmla="*/ 0 w 3762529"/>
                <a:gd name="connsiteY4" fmla="*/ 1093477 h 2750671"/>
                <a:gd name="connsiteX5" fmla="*/ 0 w 3762529"/>
                <a:gd name="connsiteY5" fmla="*/ 1439857 h 2750671"/>
                <a:gd name="connsiteX6" fmla="*/ 1039110 w 3762529"/>
                <a:gd name="connsiteY6" fmla="*/ 2580876 h 2750671"/>
                <a:gd name="connsiteX7" fmla="*/ 1514520 w 3762529"/>
                <a:gd name="connsiteY7" fmla="*/ 2750671 h 2750671"/>
                <a:gd name="connsiteX8" fmla="*/ 1826932 w 3762529"/>
                <a:gd name="connsiteY8" fmla="*/ 2730296 h 2750671"/>
                <a:gd name="connsiteX9" fmla="*/ 3572365 w 3762529"/>
                <a:gd name="connsiteY9" fmla="*/ 1854156 h 2750671"/>
                <a:gd name="connsiteX10" fmla="*/ 3762529 w 3762529"/>
                <a:gd name="connsiteY10" fmla="*/ 1602860 h 2750671"/>
                <a:gd name="connsiteX11" fmla="*/ 3748946 w 3762529"/>
                <a:gd name="connsiteY11" fmla="*/ 1283646 h 2750671"/>
                <a:gd name="connsiteX12" fmla="*/ 3667447 w 3762529"/>
                <a:gd name="connsiteY12" fmla="*/ 1168186 h 2750671"/>
                <a:gd name="connsiteX13" fmla="*/ 3022248 w 3762529"/>
                <a:gd name="connsiteY13" fmla="*/ 842181 h 2750671"/>
                <a:gd name="connsiteX14" fmla="*/ 2954333 w 3762529"/>
                <a:gd name="connsiteY14" fmla="*/ 543342 h 2750671"/>
                <a:gd name="connsiteX15" fmla="*/ 3266745 w 3762529"/>
                <a:gd name="connsiteY15" fmla="*/ 0 h 2750671"/>
                <a:gd name="connsiteX0" fmla="*/ 685948 w 3762529"/>
                <a:gd name="connsiteY0" fmla="*/ 326005 h 2750671"/>
                <a:gd name="connsiteX1" fmla="*/ 685948 w 3762529"/>
                <a:gd name="connsiteY1" fmla="*/ 584093 h 2750671"/>
                <a:gd name="connsiteX2" fmla="*/ 577283 w 3762529"/>
                <a:gd name="connsiteY2" fmla="*/ 808222 h 2750671"/>
                <a:gd name="connsiteX3" fmla="*/ 142623 w 3762529"/>
                <a:gd name="connsiteY3" fmla="*/ 964433 h 2750671"/>
                <a:gd name="connsiteX4" fmla="*/ 0 w 3762529"/>
                <a:gd name="connsiteY4" fmla="*/ 1093477 h 2750671"/>
                <a:gd name="connsiteX5" fmla="*/ 0 w 3762529"/>
                <a:gd name="connsiteY5" fmla="*/ 1439857 h 2750671"/>
                <a:gd name="connsiteX6" fmla="*/ 1039110 w 3762529"/>
                <a:gd name="connsiteY6" fmla="*/ 2580876 h 2750671"/>
                <a:gd name="connsiteX7" fmla="*/ 1514520 w 3762529"/>
                <a:gd name="connsiteY7" fmla="*/ 2750671 h 2750671"/>
                <a:gd name="connsiteX8" fmla="*/ 1826932 w 3762529"/>
                <a:gd name="connsiteY8" fmla="*/ 2730296 h 2750671"/>
                <a:gd name="connsiteX9" fmla="*/ 3572365 w 3762529"/>
                <a:gd name="connsiteY9" fmla="*/ 1854156 h 2750671"/>
                <a:gd name="connsiteX10" fmla="*/ 3762529 w 3762529"/>
                <a:gd name="connsiteY10" fmla="*/ 1602860 h 2750671"/>
                <a:gd name="connsiteX11" fmla="*/ 3748946 w 3762529"/>
                <a:gd name="connsiteY11" fmla="*/ 1283646 h 2750671"/>
                <a:gd name="connsiteX12" fmla="*/ 3667447 w 3762529"/>
                <a:gd name="connsiteY12" fmla="*/ 1168186 h 2750671"/>
                <a:gd name="connsiteX13" fmla="*/ 3022248 w 3762529"/>
                <a:gd name="connsiteY13" fmla="*/ 842181 h 2750671"/>
                <a:gd name="connsiteX14" fmla="*/ 2954333 w 3762529"/>
                <a:gd name="connsiteY14" fmla="*/ 543342 h 2750671"/>
                <a:gd name="connsiteX15" fmla="*/ 3266745 w 3762529"/>
                <a:gd name="connsiteY15" fmla="*/ 0 h 2750671"/>
                <a:gd name="connsiteX0" fmla="*/ 685948 w 3762529"/>
                <a:gd name="connsiteY0" fmla="*/ 326005 h 2750671"/>
                <a:gd name="connsiteX1" fmla="*/ 685948 w 3762529"/>
                <a:gd name="connsiteY1" fmla="*/ 584093 h 2750671"/>
                <a:gd name="connsiteX2" fmla="*/ 577283 w 3762529"/>
                <a:gd name="connsiteY2" fmla="*/ 808222 h 2750671"/>
                <a:gd name="connsiteX3" fmla="*/ 142623 w 3762529"/>
                <a:gd name="connsiteY3" fmla="*/ 964433 h 2750671"/>
                <a:gd name="connsiteX4" fmla="*/ 0 w 3762529"/>
                <a:gd name="connsiteY4" fmla="*/ 1093477 h 2750671"/>
                <a:gd name="connsiteX5" fmla="*/ 0 w 3762529"/>
                <a:gd name="connsiteY5" fmla="*/ 1439857 h 2750671"/>
                <a:gd name="connsiteX6" fmla="*/ 1039110 w 3762529"/>
                <a:gd name="connsiteY6" fmla="*/ 2580876 h 2750671"/>
                <a:gd name="connsiteX7" fmla="*/ 1514520 w 3762529"/>
                <a:gd name="connsiteY7" fmla="*/ 2750671 h 2750671"/>
                <a:gd name="connsiteX8" fmla="*/ 1826932 w 3762529"/>
                <a:gd name="connsiteY8" fmla="*/ 2730296 h 2750671"/>
                <a:gd name="connsiteX9" fmla="*/ 3572365 w 3762529"/>
                <a:gd name="connsiteY9" fmla="*/ 1854156 h 2750671"/>
                <a:gd name="connsiteX10" fmla="*/ 3762529 w 3762529"/>
                <a:gd name="connsiteY10" fmla="*/ 1602860 h 2750671"/>
                <a:gd name="connsiteX11" fmla="*/ 3748946 w 3762529"/>
                <a:gd name="connsiteY11" fmla="*/ 1283646 h 2750671"/>
                <a:gd name="connsiteX12" fmla="*/ 3667447 w 3762529"/>
                <a:gd name="connsiteY12" fmla="*/ 1168186 h 2750671"/>
                <a:gd name="connsiteX13" fmla="*/ 3022248 w 3762529"/>
                <a:gd name="connsiteY13" fmla="*/ 842181 h 2750671"/>
                <a:gd name="connsiteX14" fmla="*/ 2954333 w 3762529"/>
                <a:gd name="connsiteY14" fmla="*/ 543342 h 2750671"/>
                <a:gd name="connsiteX15" fmla="*/ 3266745 w 3762529"/>
                <a:gd name="connsiteY15" fmla="*/ 0 h 2750671"/>
                <a:gd name="connsiteX0" fmla="*/ 685948 w 3762529"/>
                <a:gd name="connsiteY0" fmla="*/ 326005 h 2809189"/>
                <a:gd name="connsiteX1" fmla="*/ 685948 w 3762529"/>
                <a:gd name="connsiteY1" fmla="*/ 584093 h 2809189"/>
                <a:gd name="connsiteX2" fmla="*/ 577283 w 3762529"/>
                <a:gd name="connsiteY2" fmla="*/ 808222 h 2809189"/>
                <a:gd name="connsiteX3" fmla="*/ 142623 w 3762529"/>
                <a:gd name="connsiteY3" fmla="*/ 964433 h 2809189"/>
                <a:gd name="connsiteX4" fmla="*/ 0 w 3762529"/>
                <a:gd name="connsiteY4" fmla="*/ 1093477 h 2809189"/>
                <a:gd name="connsiteX5" fmla="*/ 0 w 3762529"/>
                <a:gd name="connsiteY5" fmla="*/ 1439857 h 2809189"/>
                <a:gd name="connsiteX6" fmla="*/ 1039110 w 3762529"/>
                <a:gd name="connsiteY6" fmla="*/ 2580876 h 2809189"/>
                <a:gd name="connsiteX7" fmla="*/ 1514520 w 3762529"/>
                <a:gd name="connsiteY7" fmla="*/ 2750671 h 2809189"/>
                <a:gd name="connsiteX8" fmla="*/ 1826932 w 3762529"/>
                <a:gd name="connsiteY8" fmla="*/ 2730296 h 2809189"/>
                <a:gd name="connsiteX9" fmla="*/ 3572365 w 3762529"/>
                <a:gd name="connsiteY9" fmla="*/ 1854156 h 2809189"/>
                <a:gd name="connsiteX10" fmla="*/ 3762529 w 3762529"/>
                <a:gd name="connsiteY10" fmla="*/ 1602860 h 2809189"/>
                <a:gd name="connsiteX11" fmla="*/ 3748946 w 3762529"/>
                <a:gd name="connsiteY11" fmla="*/ 1283646 h 2809189"/>
                <a:gd name="connsiteX12" fmla="*/ 3667447 w 3762529"/>
                <a:gd name="connsiteY12" fmla="*/ 1168186 h 2809189"/>
                <a:gd name="connsiteX13" fmla="*/ 3022248 w 3762529"/>
                <a:gd name="connsiteY13" fmla="*/ 842181 h 2809189"/>
                <a:gd name="connsiteX14" fmla="*/ 2954333 w 3762529"/>
                <a:gd name="connsiteY14" fmla="*/ 543342 h 2809189"/>
                <a:gd name="connsiteX15" fmla="*/ 3266745 w 3762529"/>
                <a:gd name="connsiteY15" fmla="*/ 0 h 2809189"/>
                <a:gd name="connsiteX0" fmla="*/ 685948 w 3762529"/>
                <a:gd name="connsiteY0" fmla="*/ 326005 h 2758961"/>
                <a:gd name="connsiteX1" fmla="*/ 685948 w 3762529"/>
                <a:gd name="connsiteY1" fmla="*/ 584093 h 2758961"/>
                <a:gd name="connsiteX2" fmla="*/ 577283 w 3762529"/>
                <a:gd name="connsiteY2" fmla="*/ 808222 h 2758961"/>
                <a:gd name="connsiteX3" fmla="*/ 142623 w 3762529"/>
                <a:gd name="connsiteY3" fmla="*/ 964433 h 2758961"/>
                <a:gd name="connsiteX4" fmla="*/ 0 w 3762529"/>
                <a:gd name="connsiteY4" fmla="*/ 1093477 h 2758961"/>
                <a:gd name="connsiteX5" fmla="*/ 0 w 3762529"/>
                <a:gd name="connsiteY5" fmla="*/ 1439857 h 2758961"/>
                <a:gd name="connsiteX6" fmla="*/ 1039110 w 3762529"/>
                <a:gd name="connsiteY6" fmla="*/ 2580876 h 2758961"/>
                <a:gd name="connsiteX7" fmla="*/ 1514520 w 3762529"/>
                <a:gd name="connsiteY7" fmla="*/ 2750671 h 2758961"/>
                <a:gd name="connsiteX8" fmla="*/ 1826932 w 3762529"/>
                <a:gd name="connsiteY8" fmla="*/ 2730296 h 2758961"/>
                <a:gd name="connsiteX9" fmla="*/ 3572365 w 3762529"/>
                <a:gd name="connsiteY9" fmla="*/ 1854156 h 2758961"/>
                <a:gd name="connsiteX10" fmla="*/ 3762529 w 3762529"/>
                <a:gd name="connsiteY10" fmla="*/ 1602860 h 2758961"/>
                <a:gd name="connsiteX11" fmla="*/ 3748946 w 3762529"/>
                <a:gd name="connsiteY11" fmla="*/ 1283646 h 2758961"/>
                <a:gd name="connsiteX12" fmla="*/ 3667447 w 3762529"/>
                <a:gd name="connsiteY12" fmla="*/ 1168186 h 2758961"/>
                <a:gd name="connsiteX13" fmla="*/ 3022248 w 3762529"/>
                <a:gd name="connsiteY13" fmla="*/ 842181 h 2758961"/>
                <a:gd name="connsiteX14" fmla="*/ 2954333 w 3762529"/>
                <a:gd name="connsiteY14" fmla="*/ 543342 h 2758961"/>
                <a:gd name="connsiteX15" fmla="*/ 3266745 w 3762529"/>
                <a:gd name="connsiteY15" fmla="*/ 0 h 2758961"/>
                <a:gd name="connsiteX0" fmla="*/ 701040 w 3777621"/>
                <a:gd name="connsiteY0" fmla="*/ 326005 h 2758961"/>
                <a:gd name="connsiteX1" fmla="*/ 701040 w 3777621"/>
                <a:gd name="connsiteY1" fmla="*/ 584093 h 2758961"/>
                <a:gd name="connsiteX2" fmla="*/ 592375 w 3777621"/>
                <a:gd name="connsiteY2" fmla="*/ 808222 h 2758961"/>
                <a:gd name="connsiteX3" fmla="*/ 157715 w 3777621"/>
                <a:gd name="connsiteY3" fmla="*/ 964433 h 2758961"/>
                <a:gd name="connsiteX4" fmla="*/ 15092 w 3777621"/>
                <a:gd name="connsiteY4" fmla="*/ 1093477 h 2758961"/>
                <a:gd name="connsiteX5" fmla="*/ 15092 w 3777621"/>
                <a:gd name="connsiteY5" fmla="*/ 1439857 h 2758961"/>
                <a:gd name="connsiteX6" fmla="*/ 1054202 w 3777621"/>
                <a:gd name="connsiteY6" fmla="*/ 2580876 h 2758961"/>
                <a:gd name="connsiteX7" fmla="*/ 1529612 w 3777621"/>
                <a:gd name="connsiteY7" fmla="*/ 2750671 h 2758961"/>
                <a:gd name="connsiteX8" fmla="*/ 1842024 w 3777621"/>
                <a:gd name="connsiteY8" fmla="*/ 2730296 h 2758961"/>
                <a:gd name="connsiteX9" fmla="*/ 3587457 w 3777621"/>
                <a:gd name="connsiteY9" fmla="*/ 1854156 h 2758961"/>
                <a:gd name="connsiteX10" fmla="*/ 3777621 w 3777621"/>
                <a:gd name="connsiteY10" fmla="*/ 1602860 h 2758961"/>
                <a:gd name="connsiteX11" fmla="*/ 3764038 w 3777621"/>
                <a:gd name="connsiteY11" fmla="*/ 1283646 h 2758961"/>
                <a:gd name="connsiteX12" fmla="*/ 3682539 w 3777621"/>
                <a:gd name="connsiteY12" fmla="*/ 1168186 h 2758961"/>
                <a:gd name="connsiteX13" fmla="*/ 3037340 w 3777621"/>
                <a:gd name="connsiteY13" fmla="*/ 842181 h 2758961"/>
                <a:gd name="connsiteX14" fmla="*/ 2969425 w 3777621"/>
                <a:gd name="connsiteY14" fmla="*/ 543342 h 2758961"/>
                <a:gd name="connsiteX15" fmla="*/ 3281837 w 3777621"/>
                <a:gd name="connsiteY15" fmla="*/ 0 h 2758961"/>
                <a:gd name="connsiteX0" fmla="*/ 701040 w 3777621"/>
                <a:gd name="connsiteY0" fmla="*/ 326005 h 2758961"/>
                <a:gd name="connsiteX1" fmla="*/ 701040 w 3777621"/>
                <a:gd name="connsiteY1" fmla="*/ 584093 h 2758961"/>
                <a:gd name="connsiteX2" fmla="*/ 592375 w 3777621"/>
                <a:gd name="connsiteY2" fmla="*/ 808222 h 2758961"/>
                <a:gd name="connsiteX3" fmla="*/ 157715 w 3777621"/>
                <a:gd name="connsiteY3" fmla="*/ 964433 h 2758961"/>
                <a:gd name="connsiteX4" fmla="*/ 15092 w 3777621"/>
                <a:gd name="connsiteY4" fmla="*/ 1093477 h 2758961"/>
                <a:gd name="connsiteX5" fmla="*/ 15092 w 3777621"/>
                <a:gd name="connsiteY5" fmla="*/ 1439857 h 2758961"/>
                <a:gd name="connsiteX6" fmla="*/ 1054202 w 3777621"/>
                <a:gd name="connsiteY6" fmla="*/ 2580876 h 2758961"/>
                <a:gd name="connsiteX7" fmla="*/ 1529612 w 3777621"/>
                <a:gd name="connsiteY7" fmla="*/ 2750671 h 2758961"/>
                <a:gd name="connsiteX8" fmla="*/ 1842024 w 3777621"/>
                <a:gd name="connsiteY8" fmla="*/ 2730296 h 2758961"/>
                <a:gd name="connsiteX9" fmla="*/ 3587457 w 3777621"/>
                <a:gd name="connsiteY9" fmla="*/ 1854156 h 2758961"/>
                <a:gd name="connsiteX10" fmla="*/ 3777621 w 3777621"/>
                <a:gd name="connsiteY10" fmla="*/ 1602860 h 2758961"/>
                <a:gd name="connsiteX11" fmla="*/ 3764038 w 3777621"/>
                <a:gd name="connsiteY11" fmla="*/ 1283646 h 2758961"/>
                <a:gd name="connsiteX12" fmla="*/ 3682539 w 3777621"/>
                <a:gd name="connsiteY12" fmla="*/ 1168186 h 2758961"/>
                <a:gd name="connsiteX13" fmla="*/ 3037340 w 3777621"/>
                <a:gd name="connsiteY13" fmla="*/ 842181 h 2758961"/>
                <a:gd name="connsiteX14" fmla="*/ 2969425 w 3777621"/>
                <a:gd name="connsiteY14" fmla="*/ 543342 h 2758961"/>
                <a:gd name="connsiteX15" fmla="*/ 3281837 w 3777621"/>
                <a:gd name="connsiteY15" fmla="*/ 0 h 2758961"/>
                <a:gd name="connsiteX0" fmla="*/ 701040 w 3777621"/>
                <a:gd name="connsiteY0" fmla="*/ 326005 h 2758961"/>
                <a:gd name="connsiteX1" fmla="*/ 701040 w 3777621"/>
                <a:gd name="connsiteY1" fmla="*/ 584093 h 2758961"/>
                <a:gd name="connsiteX2" fmla="*/ 592375 w 3777621"/>
                <a:gd name="connsiteY2" fmla="*/ 808222 h 2758961"/>
                <a:gd name="connsiteX3" fmla="*/ 157715 w 3777621"/>
                <a:gd name="connsiteY3" fmla="*/ 964433 h 2758961"/>
                <a:gd name="connsiteX4" fmla="*/ 15092 w 3777621"/>
                <a:gd name="connsiteY4" fmla="*/ 1093477 h 2758961"/>
                <a:gd name="connsiteX5" fmla="*/ 15092 w 3777621"/>
                <a:gd name="connsiteY5" fmla="*/ 1439857 h 2758961"/>
                <a:gd name="connsiteX6" fmla="*/ 1054202 w 3777621"/>
                <a:gd name="connsiteY6" fmla="*/ 2580876 h 2758961"/>
                <a:gd name="connsiteX7" fmla="*/ 1529612 w 3777621"/>
                <a:gd name="connsiteY7" fmla="*/ 2750671 h 2758961"/>
                <a:gd name="connsiteX8" fmla="*/ 1842024 w 3777621"/>
                <a:gd name="connsiteY8" fmla="*/ 2730296 h 2758961"/>
                <a:gd name="connsiteX9" fmla="*/ 3587457 w 3777621"/>
                <a:gd name="connsiteY9" fmla="*/ 1854156 h 2758961"/>
                <a:gd name="connsiteX10" fmla="*/ 3777621 w 3777621"/>
                <a:gd name="connsiteY10" fmla="*/ 1602860 h 2758961"/>
                <a:gd name="connsiteX11" fmla="*/ 3764038 w 3777621"/>
                <a:gd name="connsiteY11" fmla="*/ 1283646 h 2758961"/>
                <a:gd name="connsiteX12" fmla="*/ 3682539 w 3777621"/>
                <a:gd name="connsiteY12" fmla="*/ 1168186 h 2758961"/>
                <a:gd name="connsiteX13" fmla="*/ 3037340 w 3777621"/>
                <a:gd name="connsiteY13" fmla="*/ 842181 h 2758961"/>
                <a:gd name="connsiteX14" fmla="*/ 2969425 w 3777621"/>
                <a:gd name="connsiteY14" fmla="*/ 543342 h 2758961"/>
                <a:gd name="connsiteX15" fmla="*/ 3281837 w 3777621"/>
                <a:gd name="connsiteY15" fmla="*/ 0 h 2758961"/>
                <a:gd name="connsiteX0" fmla="*/ 701040 w 3777621"/>
                <a:gd name="connsiteY0" fmla="*/ 326005 h 2758961"/>
                <a:gd name="connsiteX1" fmla="*/ 701040 w 3777621"/>
                <a:gd name="connsiteY1" fmla="*/ 584093 h 2758961"/>
                <a:gd name="connsiteX2" fmla="*/ 592375 w 3777621"/>
                <a:gd name="connsiteY2" fmla="*/ 808222 h 2758961"/>
                <a:gd name="connsiteX3" fmla="*/ 157715 w 3777621"/>
                <a:gd name="connsiteY3" fmla="*/ 964433 h 2758961"/>
                <a:gd name="connsiteX4" fmla="*/ 15092 w 3777621"/>
                <a:gd name="connsiteY4" fmla="*/ 1093477 h 2758961"/>
                <a:gd name="connsiteX5" fmla="*/ 15092 w 3777621"/>
                <a:gd name="connsiteY5" fmla="*/ 1439857 h 2758961"/>
                <a:gd name="connsiteX6" fmla="*/ 1054202 w 3777621"/>
                <a:gd name="connsiteY6" fmla="*/ 2580876 h 2758961"/>
                <a:gd name="connsiteX7" fmla="*/ 1529612 w 3777621"/>
                <a:gd name="connsiteY7" fmla="*/ 2750671 h 2758961"/>
                <a:gd name="connsiteX8" fmla="*/ 1842024 w 3777621"/>
                <a:gd name="connsiteY8" fmla="*/ 2730296 h 2758961"/>
                <a:gd name="connsiteX9" fmla="*/ 3587457 w 3777621"/>
                <a:gd name="connsiteY9" fmla="*/ 1854156 h 2758961"/>
                <a:gd name="connsiteX10" fmla="*/ 3777621 w 3777621"/>
                <a:gd name="connsiteY10" fmla="*/ 1602860 h 2758961"/>
                <a:gd name="connsiteX11" fmla="*/ 3764038 w 3777621"/>
                <a:gd name="connsiteY11" fmla="*/ 1283646 h 2758961"/>
                <a:gd name="connsiteX12" fmla="*/ 3682539 w 3777621"/>
                <a:gd name="connsiteY12" fmla="*/ 1168186 h 2758961"/>
                <a:gd name="connsiteX13" fmla="*/ 3037340 w 3777621"/>
                <a:gd name="connsiteY13" fmla="*/ 842181 h 2758961"/>
                <a:gd name="connsiteX14" fmla="*/ 2969425 w 3777621"/>
                <a:gd name="connsiteY14" fmla="*/ 543342 h 2758961"/>
                <a:gd name="connsiteX15" fmla="*/ 3281837 w 3777621"/>
                <a:gd name="connsiteY15" fmla="*/ 0 h 2758961"/>
                <a:gd name="connsiteX0" fmla="*/ 701040 w 3777621"/>
                <a:gd name="connsiteY0" fmla="*/ 326005 h 2758961"/>
                <a:gd name="connsiteX1" fmla="*/ 701040 w 3777621"/>
                <a:gd name="connsiteY1" fmla="*/ 584093 h 2758961"/>
                <a:gd name="connsiteX2" fmla="*/ 592375 w 3777621"/>
                <a:gd name="connsiteY2" fmla="*/ 808222 h 2758961"/>
                <a:gd name="connsiteX3" fmla="*/ 157715 w 3777621"/>
                <a:gd name="connsiteY3" fmla="*/ 964433 h 2758961"/>
                <a:gd name="connsiteX4" fmla="*/ 15092 w 3777621"/>
                <a:gd name="connsiteY4" fmla="*/ 1093477 h 2758961"/>
                <a:gd name="connsiteX5" fmla="*/ 15092 w 3777621"/>
                <a:gd name="connsiteY5" fmla="*/ 1439857 h 2758961"/>
                <a:gd name="connsiteX6" fmla="*/ 1054202 w 3777621"/>
                <a:gd name="connsiteY6" fmla="*/ 2580876 h 2758961"/>
                <a:gd name="connsiteX7" fmla="*/ 1529612 w 3777621"/>
                <a:gd name="connsiteY7" fmla="*/ 2750671 h 2758961"/>
                <a:gd name="connsiteX8" fmla="*/ 1842024 w 3777621"/>
                <a:gd name="connsiteY8" fmla="*/ 2730296 h 2758961"/>
                <a:gd name="connsiteX9" fmla="*/ 3587457 w 3777621"/>
                <a:gd name="connsiteY9" fmla="*/ 1854156 h 2758961"/>
                <a:gd name="connsiteX10" fmla="*/ 3777621 w 3777621"/>
                <a:gd name="connsiteY10" fmla="*/ 1602860 h 2758961"/>
                <a:gd name="connsiteX11" fmla="*/ 3764038 w 3777621"/>
                <a:gd name="connsiteY11" fmla="*/ 1283646 h 2758961"/>
                <a:gd name="connsiteX12" fmla="*/ 3682539 w 3777621"/>
                <a:gd name="connsiteY12" fmla="*/ 1168186 h 2758961"/>
                <a:gd name="connsiteX13" fmla="*/ 3037340 w 3777621"/>
                <a:gd name="connsiteY13" fmla="*/ 842181 h 2758961"/>
                <a:gd name="connsiteX14" fmla="*/ 2969425 w 3777621"/>
                <a:gd name="connsiteY14" fmla="*/ 543342 h 2758961"/>
                <a:gd name="connsiteX15" fmla="*/ 3281837 w 3777621"/>
                <a:gd name="connsiteY15" fmla="*/ 0 h 2758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77621" h="2758961">
                  <a:moveTo>
                    <a:pt x="701040" y="326005"/>
                  </a:moveTo>
                  <a:cubicBezTo>
                    <a:pt x="701040" y="412034"/>
                    <a:pt x="719151" y="503724"/>
                    <a:pt x="701040" y="584093"/>
                  </a:cubicBezTo>
                  <a:cubicBezTo>
                    <a:pt x="682929" y="664463"/>
                    <a:pt x="682929" y="744832"/>
                    <a:pt x="592375" y="808222"/>
                  </a:cubicBezTo>
                  <a:lnTo>
                    <a:pt x="157715" y="964433"/>
                  </a:lnTo>
                  <a:cubicBezTo>
                    <a:pt x="110174" y="1007448"/>
                    <a:pt x="49049" y="1036879"/>
                    <a:pt x="15092" y="1093477"/>
                  </a:cubicBezTo>
                  <a:cubicBezTo>
                    <a:pt x="15092" y="1208937"/>
                    <a:pt x="-18866" y="1324397"/>
                    <a:pt x="15092" y="1439857"/>
                  </a:cubicBezTo>
                  <a:cubicBezTo>
                    <a:pt x="341087" y="1847364"/>
                    <a:pt x="707832" y="2200536"/>
                    <a:pt x="1054202" y="2580876"/>
                  </a:cubicBezTo>
                  <a:cubicBezTo>
                    <a:pt x="1306622" y="2799345"/>
                    <a:pt x="1398308" y="2725768"/>
                    <a:pt x="1529612" y="2750671"/>
                  </a:cubicBezTo>
                  <a:cubicBezTo>
                    <a:pt x="1660916" y="2775574"/>
                    <a:pt x="1668840" y="2737087"/>
                    <a:pt x="1842024" y="2730296"/>
                  </a:cubicBezTo>
                  <a:lnTo>
                    <a:pt x="3587457" y="1854156"/>
                  </a:lnTo>
                  <a:cubicBezTo>
                    <a:pt x="3650845" y="1770391"/>
                    <a:pt x="3754982" y="1747751"/>
                    <a:pt x="3777621" y="1602860"/>
                  </a:cubicBezTo>
                  <a:lnTo>
                    <a:pt x="3764038" y="1283646"/>
                  </a:lnTo>
                  <a:lnTo>
                    <a:pt x="3682539" y="1168186"/>
                  </a:lnTo>
                  <a:lnTo>
                    <a:pt x="3037340" y="842181"/>
                  </a:lnTo>
                  <a:cubicBezTo>
                    <a:pt x="2980744" y="762943"/>
                    <a:pt x="2992063" y="642955"/>
                    <a:pt x="2969425" y="543342"/>
                  </a:cubicBezTo>
                  <a:cubicBezTo>
                    <a:pt x="3026021" y="301101"/>
                    <a:pt x="3177700" y="181114"/>
                    <a:pt x="3281837" y="0"/>
                  </a:cubicBezTo>
                </a:path>
              </a:pathLst>
            </a:custGeom>
            <a:ln w="28575" cmpd="sng">
              <a:solidFill>
                <a:srgbClr val="CAC9F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2137710" y="113073"/>
              <a:ext cx="4887143" cy="4406485"/>
            </a:xfrm>
            <a:custGeom>
              <a:avLst/>
              <a:gdLst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18665 w 4887143"/>
                <a:gd name="connsiteY22" fmla="*/ 962467 h 4406629"/>
                <a:gd name="connsiteX23" fmla="*/ 2507225 w 4887143"/>
                <a:gd name="connsiteY23" fmla="*/ 1282841 h 4406629"/>
                <a:gd name="connsiteX24" fmla="*/ 2701717 w 4887143"/>
                <a:gd name="connsiteY24" fmla="*/ 2118101 h 4406629"/>
                <a:gd name="connsiteX25" fmla="*/ 2850446 w 4887143"/>
                <a:gd name="connsiteY25" fmla="*/ 2163869 h 4406629"/>
                <a:gd name="connsiteX26" fmla="*/ 2747480 w 4887143"/>
                <a:gd name="connsiteY26" fmla="*/ 1054003 h 4406629"/>
                <a:gd name="connsiteX27" fmla="*/ 2736039 w 4887143"/>
                <a:gd name="connsiteY27" fmla="*/ 459023 h 4406629"/>
                <a:gd name="connsiteX28" fmla="*/ 3010617 w 4887143"/>
                <a:gd name="connsiteY28" fmla="*/ 241626 h 4406629"/>
                <a:gd name="connsiteX29" fmla="*/ 3308075 w 4887143"/>
                <a:gd name="connsiteY29" fmla="*/ 344604 h 4406629"/>
                <a:gd name="connsiteX30" fmla="*/ 3353838 w 4887143"/>
                <a:gd name="connsiteY30" fmla="*/ 722187 h 4406629"/>
                <a:gd name="connsiteX31" fmla="*/ 3479686 w 4887143"/>
                <a:gd name="connsiteY31" fmla="*/ 1443028 h 4406629"/>
                <a:gd name="connsiteX32" fmla="*/ 3514008 w 4887143"/>
                <a:gd name="connsiteY32" fmla="*/ 2049450 h 4406629"/>
                <a:gd name="connsiteX33" fmla="*/ 3639856 w 4887143"/>
                <a:gd name="connsiteY33" fmla="*/ 2369823 h 4406629"/>
                <a:gd name="connsiteX34" fmla="*/ 3925875 w 4887143"/>
                <a:gd name="connsiteY34" fmla="*/ 2495684 h 4406629"/>
                <a:gd name="connsiteX35" fmla="*/ 4017400 w 4887143"/>
                <a:gd name="connsiteY35" fmla="*/ 2415591 h 4406629"/>
                <a:gd name="connsiteX36" fmla="*/ 4028841 w 4887143"/>
                <a:gd name="connsiteY36" fmla="*/ 2140985 h 4406629"/>
                <a:gd name="connsiteX37" fmla="*/ 3697060 w 4887143"/>
                <a:gd name="connsiteY37" fmla="*/ 1614657 h 4406629"/>
                <a:gd name="connsiteX38" fmla="*/ 3685619 w 4887143"/>
                <a:gd name="connsiteY38" fmla="*/ 1214190 h 4406629"/>
                <a:gd name="connsiteX39" fmla="*/ 4028841 w 4887143"/>
                <a:gd name="connsiteY39" fmla="*/ 996793 h 4406629"/>
                <a:gd name="connsiteX40" fmla="*/ 4349181 w 4887143"/>
                <a:gd name="connsiteY40" fmla="*/ 1088328 h 4406629"/>
                <a:gd name="connsiteX41" fmla="*/ 4806810 w 4887143"/>
                <a:gd name="connsiteY41" fmla="*/ 2026566 h 4406629"/>
                <a:gd name="connsiteX42" fmla="*/ 4783929 w 4887143"/>
                <a:gd name="connsiteY42" fmla="*/ 2690197 h 4406629"/>
                <a:gd name="connsiteX43" fmla="*/ 4886896 w 4887143"/>
                <a:gd name="connsiteY43" fmla="*/ 3022013 h 4406629"/>
                <a:gd name="connsiteX44" fmla="*/ 4749607 w 4887143"/>
                <a:gd name="connsiteY44" fmla="*/ 3376712 h 4406629"/>
                <a:gd name="connsiteX45" fmla="*/ 4532233 w 4887143"/>
                <a:gd name="connsiteY45" fmla="*/ 3777179 h 4406629"/>
                <a:gd name="connsiteX46" fmla="*/ 4017400 w 4887143"/>
                <a:gd name="connsiteY46" fmla="*/ 3914482 h 4406629"/>
                <a:gd name="connsiteX47" fmla="*/ 3548331 w 4887143"/>
                <a:gd name="connsiteY47" fmla="*/ 3983134 h 4406629"/>
                <a:gd name="connsiteX48" fmla="*/ 2873328 w 4887143"/>
                <a:gd name="connsiteY48" fmla="*/ 4211972 h 4406629"/>
                <a:gd name="connsiteX49" fmla="*/ 2358495 w 4887143"/>
                <a:gd name="connsiteY49" fmla="*/ 4406485 h 4406629"/>
                <a:gd name="connsiteX50" fmla="*/ 1740696 w 4887143"/>
                <a:gd name="connsiteY50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50" fmla="*/ 1649170 w 4887143"/>
                <a:gd name="connsiteY50" fmla="*/ 4166205 h 4406629"/>
                <a:gd name="connsiteX0" fmla="*/ 1649170 w 4887143"/>
                <a:gd name="connsiteY0" fmla="*/ 4166205 h 4406485"/>
                <a:gd name="connsiteX1" fmla="*/ 1019930 w 4887143"/>
                <a:gd name="connsiteY1" fmla="*/ 3765737 h 4406485"/>
                <a:gd name="connsiteX2" fmla="*/ 413572 w 4887143"/>
                <a:gd name="connsiteY2" fmla="*/ 2678755 h 4406485"/>
                <a:gd name="connsiteX3" fmla="*/ 116113 w 4887143"/>
                <a:gd name="connsiteY3" fmla="*/ 1443028 h 4406485"/>
                <a:gd name="connsiteX4" fmla="*/ 36028 w 4887143"/>
                <a:gd name="connsiteY4" fmla="*/ 481907 h 4406485"/>
                <a:gd name="connsiteX5" fmla="*/ 676709 w 4887143"/>
                <a:gd name="connsiteY5" fmla="*/ 459023 h 4406485"/>
                <a:gd name="connsiteX6" fmla="*/ 825438 w 4887143"/>
                <a:gd name="connsiteY6" fmla="*/ 1076887 h 4406485"/>
                <a:gd name="connsiteX7" fmla="*/ 974167 w 4887143"/>
                <a:gd name="connsiteY7" fmla="*/ 1683308 h 4406485"/>
                <a:gd name="connsiteX8" fmla="*/ 1134338 w 4887143"/>
                <a:gd name="connsiteY8" fmla="*/ 2266846 h 4406485"/>
                <a:gd name="connsiteX9" fmla="*/ 1042812 w 4887143"/>
                <a:gd name="connsiteY9" fmla="*/ 1706192 h 4406485"/>
                <a:gd name="connsiteX10" fmla="*/ 951286 w 4887143"/>
                <a:gd name="connsiteY10" fmla="*/ 664977 h 4406485"/>
                <a:gd name="connsiteX11" fmla="*/ 928404 w 4887143"/>
                <a:gd name="connsiteY11" fmla="*/ 275952 h 4406485"/>
                <a:gd name="connsiteX12" fmla="*/ 1168660 w 4887143"/>
                <a:gd name="connsiteY12" fmla="*/ 81440 h 4406485"/>
                <a:gd name="connsiteX13" fmla="*/ 1482209 w 4887143"/>
                <a:gd name="connsiteY13" fmla="*/ 167957 h 4406485"/>
                <a:gd name="connsiteX14" fmla="*/ 1610563 w 4887143"/>
                <a:gd name="connsiteY14" fmla="*/ 860531 h 4406485"/>
                <a:gd name="connsiteX15" fmla="*/ 1729255 w 4887143"/>
                <a:gd name="connsiteY15" fmla="*/ 1465912 h 4406485"/>
                <a:gd name="connsiteX16" fmla="*/ 1980951 w 4887143"/>
                <a:gd name="connsiteY16" fmla="*/ 2243962 h 4406485"/>
                <a:gd name="connsiteX17" fmla="*/ 1866544 w 4887143"/>
                <a:gd name="connsiteY17" fmla="*/ 1191306 h 4406485"/>
                <a:gd name="connsiteX18" fmla="*/ 1763577 w 4887143"/>
                <a:gd name="connsiteY18" fmla="*/ 264510 h 4406485"/>
                <a:gd name="connsiteX19" fmla="*/ 2061036 w 4887143"/>
                <a:gd name="connsiteY19" fmla="*/ 1346 h 4406485"/>
                <a:gd name="connsiteX20" fmla="*/ 2381377 w 4887143"/>
                <a:gd name="connsiteY20" fmla="*/ 184417 h 4406485"/>
                <a:gd name="connsiteX21" fmla="*/ 2415699 w 4887143"/>
                <a:gd name="connsiteY21" fmla="*/ 653536 h 4406485"/>
                <a:gd name="connsiteX22" fmla="*/ 2520808 w 4887143"/>
                <a:gd name="connsiteY22" fmla="*/ 1310008 h 4406485"/>
                <a:gd name="connsiteX23" fmla="*/ 2701717 w 4887143"/>
                <a:gd name="connsiteY23" fmla="*/ 2118101 h 4406485"/>
                <a:gd name="connsiteX24" fmla="*/ 2850446 w 4887143"/>
                <a:gd name="connsiteY24" fmla="*/ 2163869 h 4406485"/>
                <a:gd name="connsiteX25" fmla="*/ 2747480 w 4887143"/>
                <a:gd name="connsiteY25" fmla="*/ 1054003 h 4406485"/>
                <a:gd name="connsiteX26" fmla="*/ 2736039 w 4887143"/>
                <a:gd name="connsiteY26" fmla="*/ 459023 h 4406485"/>
                <a:gd name="connsiteX27" fmla="*/ 3010617 w 4887143"/>
                <a:gd name="connsiteY27" fmla="*/ 241626 h 4406485"/>
                <a:gd name="connsiteX28" fmla="*/ 3308075 w 4887143"/>
                <a:gd name="connsiteY28" fmla="*/ 344604 h 4406485"/>
                <a:gd name="connsiteX29" fmla="*/ 3353838 w 4887143"/>
                <a:gd name="connsiteY29" fmla="*/ 722187 h 4406485"/>
                <a:gd name="connsiteX30" fmla="*/ 3479686 w 4887143"/>
                <a:gd name="connsiteY30" fmla="*/ 1443028 h 4406485"/>
                <a:gd name="connsiteX31" fmla="*/ 3514008 w 4887143"/>
                <a:gd name="connsiteY31" fmla="*/ 2049450 h 4406485"/>
                <a:gd name="connsiteX32" fmla="*/ 3639856 w 4887143"/>
                <a:gd name="connsiteY32" fmla="*/ 2369823 h 4406485"/>
                <a:gd name="connsiteX33" fmla="*/ 3925875 w 4887143"/>
                <a:gd name="connsiteY33" fmla="*/ 2495684 h 4406485"/>
                <a:gd name="connsiteX34" fmla="*/ 4017400 w 4887143"/>
                <a:gd name="connsiteY34" fmla="*/ 2415591 h 4406485"/>
                <a:gd name="connsiteX35" fmla="*/ 4028841 w 4887143"/>
                <a:gd name="connsiteY35" fmla="*/ 2140985 h 4406485"/>
                <a:gd name="connsiteX36" fmla="*/ 3697060 w 4887143"/>
                <a:gd name="connsiteY36" fmla="*/ 1614657 h 4406485"/>
                <a:gd name="connsiteX37" fmla="*/ 3685619 w 4887143"/>
                <a:gd name="connsiteY37" fmla="*/ 1214190 h 4406485"/>
                <a:gd name="connsiteX38" fmla="*/ 4028841 w 4887143"/>
                <a:gd name="connsiteY38" fmla="*/ 996793 h 4406485"/>
                <a:gd name="connsiteX39" fmla="*/ 4349181 w 4887143"/>
                <a:gd name="connsiteY39" fmla="*/ 1163037 h 4406485"/>
                <a:gd name="connsiteX40" fmla="*/ 4806810 w 4887143"/>
                <a:gd name="connsiteY40" fmla="*/ 2026566 h 4406485"/>
                <a:gd name="connsiteX41" fmla="*/ 4783929 w 4887143"/>
                <a:gd name="connsiteY41" fmla="*/ 2690197 h 4406485"/>
                <a:gd name="connsiteX42" fmla="*/ 4886896 w 4887143"/>
                <a:gd name="connsiteY42" fmla="*/ 3022013 h 4406485"/>
                <a:gd name="connsiteX43" fmla="*/ 4749607 w 4887143"/>
                <a:gd name="connsiteY43" fmla="*/ 3376712 h 4406485"/>
                <a:gd name="connsiteX44" fmla="*/ 4532233 w 4887143"/>
                <a:gd name="connsiteY44" fmla="*/ 3777179 h 4406485"/>
                <a:gd name="connsiteX45" fmla="*/ 4017400 w 4887143"/>
                <a:gd name="connsiteY45" fmla="*/ 3914482 h 4406485"/>
                <a:gd name="connsiteX46" fmla="*/ 3548331 w 4887143"/>
                <a:gd name="connsiteY46" fmla="*/ 3983134 h 4406485"/>
                <a:gd name="connsiteX47" fmla="*/ 2873328 w 4887143"/>
                <a:gd name="connsiteY47" fmla="*/ 4211972 h 4406485"/>
                <a:gd name="connsiteX48" fmla="*/ 2358495 w 4887143"/>
                <a:gd name="connsiteY48" fmla="*/ 4406485 h 4406485"/>
                <a:gd name="connsiteX49" fmla="*/ 1649170 w 4887143"/>
                <a:gd name="connsiteY49" fmla="*/ 4166205 h 4406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887143" h="4406485">
                  <a:moveTo>
                    <a:pt x="1649170" y="4166205"/>
                  </a:moveTo>
                  <a:cubicBezTo>
                    <a:pt x="1426076" y="4059414"/>
                    <a:pt x="1225863" y="4013645"/>
                    <a:pt x="1019930" y="3765737"/>
                  </a:cubicBezTo>
                  <a:cubicBezTo>
                    <a:pt x="813997" y="3517829"/>
                    <a:pt x="564208" y="3065873"/>
                    <a:pt x="413572" y="2678755"/>
                  </a:cubicBezTo>
                  <a:cubicBezTo>
                    <a:pt x="262936" y="2291637"/>
                    <a:pt x="179037" y="1809169"/>
                    <a:pt x="116113" y="1443028"/>
                  </a:cubicBezTo>
                  <a:cubicBezTo>
                    <a:pt x="53189" y="1076887"/>
                    <a:pt x="-57405" y="645908"/>
                    <a:pt x="36028" y="481907"/>
                  </a:cubicBezTo>
                  <a:cubicBezTo>
                    <a:pt x="129461" y="317906"/>
                    <a:pt x="545141" y="359860"/>
                    <a:pt x="676709" y="459023"/>
                  </a:cubicBezTo>
                  <a:cubicBezTo>
                    <a:pt x="808277" y="558186"/>
                    <a:pt x="775862" y="872839"/>
                    <a:pt x="825438" y="1076887"/>
                  </a:cubicBezTo>
                  <a:cubicBezTo>
                    <a:pt x="875014" y="1280934"/>
                    <a:pt x="922684" y="1484982"/>
                    <a:pt x="974167" y="1683308"/>
                  </a:cubicBezTo>
                  <a:cubicBezTo>
                    <a:pt x="1025650" y="1881634"/>
                    <a:pt x="1122897" y="2263032"/>
                    <a:pt x="1134338" y="2266846"/>
                  </a:cubicBezTo>
                  <a:cubicBezTo>
                    <a:pt x="1145779" y="2270660"/>
                    <a:pt x="1073321" y="1973170"/>
                    <a:pt x="1042812" y="1706192"/>
                  </a:cubicBezTo>
                  <a:cubicBezTo>
                    <a:pt x="1012303" y="1439214"/>
                    <a:pt x="970354" y="903350"/>
                    <a:pt x="951286" y="664977"/>
                  </a:cubicBezTo>
                  <a:cubicBezTo>
                    <a:pt x="932218" y="426604"/>
                    <a:pt x="892175" y="373208"/>
                    <a:pt x="928404" y="275952"/>
                  </a:cubicBezTo>
                  <a:cubicBezTo>
                    <a:pt x="964633" y="178696"/>
                    <a:pt x="1076359" y="99439"/>
                    <a:pt x="1168660" y="81440"/>
                  </a:cubicBezTo>
                  <a:cubicBezTo>
                    <a:pt x="1260961" y="63441"/>
                    <a:pt x="1361017" y="99235"/>
                    <a:pt x="1482209" y="167957"/>
                  </a:cubicBezTo>
                  <a:cubicBezTo>
                    <a:pt x="1555860" y="297806"/>
                    <a:pt x="1631645" y="644206"/>
                    <a:pt x="1610563" y="860531"/>
                  </a:cubicBezTo>
                  <a:cubicBezTo>
                    <a:pt x="1684562" y="1042897"/>
                    <a:pt x="1715065" y="1316841"/>
                    <a:pt x="1729255" y="1465912"/>
                  </a:cubicBezTo>
                  <a:cubicBezTo>
                    <a:pt x="1790986" y="1696484"/>
                    <a:pt x="1958070" y="2289730"/>
                    <a:pt x="1980951" y="2243962"/>
                  </a:cubicBezTo>
                  <a:cubicBezTo>
                    <a:pt x="2003833" y="2198194"/>
                    <a:pt x="1902773" y="1521215"/>
                    <a:pt x="1866544" y="1191306"/>
                  </a:cubicBezTo>
                  <a:cubicBezTo>
                    <a:pt x="1830315" y="861397"/>
                    <a:pt x="1731162" y="462837"/>
                    <a:pt x="1763577" y="264510"/>
                  </a:cubicBezTo>
                  <a:cubicBezTo>
                    <a:pt x="1795992" y="66183"/>
                    <a:pt x="1958069" y="14695"/>
                    <a:pt x="2061036" y="1346"/>
                  </a:cubicBezTo>
                  <a:cubicBezTo>
                    <a:pt x="2164003" y="-12003"/>
                    <a:pt x="2322267" y="75719"/>
                    <a:pt x="2381377" y="184417"/>
                  </a:cubicBezTo>
                  <a:cubicBezTo>
                    <a:pt x="2440487" y="293115"/>
                    <a:pt x="2374350" y="436506"/>
                    <a:pt x="2415699" y="653536"/>
                  </a:cubicBezTo>
                  <a:cubicBezTo>
                    <a:pt x="2491006" y="890942"/>
                    <a:pt x="2534262" y="1106664"/>
                    <a:pt x="2520808" y="1310008"/>
                  </a:cubicBezTo>
                  <a:cubicBezTo>
                    <a:pt x="2602436" y="1554102"/>
                    <a:pt x="2680735" y="2064084"/>
                    <a:pt x="2701717" y="2118101"/>
                  </a:cubicBezTo>
                  <a:cubicBezTo>
                    <a:pt x="2722699" y="2138159"/>
                    <a:pt x="2747737" y="2212176"/>
                    <a:pt x="2850446" y="2163869"/>
                  </a:cubicBezTo>
                  <a:cubicBezTo>
                    <a:pt x="2858073" y="1986519"/>
                    <a:pt x="2766548" y="1338144"/>
                    <a:pt x="2747480" y="1054003"/>
                  </a:cubicBezTo>
                  <a:cubicBezTo>
                    <a:pt x="2728412" y="769862"/>
                    <a:pt x="2692183" y="594419"/>
                    <a:pt x="2736039" y="459023"/>
                  </a:cubicBezTo>
                  <a:cubicBezTo>
                    <a:pt x="2779895" y="323627"/>
                    <a:pt x="2915278" y="260696"/>
                    <a:pt x="3010617" y="241626"/>
                  </a:cubicBezTo>
                  <a:cubicBezTo>
                    <a:pt x="3105956" y="222556"/>
                    <a:pt x="3250872" y="264511"/>
                    <a:pt x="3308075" y="344604"/>
                  </a:cubicBezTo>
                  <a:cubicBezTo>
                    <a:pt x="3365278" y="424697"/>
                    <a:pt x="3325236" y="539116"/>
                    <a:pt x="3353838" y="722187"/>
                  </a:cubicBezTo>
                  <a:cubicBezTo>
                    <a:pt x="3382440" y="905258"/>
                    <a:pt x="3452991" y="1221817"/>
                    <a:pt x="3479686" y="1443028"/>
                  </a:cubicBezTo>
                  <a:cubicBezTo>
                    <a:pt x="3506381" y="1664238"/>
                    <a:pt x="3487313" y="1894984"/>
                    <a:pt x="3514008" y="2049450"/>
                  </a:cubicBezTo>
                  <a:cubicBezTo>
                    <a:pt x="3540703" y="2203916"/>
                    <a:pt x="3571212" y="2295451"/>
                    <a:pt x="3639856" y="2369823"/>
                  </a:cubicBezTo>
                  <a:cubicBezTo>
                    <a:pt x="3708500" y="2444195"/>
                    <a:pt x="3862951" y="2488056"/>
                    <a:pt x="3925875" y="2495684"/>
                  </a:cubicBezTo>
                  <a:cubicBezTo>
                    <a:pt x="3988799" y="2503312"/>
                    <a:pt x="4000239" y="2474707"/>
                    <a:pt x="4017400" y="2415591"/>
                  </a:cubicBezTo>
                  <a:cubicBezTo>
                    <a:pt x="4034561" y="2356475"/>
                    <a:pt x="4082231" y="2274474"/>
                    <a:pt x="4028841" y="2140985"/>
                  </a:cubicBezTo>
                  <a:cubicBezTo>
                    <a:pt x="3975451" y="2007496"/>
                    <a:pt x="3754264" y="1769123"/>
                    <a:pt x="3697060" y="1614657"/>
                  </a:cubicBezTo>
                  <a:cubicBezTo>
                    <a:pt x="3639856" y="1460191"/>
                    <a:pt x="3630322" y="1317167"/>
                    <a:pt x="3685619" y="1214190"/>
                  </a:cubicBezTo>
                  <a:cubicBezTo>
                    <a:pt x="3740916" y="1111213"/>
                    <a:pt x="3918247" y="1017770"/>
                    <a:pt x="4028841" y="996793"/>
                  </a:cubicBezTo>
                  <a:cubicBezTo>
                    <a:pt x="4180184" y="1023358"/>
                    <a:pt x="4219520" y="991408"/>
                    <a:pt x="4349181" y="1163037"/>
                  </a:cubicBezTo>
                  <a:cubicBezTo>
                    <a:pt x="4553549" y="1660672"/>
                    <a:pt x="4707185" y="1867124"/>
                    <a:pt x="4806810" y="2026566"/>
                  </a:cubicBezTo>
                  <a:cubicBezTo>
                    <a:pt x="4872476" y="2287884"/>
                    <a:pt x="4770581" y="2524289"/>
                    <a:pt x="4783929" y="2690197"/>
                  </a:cubicBezTo>
                  <a:cubicBezTo>
                    <a:pt x="4797277" y="2856105"/>
                    <a:pt x="4892616" y="2907594"/>
                    <a:pt x="4886896" y="3022013"/>
                  </a:cubicBezTo>
                  <a:cubicBezTo>
                    <a:pt x="4881176" y="3136432"/>
                    <a:pt x="4808717" y="3250851"/>
                    <a:pt x="4749607" y="3376712"/>
                  </a:cubicBezTo>
                  <a:cubicBezTo>
                    <a:pt x="4690497" y="3502573"/>
                    <a:pt x="4654268" y="3687551"/>
                    <a:pt x="4532233" y="3777179"/>
                  </a:cubicBezTo>
                  <a:cubicBezTo>
                    <a:pt x="4410199" y="3866807"/>
                    <a:pt x="4181384" y="3880156"/>
                    <a:pt x="4017400" y="3914482"/>
                  </a:cubicBezTo>
                  <a:cubicBezTo>
                    <a:pt x="3853416" y="3948808"/>
                    <a:pt x="3739010" y="3933552"/>
                    <a:pt x="3548331" y="3983134"/>
                  </a:cubicBezTo>
                  <a:cubicBezTo>
                    <a:pt x="3357652" y="4032716"/>
                    <a:pt x="3071634" y="4141413"/>
                    <a:pt x="2873328" y="4211972"/>
                  </a:cubicBezTo>
                  <a:cubicBezTo>
                    <a:pt x="2675022" y="4282531"/>
                    <a:pt x="2547267" y="4400764"/>
                    <a:pt x="2358495" y="4406485"/>
                  </a:cubicBezTo>
                  <a:cubicBezTo>
                    <a:pt x="2154469" y="4398857"/>
                    <a:pt x="1872264" y="4272996"/>
                    <a:pt x="1649170" y="4166205"/>
                  </a:cubicBezTo>
                  <a:close/>
                </a:path>
              </a:pathLst>
            </a:custGeom>
            <a:ln w="28575" cmpd="sng">
              <a:solidFill>
                <a:srgbClr val="CAC9F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8423696" y="5776840"/>
            <a:ext cx="175932" cy="37310"/>
            <a:chOff x="1924797" y="3386667"/>
            <a:chExt cx="175932" cy="37310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1924797" y="3386667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2059557" y="3394419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285421" y="5579403"/>
            <a:ext cx="638562" cy="368228"/>
          </a:xfrm>
          <a:custGeom>
            <a:avLst/>
            <a:gdLst>
              <a:gd name="connsiteX0" fmla="*/ 35775 w 642090"/>
              <a:gd name="connsiteY0" fmla="*/ 364787 h 364787"/>
              <a:gd name="connsiteX1" fmla="*/ 618 w 642090"/>
              <a:gd name="connsiteY1" fmla="*/ 303265 h 364787"/>
              <a:gd name="connsiteX2" fmla="*/ 62142 w 642090"/>
              <a:gd name="connsiteY2" fmla="*/ 246138 h 364787"/>
              <a:gd name="connsiteX3" fmla="*/ 35775 w 642090"/>
              <a:gd name="connsiteY3" fmla="*/ 162645 h 364787"/>
              <a:gd name="connsiteX4" fmla="*/ 136850 w 642090"/>
              <a:gd name="connsiteY4" fmla="*/ 131884 h 364787"/>
              <a:gd name="connsiteX5" fmla="*/ 132455 w 642090"/>
              <a:gd name="connsiteY5" fmla="*/ 74757 h 364787"/>
              <a:gd name="connsiteX6" fmla="*/ 229136 w 642090"/>
              <a:gd name="connsiteY6" fmla="*/ 79151 h 364787"/>
              <a:gd name="connsiteX7" fmla="*/ 286265 w 642090"/>
              <a:gd name="connsiteY7" fmla="*/ 52 h 364787"/>
              <a:gd name="connsiteX8" fmla="*/ 400524 w 642090"/>
              <a:gd name="connsiteY8" fmla="*/ 65968 h 364787"/>
              <a:gd name="connsiteX9" fmla="*/ 492810 w 642090"/>
              <a:gd name="connsiteY9" fmla="*/ 4447 h 364787"/>
              <a:gd name="connsiteX10" fmla="*/ 536755 w 642090"/>
              <a:gd name="connsiteY10" fmla="*/ 127490 h 364787"/>
              <a:gd name="connsiteX11" fmla="*/ 637831 w 642090"/>
              <a:gd name="connsiteY11" fmla="*/ 109912 h 364787"/>
              <a:gd name="connsiteX12" fmla="*/ 624647 w 642090"/>
              <a:gd name="connsiteY12" fmla="*/ 219772 h 364787"/>
              <a:gd name="connsiteX0" fmla="*/ 76537 w 641550"/>
              <a:gd name="connsiteY0" fmla="*/ 368228 h 368228"/>
              <a:gd name="connsiteX1" fmla="*/ 78 w 641550"/>
              <a:gd name="connsiteY1" fmla="*/ 303265 h 368228"/>
              <a:gd name="connsiteX2" fmla="*/ 61602 w 641550"/>
              <a:gd name="connsiteY2" fmla="*/ 246138 h 368228"/>
              <a:gd name="connsiteX3" fmla="*/ 35235 w 641550"/>
              <a:gd name="connsiteY3" fmla="*/ 162645 h 368228"/>
              <a:gd name="connsiteX4" fmla="*/ 136310 w 641550"/>
              <a:gd name="connsiteY4" fmla="*/ 131884 h 368228"/>
              <a:gd name="connsiteX5" fmla="*/ 131915 w 641550"/>
              <a:gd name="connsiteY5" fmla="*/ 74757 h 368228"/>
              <a:gd name="connsiteX6" fmla="*/ 228596 w 641550"/>
              <a:gd name="connsiteY6" fmla="*/ 79151 h 368228"/>
              <a:gd name="connsiteX7" fmla="*/ 285725 w 641550"/>
              <a:gd name="connsiteY7" fmla="*/ 52 h 368228"/>
              <a:gd name="connsiteX8" fmla="*/ 399984 w 641550"/>
              <a:gd name="connsiteY8" fmla="*/ 65968 h 368228"/>
              <a:gd name="connsiteX9" fmla="*/ 492270 w 641550"/>
              <a:gd name="connsiteY9" fmla="*/ 4447 h 368228"/>
              <a:gd name="connsiteX10" fmla="*/ 536215 w 641550"/>
              <a:gd name="connsiteY10" fmla="*/ 127490 h 368228"/>
              <a:gd name="connsiteX11" fmla="*/ 637291 w 641550"/>
              <a:gd name="connsiteY11" fmla="*/ 109912 h 368228"/>
              <a:gd name="connsiteX12" fmla="*/ 624107 w 641550"/>
              <a:gd name="connsiteY12" fmla="*/ 219772 h 368228"/>
              <a:gd name="connsiteX0" fmla="*/ 76684 w 641697"/>
              <a:gd name="connsiteY0" fmla="*/ 368228 h 368228"/>
              <a:gd name="connsiteX1" fmla="*/ 225 w 641697"/>
              <a:gd name="connsiteY1" fmla="*/ 303265 h 368228"/>
              <a:gd name="connsiteX2" fmla="*/ 61749 w 641697"/>
              <a:gd name="connsiteY2" fmla="*/ 246138 h 368228"/>
              <a:gd name="connsiteX3" fmla="*/ 35382 w 641697"/>
              <a:gd name="connsiteY3" fmla="*/ 162645 h 368228"/>
              <a:gd name="connsiteX4" fmla="*/ 136457 w 641697"/>
              <a:gd name="connsiteY4" fmla="*/ 131884 h 368228"/>
              <a:gd name="connsiteX5" fmla="*/ 132062 w 641697"/>
              <a:gd name="connsiteY5" fmla="*/ 74757 h 368228"/>
              <a:gd name="connsiteX6" fmla="*/ 228743 w 641697"/>
              <a:gd name="connsiteY6" fmla="*/ 79151 h 368228"/>
              <a:gd name="connsiteX7" fmla="*/ 285872 w 641697"/>
              <a:gd name="connsiteY7" fmla="*/ 52 h 368228"/>
              <a:gd name="connsiteX8" fmla="*/ 400131 w 641697"/>
              <a:gd name="connsiteY8" fmla="*/ 65968 h 368228"/>
              <a:gd name="connsiteX9" fmla="*/ 492417 w 641697"/>
              <a:gd name="connsiteY9" fmla="*/ 4447 h 368228"/>
              <a:gd name="connsiteX10" fmla="*/ 536362 w 641697"/>
              <a:gd name="connsiteY10" fmla="*/ 127490 h 368228"/>
              <a:gd name="connsiteX11" fmla="*/ 637438 w 641697"/>
              <a:gd name="connsiteY11" fmla="*/ 109912 h 368228"/>
              <a:gd name="connsiteX12" fmla="*/ 624254 w 641697"/>
              <a:gd name="connsiteY12" fmla="*/ 219772 h 368228"/>
              <a:gd name="connsiteX0" fmla="*/ 76684 w 638562"/>
              <a:gd name="connsiteY0" fmla="*/ 368228 h 368228"/>
              <a:gd name="connsiteX1" fmla="*/ 225 w 638562"/>
              <a:gd name="connsiteY1" fmla="*/ 303265 h 368228"/>
              <a:gd name="connsiteX2" fmla="*/ 61749 w 638562"/>
              <a:gd name="connsiteY2" fmla="*/ 246138 h 368228"/>
              <a:gd name="connsiteX3" fmla="*/ 35382 w 638562"/>
              <a:gd name="connsiteY3" fmla="*/ 162645 h 368228"/>
              <a:gd name="connsiteX4" fmla="*/ 136457 w 638562"/>
              <a:gd name="connsiteY4" fmla="*/ 131884 h 368228"/>
              <a:gd name="connsiteX5" fmla="*/ 132062 w 638562"/>
              <a:gd name="connsiteY5" fmla="*/ 74757 h 368228"/>
              <a:gd name="connsiteX6" fmla="*/ 228743 w 638562"/>
              <a:gd name="connsiteY6" fmla="*/ 79151 h 368228"/>
              <a:gd name="connsiteX7" fmla="*/ 285872 w 638562"/>
              <a:gd name="connsiteY7" fmla="*/ 52 h 368228"/>
              <a:gd name="connsiteX8" fmla="*/ 400131 w 638562"/>
              <a:gd name="connsiteY8" fmla="*/ 65968 h 368228"/>
              <a:gd name="connsiteX9" fmla="*/ 492417 w 638562"/>
              <a:gd name="connsiteY9" fmla="*/ 4447 h 368228"/>
              <a:gd name="connsiteX10" fmla="*/ 536362 w 638562"/>
              <a:gd name="connsiteY10" fmla="*/ 127490 h 368228"/>
              <a:gd name="connsiteX11" fmla="*/ 637438 w 638562"/>
              <a:gd name="connsiteY11" fmla="*/ 109912 h 368228"/>
              <a:gd name="connsiteX12" fmla="*/ 593278 w 638562"/>
              <a:gd name="connsiteY12" fmla="*/ 257631 h 368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8562" h="368228">
                <a:moveTo>
                  <a:pt x="76684" y="368228"/>
                </a:moveTo>
                <a:cubicBezTo>
                  <a:pt x="56908" y="347354"/>
                  <a:pt x="-4170" y="344264"/>
                  <a:pt x="225" y="303265"/>
                </a:cubicBezTo>
                <a:cubicBezTo>
                  <a:pt x="4620" y="262266"/>
                  <a:pt x="55890" y="269575"/>
                  <a:pt x="61749" y="246138"/>
                </a:cubicBezTo>
                <a:cubicBezTo>
                  <a:pt x="67608" y="222701"/>
                  <a:pt x="22931" y="181687"/>
                  <a:pt x="35382" y="162645"/>
                </a:cubicBezTo>
                <a:cubicBezTo>
                  <a:pt x="47833" y="143603"/>
                  <a:pt x="120344" y="146532"/>
                  <a:pt x="136457" y="131884"/>
                </a:cubicBezTo>
                <a:cubicBezTo>
                  <a:pt x="152570" y="117236"/>
                  <a:pt x="116681" y="83546"/>
                  <a:pt x="132062" y="74757"/>
                </a:cubicBezTo>
                <a:cubicBezTo>
                  <a:pt x="147443" y="65968"/>
                  <a:pt x="203108" y="91602"/>
                  <a:pt x="228743" y="79151"/>
                </a:cubicBezTo>
                <a:cubicBezTo>
                  <a:pt x="254378" y="66700"/>
                  <a:pt x="257307" y="2249"/>
                  <a:pt x="285872" y="52"/>
                </a:cubicBezTo>
                <a:cubicBezTo>
                  <a:pt x="314437" y="-2145"/>
                  <a:pt x="365707" y="65236"/>
                  <a:pt x="400131" y="65968"/>
                </a:cubicBezTo>
                <a:cubicBezTo>
                  <a:pt x="434555" y="66700"/>
                  <a:pt x="469712" y="-5807"/>
                  <a:pt x="492417" y="4447"/>
                </a:cubicBezTo>
                <a:cubicBezTo>
                  <a:pt x="515122" y="14701"/>
                  <a:pt x="512192" y="109913"/>
                  <a:pt x="536362" y="127490"/>
                </a:cubicBezTo>
                <a:cubicBezTo>
                  <a:pt x="560532" y="145067"/>
                  <a:pt x="627952" y="88222"/>
                  <a:pt x="637438" y="109912"/>
                </a:cubicBezTo>
                <a:cubicBezTo>
                  <a:pt x="646924" y="131602"/>
                  <a:pt x="593278" y="257631"/>
                  <a:pt x="593278" y="257631"/>
                </a:cubicBezTo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28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198" y="850699"/>
            <a:ext cx="2766002" cy="47476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29562" y="5553102"/>
            <a:ext cx="37286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B959F"/>
                </a:solidFill>
                <a:latin typeface="Anime Ace 2.0 BB"/>
                <a:cs typeface="Anime Ace 2.0 BB"/>
              </a:rPr>
              <a:t>@</a:t>
            </a:r>
            <a:r>
              <a:rPr lang="en-US" sz="2400" dirty="0" err="1" smtClean="0">
                <a:solidFill>
                  <a:srgbClr val="FB959F"/>
                </a:solidFill>
                <a:latin typeface="Anime Ace 2.0 BB"/>
                <a:cs typeface="Anime Ace 2.0 BB"/>
              </a:rPr>
              <a:t>socketwench</a:t>
            </a:r>
            <a:endParaRPr lang="en-US" sz="2400" dirty="0" smtClean="0">
              <a:solidFill>
                <a:srgbClr val="FB959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Tess Flynn</a:t>
            </a:r>
            <a:endParaRPr lang="en-US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9144000" cy="645458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54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val Callout 41"/>
          <p:cNvSpPr/>
          <p:nvPr/>
        </p:nvSpPr>
        <p:spPr>
          <a:xfrm>
            <a:off x="1929202" y="5155188"/>
            <a:ext cx="1869119" cy="1589463"/>
          </a:xfrm>
          <a:prstGeom prst="wedgeEllipseCallout">
            <a:avLst>
              <a:gd name="adj1" fmla="val -88536"/>
              <a:gd name="adj2" fmla="val 7994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0" name="Oval Callout 39"/>
          <p:cNvSpPr/>
          <p:nvPr/>
        </p:nvSpPr>
        <p:spPr>
          <a:xfrm>
            <a:off x="1750432" y="3340657"/>
            <a:ext cx="1864838" cy="1717199"/>
          </a:xfrm>
          <a:prstGeom prst="wedgeEllipseCallout">
            <a:avLst>
              <a:gd name="adj1" fmla="val -80737"/>
              <a:gd name="adj2" fmla="val 84651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9" name="Oval Callout 38"/>
          <p:cNvSpPr/>
          <p:nvPr/>
        </p:nvSpPr>
        <p:spPr>
          <a:xfrm>
            <a:off x="80087" y="3180853"/>
            <a:ext cx="1590261" cy="1589463"/>
          </a:xfrm>
          <a:prstGeom prst="wedgeEllipseCallout">
            <a:avLst>
              <a:gd name="adj1" fmla="val -11412"/>
              <a:gd name="adj2" fmla="val 97977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 flipH="1">
            <a:off x="273178" y="5698676"/>
            <a:ext cx="791321" cy="1013728"/>
            <a:chOff x="5381882" y="3117129"/>
            <a:chExt cx="1231640" cy="1577804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Freeform 4"/>
          <p:cNvSpPr/>
          <p:nvPr/>
        </p:nvSpPr>
        <p:spPr>
          <a:xfrm flipH="1">
            <a:off x="399279" y="5949920"/>
            <a:ext cx="527449" cy="400419"/>
          </a:xfrm>
          <a:custGeom>
            <a:avLst/>
            <a:gdLst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92406"/>
              <a:gd name="connsiteY0" fmla="*/ 55949 h 570684"/>
              <a:gd name="connsiteX1" fmla="*/ 0 w 492406"/>
              <a:gd name="connsiteY1" fmla="*/ 229393 h 570684"/>
              <a:gd name="connsiteX2" fmla="*/ 78327 w 492406"/>
              <a:gd name="connsiteY2" fmla="*/ 184633 h 570684"/>
              <a:gd name="connsiteX3" fmla="*/ 50353 w 492406"/>
              <a:gd name="connsiteY3" fmla="*/ 352481 h 570684"/>
              <a:gd name="connsiteX4" fmla="*/ 128680 w 492406"/>
              <a:gd name="connsiteY4" fmla="*/ 279747 h 570684"/>
              <a:gd name="connsiteX5" fmla="*/ 117491 w 492406"/>
              <a:gd name="connsiteY5" fmla="*/ 464380 h 570684"/>
              <a:gd name="connsiteX6" fmla="*/ 201413 w 492406"/>
              <a:gd name="connsiteY6" fmla="*/ 335697 h 570684"/>
              <a:gd name="connsiteX7" fmla="*/ 190223 w 492406"/>
              <a:gd name="connsiteY7" fmla="*/ 570684 h 570684"/>
              <a:gd name="connsiteX8" fmla="*/ 285335 w 492406"/>
              <a:gd name="connsiteY8" fmla="*/ 330102 h 570684"/>
              <a:gd name="connsiteX9" fmla="*/ 330093 w 492406"/>
              <a:gd name="connsiteY9" fmla="*/ 492355 h 570684"/>
              <a:gd name="connsiteX10" fmla="*/ 346877 w 492406"/>
              <a:gd name="connsiteY10" fmla="*/ 296532 h 570684"/>
              <a:gd name="connsiteX11" fmla="*/ 419610 w 492406"/>
              <a:gd name="connsiteY11" fmla="*/ 414026 h 570684"/>
              <a:gd name="connsiteX12" fmla="*/ 419610 w 492406"/>
              <a:gd name="connsiteY12" fmla="*/ 201418 h 570684"/>
              <a:gd name="connsiteX13" fmla="*/ 481153 w 492406"/>
              <a:gd name="connsiteY13" fmla="*/ 318912 h 570684"/>
              <a:gd name="connsiteX14" fmla="*/ 469963 w 492406"/>
              <a:gd name="connsiteY14" fmla="*/ 95114 h 570684"/>
              <a:gd name="connsiteX15" fmla="*/ 262955 w 492406"/>
              <a:gd name="connsiteY15" fmla="*/ 0 h 570684"/>
              <a:gd name="connsiteX16" fmla="*/ 391636 w 492406"/>
              <a:gd name="connsiteY16" fmla="*/ 128684 h 570684"/>
              <a:gd name="connsiteX17" fmla="*/ 257361 w 492406"/>
              <a:gd name="connsiteY17" fmla="*/ 179038 h 570684"/>
              <a:gd name="connsiteX18" fmla="*/ 128680 w 492406"/>
              <a:gd name="connsiteY18" fmla="*/ 95114 h 570684"/>
              <a:gd name="connsiteX19" fmla="*/ 240576 w 492406"/>
              <a:gd name="connsiteY19" fmla="*/ 5595 h 570684"/>
              <a:gd name="connsiteX20" fmla="*/ 55948 w 492406"/>
              <a:gd name="connsiteY20" fmla="*/ 55949 h 570684"/>
              <a:gd name="connsiteX0" fmla="*/ 55948 w 501600"/>
              <a:gd name="connsiteY0" fmla="*/ 55949 h 570684"/>
              <a:gd name="connsiteX1" fmla="*/ 0 w 501600"/>
              <a:gd name="connsiteY1" fmla="*/ 229393 h 570684"/>
              <a:gd name="connsiteX2" fmla="*/ 78327 w 501600"/>
              <a:gd name="connsiteY2" fmla="*/ 184633 h 570684"/>
              <a:gd name="connsiteX3" fmla="*/ 50353 w 501600"/>
              <a:gd name="connsiteY3" fmla="*/ 352481 h 570684"/>
              <a:gd name="connsiteX4" fmla="*/ 128680 w 501600"/>
              <a:gd name="connsiteY4" fmla="*/ 279747 h 570684"/>
              <a:gd name="connsiteX5" fmla="*/ 117491 w 501600"/>
              <a:gd name="connsiteY5" fmla="*/ 464380 h 570684"/>
              <a:gd name="connsiteX6" fmla="*/ 201413 w 501600"/>
              <a:gd name="connsiteY6" fmla="*/ 335697 h 570684"/>
              <a:gd name="connsiteX7" fmla="*/ 190223 w 501600"/>
              <a:gd name="connsiteY7" fmla="*/ 570684 h 570684"/>
              <a:gd name="connsiteX8" fmla="*/ 285335 w 501600"/>
              <a:gd name="connsiteY8" fmla="*/ 330102 h 570684"/>
              <a:gd name="connsiteX9" fmla="*/ 330093 w 501600"/>
              <a:gd name="connsiteY9" fmla="*/ 492355 h 570684"/>
              <a:gd name="connsiteX10" fmla="*/ 346877 w 501600"/>
              <a:gd name="connsiteY10" fmla="*/ 296532 h 570684"/>
              <a:gd name="connsiteX11" fmla="*/ 419610 w 501600"/>
              <a:gd name="connsiteY11" fmla="*/ 414026 h 570684"/>
              <a:gd name="connsiteX12" fmla="*/ 419610 w 501600"/>
              <a:gd name="connsiteY12" fmla="*/ 201418 h 570684"/>
              <a:gd name="connsiteX13" fmla="*/ 481153 w 501600"/>
              <a:gd name="connsiteY13" fmla="*/ 318912 h 570684"/>
              <a:gd name="connsiteX14" fmla="*/ 469963 w 501600"/>
              <a:gd name="connsiteY14" fmla="*/ 95114 h 570684"/>
              <a:gd name="connsiteX15" fmla="*/ 262955 w 501600"/>
              <a:gd name="connsiteY15" fmla="*/ 0 h 570684"/>
              <a:gd name="connsiteX16" fmla="*/ 391636 w 501600"/>
              <a:gd name="connsiteY16" fmla="*/ 128684 h 570684"/>
              <a:gd name="connsiteX17" fmla="*/ 257361 w 501600"/>
              <a:gd name="connsiteY17" fmla="*/ 179038 h 570684"/>
              <a:gd name="connsiteX18" fmla="*/ 128680 w 501600"/>
              <a:gd name="connsiteY18" fmla="*/ 95114 h 570684"/>
              <a:gd name="connsiteX19" fmla="*/ 240576 w 501600"/>
              <a:gd name="connsiteY19" fmla="*/ 5595 h 570684"/>
              <a:gd name="connsiteX20" fmla="*/ 55948 w 501600"/>
              <a:gd name="connsiteY20" fmla="*/ 55949 h 570684"/>
              <a:gd name="connsiteX0" fmla="*/ 55948 w 492406"/>
              <a:gd name="connsiteY0" fmla="*/ 55949 h 570684"/>
              <a:gd name="connsiteX1" fmla="*/ 0 w 492406"/>
              <a:gd name="connsiteY1" fmla="*/ 229393 h 570684"/>
              <a:gd name="connsiteX2" fmla="*/ 78327 w 492406"/>
              <a:gd name="connsiteY2" fmla="*/ 184633 h 570684"/>
              <a:gd name="connsiteX3" fmla="*/ 50353 w 492406"/>
              <a:gd name="connsiteY3" fmla="*/ 352481 h 570684"/>
              <a:gd name="connsiteX4" fmla="*/ 128680 w 492406"/>
              <a:gd name="connsiteY4" fmla="*/ 279747 h 570684"/>
              <a:gd name="connsiteX5" fmla="*/ 117491 w 492406"/>
              <a:gd name="connsiteY5" fmla="*/ 464380 h 570684"/>
              <a:gd name="connsiteX6" fmla="*/ 201413 w 492406"/>
              <a:gd name="connsiteY6" fmla="*/ 335697 h 570684"/>
              <a:gd name="connsiteX7" fmla="*/ 190223 w 492406"/>
              <a:gd name="connsiteY7" fmla="*/ 570684 h 570684"/>
              <a:gd name="connsiteX8" fmla="*/ 285335 w 492406"/>
              <a:gd name="connsiteY8" fmla="*/ 330102 h 570684"/>
              <a:gd name="connsiteX9" fmla="*/ 330093 w 492406"/>
              <a:gd name="connsiteY9" fmla="*/ 492355 h 570684"/>
              <a:gd name="connsiteX10" fmla="*/ 346877 w 492406"/>
              <a:gd name="connsiteY10" fmla="*/ 296532 h 570684"/>
              <a:gd name="connsiteX11" fmla="*/ 419610 w 492406"/>
              <a:gd name="connsiteY11" fmla="*/ 414026 h 570684"/>
              <a:gd name="connsiteX12" fmla="*/ 419610 w 492406"/>
              <a:gd name="connsiteY12" fmla="*/ 288770 h 570684"/>
              <a:gd name="connsiteX13" fmla="*/ 481153 w 492406"/>
              <a:gd name="connsiteY13" fmla="*/ 318912 h 570684"/>
              <a:gd name="connsiteX14" fmla="*/ 469963 w 492406"/>
              <a:gd name="connsiteY14" fmla="*/ 95114 h 570684"/>
              <a:gd name="connsiteX15" fmla="*/ 262955 w 492406"/>
              <a:gd name="connsiteY15" fmla="*/ 0 h 570684"/>
              <a:gd name="connsiteX16" fmla="*/ 391636 w 492406"/>
              <a:gd name="connsiteY16" fmla="*/ 128684 h 570684"/>
              <a:gd name="connsiteX17" fmla="*/ 257361 w 492406"/>
              <a:gd name="connsiteY17" fmla="*/ 179038 h 570684"/>
              <a:gd name="connsiteX18" fmla="*/ 128680 w 492406"/>
              <a:gd name="connsiteY18" fmla="*/ 95114 h 570684"/>
              <a:gd name="connsiteX19" fmla="*/ 240576 w 492406"/>
              <a:gd name="connsiteY19" fmla="*/ 5595 h 570684"/>
              <a:gd name="connsiteX20" fmla="*/ 55948 w 492406"/>
              <a:gd name="connsiteY20" fmla="*/ 55949 h 570684"/>
              <a:gd name="connsiteX0" fmla="*/ 55948 w 523170"/>
              <a:gd name="connsiteY0" fmla="*/ 55949 h 570684"/>
              <a:gd name="connsiteX1" fmla="*/ 0 w 523170"/>
              <a:gd name="connsiteY1" fmla="*/ 229393 h 570684"/>
              <a:gd name="connsiteX2" fmla="*/ 78327 w 523170"/>
              <a:gd name="connsiteY2" fmla="*/ 184633 h 570684"/>
              <a:gd name="connsiteX3" fmla="*/ 50353 w 523170"/>
              <a:gd name="connsiteY3" fmla="*/ 352481 h 570684"/>
              <a:gd name="connsiteX4" fmla="*/ 128680 w 523170"/>
              <a:gd name="connsiteY4" fmla="*/ 279747 h 570684"/>
              <a:gd name="connsiteX5" fmla="*/ 117491 w 523170"/>
              <a:gd name="connsiteY5" fmla="*/ 464380 h 570684"/>
              <a:gd name="connsiteX6" fmla="*/ 201413 w 523170"/>
              <a:gd name="connsiteY6" fmla="*/ 335697 h 570684"/>
              <a:gd name="connsiteX7" fmla="*/ 190223 w 523170"/>
              <a:gd name="connsiteY7" fmla="*/ 570684 h 570684"/>
              <a:gd name="connsiteX8" fmla="*/ 285335 w 523170"/>
              <a:gd name="connsiteY8" fmla="*/ 330102 h 570684"/>
              <a:gd name="connsiteX9" fmla="*/ 330093 w 523170"/>
              <a:gd name="connsiteY9" fmla="*/ 492355 h 570684"/>
              <a:gd name="connsiteX10" fmla="*/ 346877 w 523170"/>
              <a:gd name="connsiteY10" fmla="*/ 296532 h 570684"/>
              <a:gd name="connsiteX11" fmla="*/ 419610 w 523170"/>
              <a:gd name="connsiteY11" fmla="*/ 414026 h 570684"/>
              <a:gd name="connsiteX12" fmla="*/ 419610 w 523170"/>
              <a:gd name="connsiteY12" fmla="*/ 288770 h 570684"/>
              <a:gd name="connsiteX13" fmla="*/ 521470 w 523170"/>
              <a:gd name="connsiteY13" fmla="*/ 265156 h 570684"/>
              <a:gd name="connsiteX14" fmla="*/ 469963 w 523170"/>
              <a:gd name="connsiteY14" fmla="*/ 95114 h 570684"/>
              <a:gd name="connsiteX15" fmla="*/ 262955 w 523170"/>
              <a:gd name="connsiteY15" fmla="*/ 0 h 570684"/>
              <a:gd name="connsiteX16" fmla="*/ 391636 w 523170"/>
              <a:gd name="connsiteY16" fmla="*/ 128684 h 570684"/>
              <a:gd name="connsiteX17" fmla="*/ 257361 w 523170"/>
              <a:gd name="connsiteY17" fmla="*/ 179038 h 570684"/>
              <a:gd name="connsiteX18" fmla="*/ 128680 w 523170"/>
              <a:gd name="connsiteY18" fmla="*/ 95114 h 570684"/>
              <a:gd name="connsiteX19" fmla="*/ 240576 w 523170"/>
              <a:gd name="connsiteY19" fmla="*/ 5595 h 570684"/>
              <a:gd name="connsiteX20" fmla="*/ 55948 w 523170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21973"/>
              <a:gd name="connsiteY0" fmla="*/ 55949 h 570684"/>
              <a:gd name="connsiteX1" fmla="*/ 0 w 521973"/>
              <a:gd name="connsiteY1" fmla="*/ 229393 h 570684"/>
              <a:gd name="connsiteX2" fmla="*/ 78327 w 521973"/>
              <a:gd name="connsiteY2" fmla="*/ 184633 h 570684"/>
              <a:gd name="connsiteX3" fmla="*/ 50353 w 521973"/>
              <a:gd name="connsiteY3" fmla="*/ 352481 h 570684"/>
              <a:gd name="connsiteX4" fmla="*/ 128680 w 521973"/>
              <a:gd name="connsiteY4" fmla="*/ 279747 h 570684"/>
              <a:gd name="connsiteX5" fmla="*/ 117491 w 521973"/>
              <a:gd name="connsiteY5" fmla="*/ 464380 h 570684"/>
              <a:gd name="connsiteX6" fmla="*/ 201413 w 521973"/>
              <a:gd name="connsiteY6" fmla="*/ 335697 h 570684"/>
              <a:gd name="connsiteX7" fmla="*/ 190223 w 521973"/>
              <a:gd name="connsiteY7" fmla="*/ 570684 h 570684"/>
              <a:gd name="connsiteX8" fmla="*/ 285335 w 521973"/>
              <a:gd name="connsiteY8" fmla="*/ 330102 h 570684"/>
              <a:gd name="connsiteX9" fmla="*/ 330093 w 521973"/>
              <a:gd name="connsiteY9" fmla="*/ 492355 h 570684"/>
              <a:gd name="connsiteX10" fmla="*/ 346877 w 521973"/>
              <a:gd name="connsiteY10" fmla="*/ 296532 h 570684"/>
              <a:gd name="connsiteX11" fmla="*/ 419610 w 521973"/>
              <a:gd name="connsiteY11" fmla="*/ 414026 h 570684"/>
              <a:gd name="connsiteX12" fmla="*/ 446488 w 521973"/>
              <a:gd name="connsiteY12" fmla="*/ 312288 h 570684"/>
              <a:gd name="connsiteX13" fmla="*/ 521470 w 521973"/>
              <a:gd name="connsiteY13" fmla="*/ 265156 h 570684"/>
              <a:gd name="connsiteX14" fmla="*/ 469963 w 521973"/>
              <a:gd name="connsiteY14" fmla="*/ 95114 h 570684"/>
              <a:gd name="connsiteX15" fmla="*/ 262955 w 521973"/>
              <a:gd name="connsiteY15" fmla="*/ 0 h 570684"/>
              <a:gd name="connsiteX16" fmla="*/ 391636 w 521973"/>
              <a:gd name="connsiteY16" fmla="*/ 128684 h 570684"/>
              <a:gd name="connsiteX17" fmla="*/ 257361 w 521973"/>
              <a:gd name="connsiteY17" fmla="*/ 179038 h 570684"/>
              <a:gd name="connsiteX18" fmla="*/ 128680 w 521973"/>
              <a:gd name="connsiteY18" fmla="*/ 95114 h 570684"/>
              <a:gd name="connsiteX19" fmla="*/ 240576 w 521973"/>
              <a:gd name="connsiteY19" fmla="*/ 5595 h 570684"/>
              <a:gd name="connsiteX20" fmla="*/ 55948 w 521973"/>
              <a:gd name="connsiteY20" fmla="*/ 55949 h 570684"/>
              <a:gd name="connsiteX0" fmla="*/ 55948 w 521973"/>
              <a:gd name="connsiteY0" fmla="*/ 55949 h 570684"/>
              <a:gd name="connsiteX1" fmla="*/ 0 w 521973"/>
              <a:gd name="connsiteY1" fmla="*/ 229393 h 570684"/>
              <a:gd name="connsiteX2" fmla="*/ 78327 w 521973"/>
              <a:gd name="connsiteY2" fmla="*/ 184633 h 570684"/>
              <a:gd name="connsiteX3" fmla="*/ 50353 w 521973"/>
              <a:gd name="connsiteY3" fmla="*/ 352481 h 570684"/>
              <a:gd name="connsiteX4" fmla="*/ 128680 w 521973"/>
              <a:gd name="connsiteY4" fmla="*/ 279747 h 570684"/>
              <a:gd name="connsiteX5" fmla="*/ 117491 w 521973"/>
              <a:gd name="connsiteY5" fmla="*/ 464380 h 570684"/>
              <a:gd name="connsiteX6" fmla="*/ 201413 w 521973"/>
              <a:gd name="connsiteY6" fmla="*/ 335697 h 570684"/>
              <a:gd name="connsiteX7" fmla="*/ 190223 w 521973"/>
              <a:gd name="connsiteY7" fmla="*/ 570684 h 570684"/>
              <a:gd name="connsiteX8" fmla="*/ 285335 w 521973"/>
              <a:gd name="connsiteY8" fmla="*/ 330102 h 570684"/>
              <a:gd name="connsiteX9" fmla="*/ 330093 w 521973"/>
              <a:gd name="connsiteY9" fmla="*/ 492355 h 570684"/>
              <a:gd name="connsiteX10" fmla="*/ 346877 w 521973"/>
              <a:gd name="connsiteY10" fmla="*/ 296532 h 570684"/>
              <a:gd name="connsiteX11" fmla="*/ 419610 w 521973"/>
              <a:gd name="connsiteY11" fmla="*/ 414026 h 570684"/>
              <a:gd name="connsiteX12" fmla="*/ 446488 w 521973"/>
              <a:gd name="connsiteY12" fmla="*/ 312288 h 570684"/>
              <a:gd name="connsiteX13" fmla="*/ 521470 w 521973"/>
              <a:gd name="connsiteY13" fmla="*/ 265156 h 570684"/>
              <a:gd name="connsiteX14" fmla="*/ 469963 w 521973"/>
              <a:gd name="connsiteY14" fmla="*/ 95114 h 570684"/>
              <a:gd name="connsiteX15" fmla="*/ 262955 w 521973"/>
              <a:gd name="connsiteY15" fmla="*/ 0 h 570684"/>
              <a:gd name="connsiteX16" fmla="*/ 391636 w 521973"/>
              <a:gd name="connsiteY16" fmla="*/ 128684 h 570684"/>
              <a:gd name="connsiteX17" fmla="*/ 257361 w 521973"/>
              <a:gd name="connsiteY17" fmla="*/ 179038 h 570684"/>
              <a:gd name="connsiteX18" fmla="*/ 128680 w 521973"/>
              <a:gd name="connsiteY18" fmla="*/ 95114 h 570684"/>
              <a:gd name="connsiteX19" fmla="*/ 240576 w 521973"/>
              <a:gd name="connsiteY19" fmla="*/ 5595 h 570684"/>
              <a:gd name="connsiteX20" fmla="*/ 55948 w 521973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19610 w 528877"/>
              <a:gd name="connsiteY11" fmla="*/ 414026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29689 w 528877"/>
              <a:gd name="connsiteY11" fmla="*/ 38378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3518 w 528877"/>
              <a:gd name="connsiteY10" fmla="*/ 340208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16654 w 528877"/>
              <a:gd name="connsiteY9" fmla="*/ 381484 h 570684"/>
              <a:gd name="connsiteX10" fmla="*/ 343518 w 528877"/>
              <a:gd name="connsiteY10" fmla="*/ 340208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464380"/>
              <a:gd name="connsiteX1" fmla="*/ 0 w 528877"/>
              <a:gd name="connsiteY1" fmla="*/ 229393 h 464380"/>
              <a:gd name="connsiteX2" fmla="*/ 78327 w 528877"/>
              <a:gd name="connsiteY2" fmla="*/ 184633 h 464380"/>
              <a:gd name="connsiteX3" fmla="*/ 50353 w 528877"/>
              <a:gd name="connsiteY3" fmla="*/ 352481 h 464380"/>
              <a:gd name="connsiteX4" fmla="*/ 128680 w 528877"/>
              <a:gd name="connsiteY4" fmla="*/ 279747 h 464380"/>
              <a:gd name="connsiteX5" fmla="*/ 117491 w 528877"/>
              <a:gd name="connsiteY5" fmla="*/ 464380 h 464380"/>
              <a:gd name="connsiteX6" fmla="*/ 201413 w 528877"/>
              <a:gd name="connsiteY6" fmla="*/ 335697 h 464380"/>
              <a:gd name="connsiteX7" fmla="*/ 237260 w 528877"/>
              <a:gd name="connsiteY7" fmla="*/ 406058 h 464380"/>
              <a:gd name="connsiteX8" fmla="*/ 285335 w 528877"/>
              <a:gd name="connsiteY8" fmla="*/ 330102 h 464380"/>
              <a:gd name="connsiteX9" fmla="*/ 316654 w 528877"/>
              <a:gd name="connsiteY9" fmla="*/ 381484 h 464380"/>
              <a:gd name="connsiteX10" fmla="*/ 343518 w 528877"/>
              <a:gd name="connsiteY10" fmla="*/ 340208 h 464380"/>
              <a:gd name="connsiteX11" fmla="*/ 406171 w 528877"/>
              <a:gd name="connsiteY11" fmla="*/ 377069 h 464380"/>
              <a:gd name="connsiteX12" fmla="*/ 446488 w 528877"/>
              <a:gd name="connsiteY12" fmla="*/ 312288 h 464380"/>
              <a:gd name="connsiteX13" fmla="*/ 521470 w 528877"/>
              <a:gd name="connsiteY13" fmla="*/ 265156 h 464380"/>
              <a:gd name="connsiteX14" fmla="*/ 469963 w 528877"/>
              <a:gd name="connsiteY14" fmla="*/ 95114 h 464380"/>
              <a:gd name="connsiteX15" fmla="*/ 262955 w 528877"/>
              <a:gd name="connsiteY15" fmla="*/ 0 h 464380"/>
              <a:gd name="connsiteX16" fmla="*/ 391636 w 528877"/>
              <a:gd name="connsiteY16" fmla="*/ 128684 h 464380"/>
              <a:gd name="connsiteX17" fmla="*/ 257361 w 528877"/>
              <a:gd name="connsiteY17" fmla="*/ 179038 h 464380"/>
              <a:gd name="connsiteX18" fmla="*/ 128680 w 528877"/>
              <a:gd name="connsiteY18" fmla="*/ 95114 h 464380"/>
              <a:gd name="connsiteX19" fmla="*/ 240576 w 528877"/>
              <a:gd name="connsiteY19" fmla="*/ 5595 h 464380"/>
              <a:gd name="connsiteX20" fmla="*/ 55948 w 528877"/>
              <a:gd name="connsiteY20" fmla="*/ 55949 h 464380"/>
              <a:gd name="connsiteX0" fmla="*/ 55948 w 528877"/>
              <a:gd name="connsiteY0" fmla="*/ 55949 h 406058"/>
              <a:gd name="connsiteX1" fmla="*/ 0 w 528877"/>
              <a:gd name="connsiteY1" fmla="*/ 229393 h 406058"/>
              <a:gd name="connsiteX2" fmla="*/ 78327 w 528877"/>
              <a:gd name="connsiteY2" fmla="*/ 184633 h 406058"/>
              <a:gd name="connsiteX3" fmla="*/ 50353 w 528877"/>
              <a:gd name="connsiteY3" fmla="*/ 352481 h 406058"/>
              <a:gd name="connsiteX4" fmla="*/ 128680 w 528877"/>
              <a:gd name="connsiteY4" fmla="*/ 279747 h 406058"/>
              <a:gd name="connsiteX5" fmla="*/ 134290 w 528877"/>
              <a:gd name="connsiteY5" fmla="*/ 390467 h 406058"/>
              <a:gd name="connsiteX6" fmla="*/ 201413 w 528877"/>
              <a:gd name="connsiteY6" fmla="*/ 335697 h 406058"/>
              <a:gd name="connsiteX7" fmla="*/ 237260 w 528877"/>
              <a:gd name="connsiteY7" fmla="*/ 406058 h 406058"/>
              <a:gd name="connsiteX8" fmla="*/ 285335 w 528877"/>
              <a:gd name="connsiteY8" fmla="*/ 330102 h 406058"/>
              <a:gd name="connsiteX9" fmla="*/ 316654 w 528877"/>
              <a:gd name="connsiteY9" fmla="*/ 381484 h 406058"/>
              <a:gd name="connsiteX10" fmla="*/ 343518 w 528877"/>
              <a:gd name="connsiteY10" fmla="*/ 340208 h 406058"/>
              <a:gd name="connsiteX11" fmla="*/ 406171 w 528877"/>
              <a:gd name="connsiteY11" fmla="*/ 377069 h 406058"/>
              <a:gd name="connsiteX12" fmla="*/ 446488 w 528877"/>
              <a:gd name="connsiteY12" fmla="*/ 312288 h 406058"/>
              <a:gd name="connsiteX13" fmla="*/ 521470 w 528877"/>
              <a:gd name="connsiteY13" fmla="*/ 265156 h 406058"/>
              <a:gd name="connsiteX14" fmla="*/ 469963 w 528877"/>
              <a:gd name="connsiteY14" fmla="*/ 95114 h 406058"/>
              <a:gd name="connsiteX15" fmla="*/ 262955 w 528877"/>
              <a:gd name="connsiteY15" fmla="*/ 0 h 406058"/>
              <a:gd name="connsiteX16" fmla="*/ 391636 w 528877"/>
              <a:gd name="connsiteY16" fmla="*/ 128684 h 406058"/>
              <a:gd name="connsiteX17" fmla="*/ 257361 w 528877"/>
              <a:gd name="connsiteY17" fmla="*/ 179038 h 406058"/>
              <a:gd name="connsiteX18" fmla="*/ 128680 w 528877"/>
              <a:gd name="connsiteY18" fmla="*/ 95114 h 406058"/>
              <a:gd name="connsiteX19" fmla="*/ 240576 w 528877"/>
              <a:gd name="connsiteY19" fmla="*/ 5595 h 406058"/>
              <a:gd name="connsiteX20" fmla="*/ 55948 w 528877"/>
              <a:gd name="connsiteY20" fmla="*/ 55949 h 406058"/>
              <a:gd name="connsiteX0" fmla="*/ 55948 w 528877"/>
              <a:gd name="connsiteY0" fmla="*/ 55949 h 406058"/>
              <a:gd name="connsiteX1" fmla="*/ 0 w 528877"/>
              <a:gd name="connsiteY1" fmla="*/ 229393 h 406058"/>
              <a:gd name="connsiteX2" fmla="*/ 78327 w 528877"/>
              <a:gd name="connsiteY2" fmla="*/ 184633 h 406058"/>
              <a:gd name="connsiteX3" fmla="*/ 46993 w 528877"/>
              <a:gd name="connsiteY3" fmla="*/ 275208 h 406058"/>
              <a:gd name="connsiteX4" fmla="*/ 128680 w 528877"/>
              <a:gd name="connsiteY4" fmla="*/ 279747 h 406058"/>
              <a:gd name="connsiteX5" fmla="*/ 134290 w 528877"/>
              <a:gd name="connsiteY5" fmla="*/ 390467 h 406058"/>
              <a:gd name="connsiteX6" fmla="*/ 201413 w 528877"/>
              <a:gd name="connsiteY6" fmla="*/ 335697 h 406058"/>
              <a:gd name="connsiteX7" fmla="*/ 237260 w 528877"/>
              <a:gd name="connsiteY7" fmla="*/ 406058 h 406058"/>
              <a:gd name="connsiteX8" fmla="*/ 285335 w 528877"/>
              <a:gd name="connsiteY8" fmla="*/ 330102 h 406058"/>
              <a:gd name="connsiteX9" fmla="*/ 316654 w 528877"/>
              <a:gd name="connsiteY9" fmla="*/ 381484 h 406058"/>
              <a:gd name="connsiteX10" fmla="*/ 343518 w 528877"/>
              <a:gd name="connsiteY10" fmla="*/ 340208 h 406058"/>
              <a:gd name="connsiteX11" fmla="*/ 406171 w 528877"/>
              <a:gd name="connsiteY11" fmla="*/ 377069 h 406058"/>
              <a:gd name="connsiteX12" fmla="*/ 446488 w 528877"/>
              <a:gd name="connsiteY12" fmla="*/ 312288 h 406058"/>
              <a:gd name="connsiteX13" fmla="*/ 521470 w 528877"/>
              <a:gd name="connsiteY13" fmla="*/ 265156 h 406058"/>
              <a:gd name="connsiteX14" fmla="*/ 469963 w 528877"/>
              <a:gd name="connsiteY14" fmla="*/ 95114 h 406058"/>
              <a:gd name="connsiteX15" fmla="*/ 262955 w 528877"/>
              <a:gd name="connsiteY15" fmla="*/ 0 h 406058"/>
              <a:gd name="connsiteX16" fmla="*/ 391636 w 528877"/>
              <a:gd name="connsiteY16" fmla="*/ 128684 h 406058"/>
              <a:gd name="connsiteX17" fmla="*/ 257361 w 528877"/>
              <a:gd name="connsiteY17" fmla="*/ 179038 h 406058"/>
              <a:gd name="connsiteX18" fmla="*/ 128680 w 528877"/>
              <a:gd name="connsiteY18" fmla="*/ 95114 h 406058"/>
              <a:gd name="connsiteX19" fmla="*/ 240576 w 528877"/>
              <a:gd name="connsiteY19" fmla="*/ 5595 h 406058"/>
              <a:gd name="connsiteX20" fmla="*/ 55948 w 528877"/>
              <a:gd name="connsiteY20" fmla="*/ 55949 h 406058"/>
              <a:gd name="connsiteX0" fmla="*/ 22351 w 495280"/>
              <a:gd name="connsiteY0" fmla="*/ 55949 h 406058"/>
              <a:gd name="connsiteX1" fmla="*/ 0 w 495280"/>
              <a:gd name="connsiteY1" fmla="*/ 182357 h 406058"/>
              <a:gd name="connsiteX2" fmla="*/ 44730 w 495280"/>
              <a:gd name="connsiteY2" fmla="*/ 184633 h 406058"/>
              <a:gd name="connsiteX3" fmla="*/ 13396 w 495280"/>
              <a:gd name="connsiteY3" fmla="*/ 275208 h 406058"/>
              <a:gd name="connsiteX4" fmla="*/ 95083 w 495280"/>
              <a:gd name="connsiteY4" fmla="*/ 279747 h 406058"/>
              <a:gd name="connsiteX5" fmla="*/ 100693 w 495280"/>
              <a:gd name="connsiteY5" fmla="*/ 390467 h 406058"/>
              <a:gd name="connsiteX6" fmla="*/ 167816 w 495280"/>
              <a:gd name="connsiteY6" fmla="*/ 335697 h 406058"/>
              <a:gd name="connsiteX7" fmla="*/ 203663 w 495280"/>
              <a:gd name="connsiteY7" fmla="*/ 406058 h 406058"/>
              <a:gd name="connsiteX8" fmla="*/ 251738 w 495280"/>
              <a:gd name="connsiteY8" fmla="*/ 330102 h 406058"/>
              <a:gd name="connsiteX9" fmla="*/ 283057 w 495280"/>
              <a:gd name="connsiteY9" fmla="*/ 381484 h 406058"/>
              <a:gd name="connsiteX10" fmla="*/ 309921 w 495280"/>
              <a:gd name="connsiteY10" fmla="*/ 340208 h 406058"/>
              <a:gd name="connsiteX11" fmla="*/ 372574 w 495280"/>
              <a:gd name="connsiteY11" fmla="*/ 377069 h 406058"/>
              <a:gd name="connsiteX12" fmla="*/ 412891 w 495280"/>
              <a:gd name="connsiteY12" fmla="*/ 312288 h 406058"/>
              <a:gd name="connsiteX13" fmla="*/ 487873 w 495280"/>
              <a:gd name="connsiteY13" fmla="*/ 265156 h 406058"/>
              <a:gd name="connsiteX14" fmla="*/ 436366 w 495280"/>
              <a:gd name="connsiteY14" fmla="*/ 95114 h 406058"/>
              <a:gd name="connsiteX15" fmla="*/ 229358 w 495280"/>
              <a:gd name="connsiteY15" fmla="*/ 0 h 406058"/>
              <a:gd name="connsiteX16" fmla="*/ 358039 w 495280"/>
              <a:gd name="connsiteY16" fmla="*/ 128684 h 406058"/>
              <a:gd name="connsiteX17" fmla="*/ 223764 w 495280"/>
              <a:gd name="connsiteY17" fmla="*/ 179038 h 406058"/>
              <a:gd name="connsiteX18" fmla="*/ 95083 w 495280"/>
              <a:gd name="connsiteY18" fmla="*/ 95114 h 406058"/>
              <a:gd name="connsiteX19" fmla="*/ 206979 w 495280"/>
              <a:gd name="connsiteY19" fmla="*/ 5595 h 406058"/>
              <a:gd name="connsiteX20" fmla="*/ 22351 w 495280"/>
              <a:gd name="connsiteY20" fmla="*/ 55949 h 406058"/>
              <a:gd name="connsiteX0" fmla="*/ 26030 w 498959"/>
              <a:gd name="connsiteY0" fmla="*/ 55949 h 406058"/>
              <a:gd name="connsiteX1" fmla="*/ 3679 w 498959"/>
              <a:gd name="connsiteY1" fmla="*/ 182357 h 406058"/>
              <a:gd name="connsiteX2" fmla="*/ 48409 w 498959"/>
              <a:gd name="connsiteY2" fmla="*/ 184633 h 406058"/>
              <a:gd name="connsiteX3" fmla="*/ 17075 w 498959"/>
              <a:gd name="connsiteY3" fmla="*/ 275208 h 406058"/>
              <a:gd name="connsiteX4" fmla="*/ 98762 w 498959"/>
              <a:gd name="connsiteY4" fmla="*/ 279747 h 406058"/>
              <a:gd name="connsiteX5" fmla="*/ 104372 w 498959"/>
              <a:gd name="connsiteY5" fmla="*/ 390467 h 406058"/>
              <a:gd name="connsiteX6" fmla="*/ 171495 w 498959"/>
              <a:gd name="connsiteY6" fmla="*/ 335697 h 406058"/>
              <a:gd name="connsiteX7" fmla="*/ 207342 w 498959"/>
              <a:gd name="connsiteY7" fmla="*/ 406058 h 406058"/>
              <a:gd name="connsiteX8" fmla="*/ 255417 w 498959"/>
              <a:gd name="connsiteY8" fmla="*/ 330102 h 406058"/>
              <a:gd name="connsiteX9" fmla="*/ 286736 w 498959"/>
              <a:gd name="connsiteY9" fmla="*/ 381484 h 406058"/>
              <a:gd name="connsiteX10" fmla="*/ 313600 w 498959"/>
              <a:gd name="connsiteY10" fmla="*/ 340208 h 406058"/>
              <a:gd name="connsiteX11" fmla="*/ 376253 w 498959"/>
              <a:gd name="connsiteY11" fmla="*/ 377069 h 406058"/>
              <a:gd name="connsiteX12" fmla="*/ 416570 w 498959"/>
              <a:gd name="connsiteY12" fmla="*/ 312288 h 406058"/>
              <a:gd name="connsiteX13" fmla="*/ 491552 w 498959"/>
              <a:gd name="connsiteY13" fmla="*/ 265156 h 406058"/>
              <a:gd name="connsiteX14" fmla="*/ 440045 w 498959"/>
              <a:gd name="connsiteY14" fmla="*/ 95114 h 406058"/>
              <a:gd name="connsiteX15" fmla="*/ 233037 w 498959"/>
              <a:gd name="connsiteY15" fmla="*/ 0 h 406058"/>
              <a:gd name="connsiteX16" fmla="*/ 361718 w 498959"/>
              <a:gd name="connsiteY16" fmla="*/ 128684 h 406058"/>
              <a:gd name="connsiteX17" fmla="*/ 227443 w 498959"/>
              <a:gd name="connsiteY17" fmla="*/ 179038 h 406058"/>
              <a:gd name="connsiteX18" fmla="*/ 98762 w 498959"/>
              <a:gd name="connsiteY18" fmla="*/ 95114 h 406058"/>
              <a:gd name="connsiteX19" fmla="*/ 210658 w 498959"/>
              <a:gd name="connsiteY19" fmla="*/ 5595 h 406058"/>
              <a:gd name="connsiteX20" fmla="*/ 26030 w 498959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25789 w 498718"/>
              <a:gd name="connsiteY0" fmla="*/ 55949 h 406058"/>
              <a:gd name="connsiteX1" fmla="*/ 3438 w 498718"/>
              <a:gd name="connsiteY1" fmla="*/ 182357 h 406058"/>
              <a:gd name="connsiteX2" fmla="*/ 44808 w 498718"/>
              <a:gd name="connsiteY2" fmla="*/ 211511 h 406058"/>
              <a:gd name="connsiteX3" fmla="*/ 16834 w 498718"/>
              <a:gd name="connsiteY3" fmla="*/ 275208 h 406058"/>
              <a:gd name="connsiteX4" fmla="*/ 98521 w 498718"/>
              <a:gd name="connsiteY4" fmla="*/ 279747 h 406058"/>
              <a:gd name="connsiteX5" fmla="*/ 104131 w 498718"/>
              <a:gd name="connsiteY5" fmla="*/ 390467 h 406058"/>
              <a:gd name="connsiteX6" fmla="*/ 171254 w 498718"/>
              <a:gd name="connsiteY6" fmla="*/ 335697 h 406058"/>
              <a:gd name="connsiteX7" fmla="*/ 207101 w 498718"/>
              <a:gd name="connsiteY7" fmla="*/ 406058 h 406058"/>
              <a:gd name="connsiteX8" fmla="*/ 255176 w 498718"/>
              <a:gd name="connsiteY8" fmla="*/ 330102 h 406058"/>
              <a:gd name="connsiteX9" fmla="*/ 286495 w 498718"/>
              <a:gd name="connsiteY9" fmla="*/ 381484 h 406058"/>
              <a:gd name="connsiteX10" fmla="*/ 313359 w 498718"/>
              <a:gd name="connsiteY10" fmla="*/ 340208 h 406058"/>
              <a:gd name="connsiteX11" fmla="*/ 376012 w 498718"/>
              <a:gd name="connsiteY11" fmla="*/ 377069 h 406058"/>
              <a:gd name="connsiteX12" fmla="*/ 416329 w 498718"/>
              <a:gd name="connsiteY12" fmla="*/ 312288 h 406058"/>
              <a:gd name="connsiteX13" fmla="*/ 491311 w 498718"/>
              <a:gd name="connsiteY13" fmla="*/ 265156 h 406058"/>
              <a:gd name="connsiteX14" fmla="*/ 439804 w 498718"/>
              <a:gd name="connsiteY14" fmla="*/ 95114 h 406058"/>
              <a:gd name="connsiteX15" fmla="*/ 232796 w 498718"/>
              <a:gd name="connsiteY15" fmla="*/ 0 h 406058"/>
              <a:gd name="connsiteX16" fmla="*/ 361477 w 498718"/>
              <a:gd name="connsiteY16" fmla="*/ 128684 h 406058"/>
              <a:gd name="connsiteX17" fmla="*/ 227202 w 498718"/>
              <a:gd name="connsiteY17" fmla="*/ 179038 h 406058"/>
              <a:gd name="connsiteX18" fmla="*/ 98521 w 498718"/>
              <a:gd name="connsiteY18" fmla="*/ 95114 h 406058"/>
              <a:gd name="connsiteX19" fmla="*/ 210417 w 498718"/>
              <a:gd name="connsiteY19" fmla="*/ 5595 h 406058"/>
              <a:gd name="connsiteX20" fmla="*/ 25789 w 498718"/>
              <a:gd name="connsiteY20" fmla="*/ 55949 h 406058"/>
              <a:gd name="connsiteX0" fmla="*/ 45030 w 517959"/>
              <a:gd name="connsiteY0" fmla="*/ 55949 h 406058"/>
              <a:gd name="connsiteX1" fmla="*/ 454 w 517959"/>
              <a:gd name="connsiteY1" fmla="*/ 188707 h 406058"/>
              <a:gd name="connsiteX2" fmla="*/ 64049 w 517959"/>
              <a:gd name="connsiteY2" fmla="*/ 211511 h 406058"/>
              <a:gd name="connsiteX3" fmla="*/ 36075 w 517959"/>
              <a:gd name="connsiteY3" fmla="*/ 275208 h 406058"/>
              <a:gd name="connsiteX4" fmla="*/ 117762 w 517959"/>
              <a:gd name="connsiteY4" fmla="*/ 279747 h 406058"/>
              <a:gd name="connsiteX5" fmla="*/ 123372 w 517959"/>
              <a:gd name="connsiteY5" fmla="*/ 390467 h 406058"/>
              <a:gd name="connsiteX6" fmla="*/ 190495 w 517959"/>
              <a:gd name="connsiteY6" fmla="*/ 335697 h 406058"/>
              <a:gd name="connsiteX7" fmla="*/ 226342 w 517959"/>
              <a:gd name="connsiteY7" fmla="*/ 406058 h 406058"/>
              <a:gd name="connsiteX8" fmla="*/ 274417 w 517959"/>
              <a:gd name="connsiteY8" fmla="*/ 330102 h 406058"/>
              <a:gd name="connsiteX9" fmla="*/ 305736 w 517959"/>
              <a:gd name="connsiteY9" fmla="*/ 381484 h 406058"/>
              <a:gd name="connsiteX10" fmla="*/ 332600 w 517959"/>
              <a:gd name="connsiteY10" fmla="*/ 340208 h 406058"/>
              <a:gd name="connsiteX11" fmla="*/ 395253 w 517959"/>
              <a:gd name="connsiteY11" fmla="*/ 377069 h 406058"/>
              <a:gd name="connsiteX12" fmla="*/ 435570 w 517959"/>
              <a:gd name="connsiteY12" fmla="*/ 312288 h 406058"/>
              <a:gd name="connsiteX13" fmla="*/ 510552 w 517959"/>
              <a:gd name="connsiteY13" fmla="*/ 265156 h 406058"/>
              <a:gd name="connsiteX14" fmla="*/ 459045 w 517959"/>
              <a:gd name="connsiteY14" fmla="*/ 95114 h 406058"/>
              <a:gd name="connsiteX15" fmla="*/ 252037 w 517959"/>
              <a:gd name="connsiteY15" fmla="*/ 0 h 406058"/>
              <a:gd name="connsiteX16" fmla="*/ 380718 w 517959"/>
              <a:gd name="connsiteY16" fmla="*/ 128684 h 406058"/>
              <a:gd name="connsiteX17" fmla="*/ 246443 w 517959"/>
              <a:gd name="connsiteY17" fmla="*/ 179038 h 406058"/>
              <a:gd name="connsiteX18" fmla="*/ 117762 w 517959"/>
              <a:gd name="connsiteY18" fmla="*/ 95114 h 406058"/>
              <a:gd name="connsiteX19" fmla="*/ 229658 w 517959"/>
              <a:gd name="connsiteY19" fmla="*/ 5595 h 406058"/>
              <a:gd name="connsiteX20" fmla="*/ 45030 w 517959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1652 w 523536"/>
              <a:gd name="connsiteY3" fmla="*/ 275208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311313 w 523536"/>
              <a:gd name="connsiteY8" fmla="*/ 381484 h 406058"/>
              <a:gd name="connsiteX9" fmla="*/ 338177 w 523536"/>
              <a:gd name="connsiteY9" fmla="*/ 340208 h 406058"/>
              <a:gd name="connsiteX10" fmla="*/ 400830 w 523536"/>
              <a:gd name="connsiteY10" fmla="*/ 377069 h 406058"/>
              <a:gd name="connsiteX11" fmla="*/ 441147 w 523536"/>
              <a:gd name="connsiteY11" fmla="*/ 312288 h 406058"/>
              <a:gd name="connsiteX12" fmla="*/ 516129 w 523536"/>
              <a:gd name="connsiteY12" fmla="*/ 265156 h 406058"/>
              <a:gd name="connsiteX13" fmla="*/ 464622 w 523536"/>
              <a:gd name="connsiteY13" fmla="*/ 95114 h 406058"/>
              <a:gd name="connsiteX14" fmla="*/ 257614 w 523536"/>
              <a:gd name="connsiteY14" fmla="*/ 0 h 406058"/>
              <a:gd name="connsiteX15" fmla="*/ 386295 w 523536"/>
              <a:gd name="connsiteY15" fmla="*/ 128684 h 406058"/>
              <a:gd name="connsiteX16" fmla="*/ 252020 w 523536"/>
              <a:gd name="connsiteY16" fmla="*/ 179038 h 406058"/>
              <a:gd name="connsiteX17" fmla="*/ 123339 w 523536"/>
              <a:gd name="connsiteY17" fmla="*/ 95114 h 406058"/>
              <a:gd name="connsiteX18" fmla="*/ 235235 w 523536"/>
              <a:gd name="connsiteY18" fmla="*/ 5595 h 406058"/>
              <a:gd name="connsiteX19" fmla="*/ 50607 w 523536"/>
              <a:gd name="connsiteY19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338177 w 523536"/>
              <a:gd name="connsiteY8" fmla="*/ 340208 h 406058"/>
              <a:gd name="connsiteX9" fmla="*/ 400830 w 523536"/>
              <a:gd name="connsiteY9" fmla="*/ 377069 h 406058"/>
              <a:gd name="connsiteX10" fmla="*/ 441147 w 523536"/>
              <a:gd name="connsiteY10" fmla="*/ 312288 h 406058"/>
              <a:gd name="connsiteX11" fmla="*/ 516129 w 523536"/>
              <a:gd name="connsiteY11" fmla="*/ 265156 h 406058"/>
              <a:gd name="connsiteX12" fmla="*/ 464622 w 523536"/>
              <a:gd name="connsiteY12" fmla="*/ 95114 h 406058"/>
              <a:gd name="connsiteX13" fmla="*/ 257614 w 523536"/>
              <a:gd name="connsiteY13" fmla="*/ 0 h 406058"/>
              <a:gd name="connsiteX14" fmla="*/ 386295 w 523536"/>
              <a:gd name="connsiteY14" fmla="*/ 128684 h 406058"/>
              <a:gd name="connsiteX15" fmla="*/ 252020 w 523536"/>
              <a:gd name="connsiteY15" fmla="*/ 179038 h 406058"/>
              <a:gd name="connsiteX16" fmla="*/ 123339 w 523536"/>
              <a:gd name="connsiteY16" fmla="*/ 95114 h 406058"/>
              <a:gd name="connsiteX17" fmla="*/ 235235 w 523536"/>
              <a:gd name="connsiteY17" fmla="*/ 5595 h 406058"/>
              <a:gd name="connsiteX18" fmla="*/ 50607 w 523536"/>
              <a:gd name="connsiteY18" fmla="*/ 55949 h 406058"/>
              <a:gd name="connsiteX0" fmla="*/ 50607 w 523536"/>
              <a:gd name="connsiteY0" fmla="*/ 55949 h 399708"/>
              <a:gd name="connsiteX1" fmla="*/ 6031 w 523536"/>
              <a:gd name="connsiteY1" fmla="*/ 188707 h 399708"/>
              <a:gd name="connsiteX2" fmla="*/ 69626 w 523536"/>
              <a:gd name="connsiteY2" fmla="*/ 211511 h 399708"/>
              <a:gd name="connsiteX3" fmla="*/ 48002 w 523536"/>
              <a:gd name="connsiteY3" fmla="*/ 291083 h 399708"/>
              <a:gd name="connsiteX4" fmla="*/ 104289 w 523536"/>
              <a:gd name="connsiteY4" fmla="*/ 292447 h 399708"/>
              <a:gd name="connsiteX5" fmla="*/ 132124 w 523536"/>
              <a:gd name="connsiteY5" fmla="*/ 361892 h 399708"/>
              <a:gd name="connsiteX6" fmla="*/ 196072 w 523536"/>
              <a:gd name="connsiteY6" fmla="*/ 335697 h 399708"/>
              <a:gd name="connsiteX7" fmla="*/ 273194 w 523536"/>
              <a:gd name="connsiteY7" fmla="*/ 399708 h 399708"/>
              <a:gd name="connsiteX8" fmla="*/ 338177 w 523536"/>
              <a:gd name="connsiteY8" fmla="*/ 340208 h 399708"/>
              <a:gd name="connsiteX9" fmla="*/ 400830 w 523536"/>
              <a:gd name="connsiteY9" fmla="*/ 377069 h 399708"/>
              <a:gd name="connsiteX10" fmla="*/ 441147 w 523536"/>
              <a:gd name="connsiteY10" fmla="*/ 312288 h 399708"/>
              <a:gd name="connsiteX11" fmla="*/ 516129 w 523536"/>
              <a:gd name="connsiteY11" fmla="*/ 265156 h 399708"/>
              <a:gd name="connsiteX12" fmla="*/ 464622 w 523536"/>
              <a:gd name="connsiteY12" fmla="*/ 95114 h 399708"/>
              <a:gd name="connsiteX13" fmla="*/ 257614 w 523536"/>
              <a:gd name="connsiteY13" fmla="*/ 0 h 399708"/>
              <a:gd name="connsiteX14" fmla="*/ 386295 w 523536"/>
              <a:gd name="connsiteY14" fmla="*/ 128684 h 399708"/>
              <a:gd name="connsiteX15" fmla="*/ 252020 w 523536"/>
              <a:gd name="connsiteY15" fmla="*/ 179038 h 399708"/>
              <a:gd name="connsiteX16" fmla="*/ 123339 w 523536"/>
              <a:gd name="connsiteY16" fmla="*/ 95114 h 399708"/>
              <a:gd name="connsiteX17" fmla="*/ 235235 w 523536"/>
              <a:gd name="connsiteY17" fmla="*/ 5595 h 399708"/>
              <a:gd name="connsiteX18" fmla="*/ 50607 w 523536"/>
              <a:gd name="connsiteY18" fmla="*/ 55949 h 399708"/>
              <a:gd name="connsiteX0" fmla="*/ 50607 w 523536"/>
              <a:gd name="connsiteY0" fmla="*/ 55949 h 403435"/>
              <a:gd name="connsiteX1" fmla="*/ 6031 w 523536"/>
              <a:gd name="connsiteY1" fmla="*/ 188707 h 403435"/>
              <a:gd name="connsiteX2" fmla="*/ 69626 w 523536"/>
              <a:gd name="connsiteY2" fmla="*/ 211511 h 403435"/>
              <a:gd name="connsiteX3" fmla="*/ 48002 w 523536"/>
              <a:gd name="connsiteY3" fmla="*/ 291083 h 403435"/>
              <a:gd name="connsiteX4" fmla="*/ 104289 w 523536"/>
              <a:gd name="connsiteY4" fmla="*/ 292447 h 403435"/>
              <a:gd name="connsiteX5" fmla="*/ 132124 w 523536"/>
              <a:gd name="connsiteY5" fmla="*/ 361892 h 403435"/>
              <a:gd name="connsiteX6" fmla="*/ 196072 w 523536"/>
              <a:gd name="connsiteY6" fmla="*/ 335697 h 403435"/>
              <a:gd name="connsiteX7" fmla="*/ 273194 w 523536"/>
              <a:gd name="connsiteY7" fmla="*/ 399708 h 403435"/>
              <a:gd name="connsiteX8" fmla="*/ 338177 w 523536"/>
              <a:gd name="connsiteY8" fmla="*/ 340208 h 403435"/>
              <a:gd name="connsiteX9" fmla="*/ 400830 w 523536"/>
              <a:gd name="connsiteY9" fmla="*/ 377069 h 403435"/>
              <a:gd name="connsiteX10" fmla="*/ 441147 w 523536"/>
              <a:gd name="connsiteY10" fmla="*/ 312288 h 403435"/>
              <a:gd name="connsiteX11" fmla="*/ 516129 w 523536"/>
              <a:gd name="connsiteY11" fmla="*/ 265156 h 403435"/>
              <a:gd name="connsiteX12" fmla="*/ 464622 w 523536"/>
              <a:gd name="connsiteY12" fmla="*/ 95114 h 403435"/>
              <a:gd name="connsiteX13" fmla="*/ 257614 w 523536"/>
              <a:gd name="connsiteY13" fmla="*/ 0 h 403435"/>
              <a:gd name="connsiteX14" fmla="*/ 386295 w 523536"/>
              <a:gd name="connsiteY14" fmla="*/ 128684 h 403435"/>
              <a:gd name="connsiteX15" fmla="*/ 252020 w 523536"/>
              <a:gd name="connsiteY15" fmla="*/ 179038 h 403435"/>
              <a:gd name="connsiteX16" fmla="*/ 123339 w 523536"/>
              <a:gd name="connsiteY16" fmla="*/ 95114 h 403435"/>
              <a:gd name="connsiteX17" fmla="*/ 235235 w 523536"/>
              <a:gd name="connsiteY17" fmla="*/ 5595 h 403435"/>
              <a:gd name="connsiteX18" fmla="*/ 50607 w 523536"/>
              <a:gd name="connsiteY18" fmla="*/ 55949 h 403435"/>
              <a:gd name="connsiteX0" fmla="*/ 50607 w 523536"/>
              <a:gd name="connsiteY0" fmla="*/ 55949 h 400419"/>
              <a:gd name="connsiteX1" fmla="*/ 6031 w 523536"/>
              <a:gd name="connsiteY1" fmla="*/ 188707 h 400419"/>
              <a:gd name="connsiteX2" fmla="*/ 69626 w 523536"/>
              <a:gd name="connsiteY2" fmla="*/ 211511 h 400419"/>
              <a:gd name="connsiteX3" fmla="*/ 48002 w 523536"/>
              <a:gd name="connsiteY3" fmla="*/ 291083 h 400419"/>
              <a:gd name="connsiteX4" fmla="*/ 104289 w 523536"/>
              <a:gd name="connsiteY4" fmla="*/ 292447 h 400419"/>
              <a:gd name="connsiteX5" fmla="*/ 132124 w 523536"/>
              <a:gd name="connsiteY5" fmla="*/ 361892 h 400419"/>
              <a:gd name="connsiteX6" fmla="*/ 196072 w 523536"/>
              <a:gd name="connsiteY6" fmla="*/ 335697 h 400419"/>
              <a:gd name="connsiteX7" fmla="*/ 273194 w 523536"/>
              <a:gd name="connsiteY7" fmla="*/ 399708 h 400419"/>
              <a:gd name="connsiteX8" fmla="*/ 338177 w 523536"/>
              <a:gd name="connsiteY8" fmla="*/ 340208 h 400419"/>
              <a:gd name="connsiteX9" fmla="*/ 400830 w 523536"/>
              <a:gd name="connsiteY9" fmla="*/ 377069 h 400419"/>
              <a:gd name="connsiteX10" fmla="*/ 441147 w 523536"/>
              <a:gd name="connsiteY10" fmla="*/ 312288 h 400419"/>
              <a:gd name="connsiteX11" fmla="*/ 516129 w 523536"/>
              <a:gd name="connsiteY11" fmla="*/ 265156 h 400419"/>
              <a:gd name="connsiteX12" fmla="*/ 464622 w 523536"/>
              <a:gd name="connsiteY12" fmla="*/ 95114 h 400419"/>
              <a:gd name="connsiteX13" fmla="*/ 257614 w 523536"/>
              <a:gd name="connsiteY13" fmla="*/ 0 h 400419"/>
              <a:gd name="connsiteX14" fmla="*/ 386295 w 523536"/>
              <a:gd name="connsiteY14" fmla="*/ 128684 h 400419"/>
              <a:gd name="connsiteX15" fmla="*/ 252020 w 523536"/>
              <a:gd name="connsiteY15" fmla="*/ 179038 h 400419"/>
              <a:gd name="connsiteX16" fmla="*/ 123339 w 523536"/>
              <a:gd name="connsiteY16" fmla="*/ 95114 h 400419"/>
              <a:gd name="connsiteX17" fmla="*/ 235235 w 523536"/>
              <a:gd name="connsiteY17" fmla="*/ 5595 h 400419"/>
              <a:gd name="connsiteX18" fmla="*/ 50607 w 523536"/>
              <a:gd name="connsiteY18" fmla="*/ 55949 h 400419"/>
              <a:gd name="connsiteX0" fmla="*/ 50607 w 523536"/>
              <a:gd name="connsiteY0" fmla="*/ 55949 h 400419"/>
              <a:gd name="connsiteX1" fmla="*/ 6031 w 523536"/>
              <a:gd name="connsiteY1" fmla="*/ 188707 h 400419"/>
              <a:gd name="connsiteX2" fmla="*/ 69626 w 523536"/>
              <a:gd name="connsiteY2" fmla="*/ 211511 h 400419"/>
              <a:gd name="connsiteX3" fmla="*/ 48002 w 523536"/>
              <a:gd name="connsiteY3" fmla="*/ 291083 h 400419"/>
              <a:gd name="connsiteX4" fmla="*/ 104289 w 523536"/>
              <a:gd name="connsiteY4" fmla="*/ 292447 h 400419"/>
              <a:gd name="connsiteX5" fmla="*/ 132124 w 523536"/>
              <a:gd name="connsiteY5" fmla="*/ 361892 h 400419"/>
              <a:gd name="connsiteX6" fmla="*/ 196072 w 523536"/>
              <a:gd name="connsiteY6" fmla="*/ 335697 h 400419"/>
              <a:gd name="connsiteX7" fmla="*/ 273194 w 523536"/>
              <a:gd name="connsiteY7" fmla="*/ 399708 h 400419"/>
              <a:gd name="connsiteX8" fmla="*/ 338177 w 523536"/>
              <a:gd name="connsiteY8" fmla="*/ 340208 h 400419"/>
              <a:gd name="connsiteX9" fmla="*/ 400830 w 523536"/>
              <a:gd name="connsiteY9" fmla="*/ 377069 h 400419"/>
              <a:gd name="connsiteX10" fmla="*/ 441147 w 523536"/>
              <a:gd name="connsiteY10" fmla="*/ 312288 h 400419"/>
              <a:gd name="connsiteX11" fmla="*/ 516129 w 523536"/>
              <a:gd name="connsiteY11" fmla="*/ 265156 h 400419"/>
              <a:gd name="connsiteX12" fmla="*/ 464622 w 523536"/>
              <a:gd name="connsiteY12" fmla="*/ 95114 h 400419"/>
              <a:gd name="connsiteX13" fmla="*/ 257614 w 523536"/>
              <a:gd name="connsiteY13" fmla="*/ 0 h 400419"/>
              <a:gd name="connsiteX14" fmla="*/ 386295 w 523536"/>
              <a:gd name="connsiteY14" fmla="*/ 128684 h 400419"/>
              <a:gd name="connsiteX15" fmla="*/ 252020 w 523536"/>
              <a:gd name="connsiteY15" fmla="*/ 179038 h 400419"/>
              <a:gd name="connsiteX16" fmla="*/ 123339 w 523536"/>
              <a:gd name="connsiteY16" fmla="*/ 95114 h 400419"/>
              <a:gd name="connsiteX17" fmla="*/ 235235 w 523536"/>
              <a:gd name="connsiteY17" fmla="*/ 5595 h 400419"/>
              <a:gd name="connsiteX18" fmla="*/ 50607 w 523536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36037 w 527449"/>
              <a:gd name="connsiteY4" fmla="*/ 361892 h 400419"/>
              <a:gd name="connsiteX5" fmla="*/ 199985 w 527449"/>
              <a:gd name="connsiteY5" fmla="*/ 335697 h 400419"/>
              <a:gd name="connsiteX6" fmla="*/ 277107 w 527449"/>
              <a:gd name="connsiteY6" fmla="*/ 399708 h 400419"/>
              <a:gd name="connsiteX7" fmla="*/ 342090 w 527449"/>
              <a:gd name="connsiteY7" fmla="*/ 340208 h 400419"/>
              <a:gd name="connsiteX8" fmla="*/ 404743 w 527449"/>
              <a:gd name="connsiteY8" fmla="*/ 377069 h 400419"/>
              <a:gd name="connsiteX9" fmla="*/ 445060 w 527449"/>
              <a:gd name="connsiteY9" fmla="*/ 312288 h 400419"/>
              <a:gd name="connsiteX10" fmla="*/ 520042 w 527449"/>
              <a:gd name="connsiteY10" fmla="*/ 265156 h 400419"/>
              <a:gd name="connsiteX11" fmla="*/ 468535 w 527449"/>
              <a:gd name="connsiteY11" fmla="*/ 95114 h 400419"/>
              <a:gd name="connsiteX12" fmla="*/ 261527 w 527449"/>
              <a:gd name="connsiteY12" fmla="*/ 0 h 400419"/>
              <a:gd name="connsiteX13" fmla="*/ 390208 w 527449"/>
              <a:gd name="connsiteY13" fmla="*/ 128684 h 400419"/>
              <a:gd name="connsiteX14" fmla="*/ 255933 w 527449"/>
              <a:gd name="connsiteY14" fmla="*/ 179038 h 400419"/>
              <a:gd name="connsiteX15" fmla="*/ 127252 w 527449"/>
              <a:gd name="connsiteY15" fmla="*/ 95114 h 400419"/>
              <a:gd name="connsiteX16" fmla="*/ 239148 w 527449"/>
              <a:gd name="connsiteY16" fmla="*/ 5595 h 400419"/>
              <a:gd name="connsiteX17" fmla="*/ 54520 w 527449"/>
              <a:gd name="connsiteY17" fmla="*/ 55949 h 400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27449" h="400419">
                <a:moveTo>
                  <a:pt x="54520" y="55949"/>
                </a:moveTo>
                <a:cubicBezTo>
                  <a:pt x="20024" y="85409"/>
                  <a:pt x="-18626" y="150080"/>
                  <a:pt x="9944" y="188707"/>
                </a:cubicBezTo>
                <a:cubicBezTo>
                  <a:pt x="38514" y="227334"/>
                  <a:pt x="71306" y="196036"/>
                  <a:pt x="73539" y="211511"/>
                </a:cubicBezTo>
                <a:cubicBezTo>
                  <a:pt x="63094" y="241703"/>
                  <a:pt x="41499" y="266020"/>
                  <a:pt x="51915" y="291083"/>
                </a:cubicBezTo>
                <a:cubicBezTo>
                  <a:pt x="62331" y="316146"/>
                  <a:pt x="111359" y="354456"/>
                  <a:pt x="136037" y="361892"/>
                </a:cubicBezTo>
                <a:cubicBezTo>
                  <a:pt x="170384" y="381800"/>
                  <a:pt x="182823" y="333099"/>
                  <a:pt x="199985" y="335697"/>
                </a:cubicBezTo>
                <a:cubicBezTo>
                  <a:pt x="225692" y="357034"/>
                  <a:pt x="191075" y="406946"/>
                  <a:pt x="277107" y="399708"/>
                </a:cubicBezTo>
                <a:cubicBezTo>
                  <a:pt x="363139" y="392470"/>
                  <a:pt x="320817" y="343981"/>
                  <a:pt x="342090" y="340208"/>
                </a:cubicBezTo>
                <a:cubicBezTo>
                  <a:pt x="357009" y="327153"/>
                  <a:pt x="374881" y="391247"/>
                  <a:pt x="404743" y="377069"/>
                </a:cubicBezTo>
                <a:cubicBezTo>
                  <a:pt x="434605" y="362891"/>
                  <a:pt x="428083" y="337100"/>
                  <a:pt x="445060" y="312288"/>
                </a:cubicBezTo>
                <a:cubicBezTo>
                  <a:pt x="455317" y="296436"/>
                  <a:pt x="495971" y="324870"/>
                  <a:pt x="520042" y="265156"/>
                </a:cubicBezTo>
                <a:cubicBezTo>
                  <a:pt x="544113" y="205442"/>
                  <a:pt x="504901" y="148266"/>
                  <a:pt x="468535" y="95114"/>
                </a:cubicBezTo>
                <a:lnTo>
                  <a:pt x="261527" y="0"/>
                </a:lnTo>
                <a:cubicBezTo>
                  <a:pt x="247271" y="71470"/>
                  <a:pt x="404464" y="95314"/>
                  <a:pt x="390208" y="128684"/>
                </a:cubicBezTo>
                <a:cubicBezTo>
                  <a:pt x="389276" y="158524"/>
                  <a:pt x="299759" y="184633"/>
                  <a:pt x="255933" y="179038"/>
                </a:cubicBezTo>
                <a:cubicBezTo>
                  <a:pt x="212107" y="173443"/>
                  <a:pt x="130049" y="124021"/>
                  <a:pt x="127252" y="95114"/>
                </a:cubicBezTo>
                <a:cubicBezTo>
                  <a:pt x="129626" y="55749"/>
                  <a:pt x="246299" y="51310"/>
                  <a:pt x="239148" y="5595"/>
                </a:cubicBezTo>
                <a:lnTo>
                  <a:pt x="54520" y="55949"/>
                </a:lnTo>
                <a:close/>
              </a:path>
            </a:pathLst>
          </a:custGeom>
          <a:solidFill>
            <a:schemeClr val="tx1"/>
          </a:solidFill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 flipH="1">
            <a:off x="588140" y="5825908"/>
            <a:ext cx="180259" cy="93570"/>
            <a:chOff x="7733858" y="5684300"/>
            <a:chExt cx="180259" cy="93570"/>
          </a:xfrm>
        </p:grpSpPr>
        <p:sp>
          <p:nvSpPr>
            <p:cNvPr id="7" name="Oval 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121516" y="5698676"/>
            <a:ext cx="791321" cy="1013728"/>
            <a:chOff x="2893104" y="5708584"/>
            <a:chExt cx="791321" cy="1013728"/>
          </a:xfrm>
        </p:grpSpPr>
        <p:grpSp>
          <p:nvGrpSpPr>
            <p:cNvPr id="17" name="Group 16"/>
            <p:cNvGrpSpPr>
              <a:grpSpLocks noChangeAspect="1"/>
            </p:cNvGrpSpPr>
            <p:nvPr/>
          </p:nvGrpSpPr>
          <p:grpSpPr>
            <a:xfrm>
              <a:off x="2893104" y="5708584"/>
              <a:ext cx="791321" cy="1013728"/>
              <a:chOff x="5381882" y="3117129"/>
              <a:chExt cx="1231640" cy="1577804"/>
            </a:xfrm>
          </p:grpSpPr>
          <p:sp>
            <p:nvSpPr>
              <p:cNvPr id="22" name="Chord 3"/>
              <p:cNvSpPr/>
              <p:nvPr/>
            </p:nvSpPr>
            <p:spPr>
              <a:xfrm>
                <a:off x="5381882" y="3890610"/>
                <a:ext cx="1231640" cy="804323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652009" y="3117129"/>
                <a:ext cx="794595" cy="773482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Freeform 17"/>
            <p:cNvSpPr/>
            <p:nvPr/>
          </p:nvSpPr>
          <p:spPr>
            <a:xfrm>
              <a:off x="3029449" y="5959828"/>
              <a:ext cx="481153" cy="570684"/>
            </a:xfrm>
            <a:custGeom>
              <a:avLst/>
              <a:gdLst>
                <a:gd name="connsiteX0" fmla="*/ 55948 w 481153"/>
                <a:gd name="connsiteY0" fmla="*/ 55949 h 570684"/>
                <a:gd name="connsiteX1" fmla="*/ 0 w 481153"/>
                <a:gd name="connsiteY1" fmla="*/ 229393 h 570684"/>
                <a:gd name="connsiteX2" fmla="*/ 78327 w 481153"/>
                <a:gd name="connsiteY2" fmla="*/ 184633 h 570684"/>
                <a:gd name="connsiteX3" fmla="*/ 50353 w 481153"/>
                <a:gd name="connsiteY3" fmla="*/ 352481 h 570684"/>
                <a:gd name="connsiteX4" fmla="*/ 128680 w 481153"/>
                <a:gd name="connsiteY4" fmla="*/ 279747 h 570684"/>
                <a:gd name="connsiteX5" fmla="*/ 117491 w 481153"/>
                <a:gd name="connsiteY5" fmla="*/ 464380 h 570684"/>
                <a:gd name="connsiteX6" fmla="*/ 201413 w 481153"/>
                <a:gd name="connsiteY6" fmla="*/ 335697 h 570684"/>
                <a:gd name="connsiteX7" fmla="*/ 190223 w 481153"/>
                <a:gd name="connsiteY7" fmla="*/ 570684 h 570684"/>
                <a:gd name="connsiteX8" fmla="*/ 285335 w 481153"/>
                <a:gd name="connsiteY8" fmla="*/ 330102 h 570684"/>
                <a:gd name="connsiteX9" fmla="*/ 330093 w 481153"/>
                <a:gd name="connsiteY9" fmla="*/ 492355 h 570684"/>
                <a:gd name="connsiteX10" fmla="*/ 346877 w 481153"/>
                <a:gd name="connsiteY10" fmla="*/ 296532 h 570684"/>
                <a:gd name="connsiteX11" fmla="*/ 419610 w 481153"/>
                <a:gd name="connsiteY11" fmla="*/ 414026 h 570684"/>
                <a:gd name="connsiteX12" fmla="*/ 419610 w 481153"/>
                <a:gd name="connsiteY12" fmla="*/ 201418 h 570684"/>
                <a:gd name="connsiteX13" fmla="*/ 481153 w 481153"/>
                <a:gd name="connsiteY13" fmla="*/ 318912 h 570684"/>
                <a:gd name="connsiteX14" fmla="*/ 469963 w 481153"/>
                <a:gd name="connsiteY14" fmla="*/ 95114 h 570684"/>
                <a:gd name="connsiteX15" fmla="*/ 262955 w 481153"/>
                <a:gd name="connsiteY15" fmla="*/ 0 h 570684"/>
                <a:gd name="connsiteX16" fmla="*/ 391636 w 481153"/>
                <a:gd name="connsiteY16" fmla="*/ 128684 h 570684"/>
                <a:gd name="connsiteX17" fmla="*/ 257361 w 481153"/>
                <a:gd name="connsiteY17" fmla="*/ 179038 h 570684"/>
                <a:gd name="connsiteX18" fmla="*/ 128680 w 481153"/>
                <a:gd name="connsiteY18" fmla="*/ 95114 h 570684"/>
                <a:gd name="connsiteX19" fmla="*/ 240576 w 481153"/>
                <a:gd name="connsiteY19" fmla="*/ 5595 h 570684"/>
                <a:gd name="connsiteX20" fmla="*/ 55948 w 481153"/>
                <a:gd name="connsiteY20" fmla="*/ 55949 h 570684"/>
                <a:gd name="connsiteX0" fmla="*/ 55948 w 481153"/>
                <a:gd name="connsiteY0" fmla="*/ 55949 h 570684"/>
                <a:gd name="connsiteX1" fmla="*/ 0 w 481153"/>
                <a:gd name="connsiteY1" fmla="*/ 229393 h 570684"/>
                <a:gd name="connsiteX2" fmla="*/ 78327 w 481153"/>
                <a:gd name="connsiteY2" fmla="*/ 184633 h 570684"/>
                <a:gd name="connsiteX3" fmla="*/ 50353 w 481153"/>
                <a:gd name="connsiteY3" fmla="*/ 352481 h 570684"/>
                <a:gd name="connsiteX4" fmla="*/ 128680 w 481153"/>
                <a:gd name="connsiteY4" fmla="*/ 279747 h 570684"/>
                <a:gd name="connsiteX5" fmla="*/ 117491 w 481153"/>
                <a:gd name="connsiteY5" fmla="*/ 464380 h 570684"/>
                <a:gd name="connsiteX6" fmla="*/ 201413 w 481153"/>
                <a:gd name="connsiteY6" fmla="*/ 335697 h 570684"/>
                <a:gd name="connsiteX7" fmla="*/ 190223 w 481153"/>
                <a:gd name="connsiteY7" fmla="*/ 570684 h 570684"/>
                <a:gd name="connsiteX8" fmla="*/ 285335 w 481153"/>
                <a:gd name="connsiteY8" fmla="*/ 330102 h 570684"/>
                <a:gd name="connsiteX9" fmla="*/ 330093 w 481153"/>
                <a:gd name="connsiteY9" fmla="*/ 492355 h 570684"/>
                <a:gd name="connsiteX10" fmla="*/ 346877 w 481153"/>
                <a:gd name="connsiteY10" fmla="*/ 296532 h 570684"/>
                <a:gd name="connsiteX11" fmla="*/ 419610 w 481153"/>
                <a:gd name="connsiteY11" fmla="*/ 414026 h 570684"/>
                <a:gd name="connsiteX12" fmla="*/ 419610 w 481153"/>
                <a:gd name="connsiteY12" fmla="*/ 201418 h 570684"/>
                <a:gd name="connsiteX13" fmla="*/ 481153 w 481153"/>
                <a:gd name="connsiteY13" fmla="*/ 318912 h 570684"/>
                <a:gd name="connsiteX14" fmla="*/ 469963 w 481153"/>
                <a:gd name="connsiteY14" fmla="*/ 95114 h 570684"/>
                <a:gd name="connsiteX15" fmla="*/ 262955 w 481153"/>
                <a:gd name="connsiteY15" fmla="*/ 0 h 570684"/>
                <a:gd name="connsiteX16" fmla="*/ 391636 w 481153"/>
                <a:gd name="connsiteY16" fmla="*/ 128684 h 570684"/>
                <a:gd name="connsiteX17" fmla="*/ 257361 w 481153"/>
                <a:gd name="connsiteY17" fmla="*/ 179038 h 570684"/>
                <a:gd name="connsiteX18" fmla="*/ 128680 w 481153"/>
                <a:gd name="connsiteY18" fmla="*/ 95114 h 570684"/>
                <a:gd name="connsiteX19" fmla="*/ 240576 w 481153"/>
                <a:gd name="connsiteY19" fmla="*/ 5595 h 570684"/>
                <a:gd name="connsiteX20" fmla="*/ 55948 w 481153"/>
                <a:gd name="connsiteY20" fmla="*/ 55949 h 57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81153" h="570684">
                  <a:moveTo>
                    <a:pt x="55948" y="55949"/>
                  </a:moveTo>
                  <a:lnTo>
                    <a:pt x="0" y="229393"/>
                  </a:lnTo>
                  <a:lnTo>
                    <a:pt x="78327" y="184633"/>
                  </a:lnTo>
                  <a:lnTo>
                    <a:pt x="50353" y="352481"/>
                  </a:lnTo>
                  <a:lnTo>
                    <a:pt x="128680" y="279747"/>
                  </a:lnTo>
                  <a:lnTo>
                    <a:pt x="117491" y="464380"/>
                  </a:lnTo>
                  <a:lnTo>
                    <a:pt x="201413" y="335697"/>
                  </a:lnTo>
                  <a:lnTo>
                    <a:pt x="190223" y="570684"/>
                  </a:lnTo>
                  <a:lnTo>
                    <a:pt x="285335" y="330102"/>
                  </a:lnTo>
                  <a:lnTo>
                    <a:pt x="330093" y="492355"/>
                  </a:lnTo>
                  <a:lnTo>
                    <a:pt x="346877" y="296532"/>
                  </a:lnTo>
                  <a:lnTo>
                    <a:pt x="419610" y="414026"/>
                  </a:lnTo>
                  <a:lnTo>
                    <a:pt x="419610" y="201418"/>
                  </a:lnTo>
                  <a:lnTo>
                    <a:pt x="481153" y="318912"/>
                  </a:lnTo>
                  <a:lnTo>
                    <a:pt x="469963" y="95114"/>
                  </a:lnTo>
                  <a:lnTo>
                    <a:pt x="262955" y="0"/>
                  </a:lnTo>
                  <a:lnTo>
                    <a:pt x="391636" y="128684"/>
                  </a:lnTo>
                  <a:cubicBezTo>
                    <a:pt x="390704" y="158524"/>
                    <a:pt x="301187" y="184633"/>
                    <a:pt x="257361" y="179038"/>
                  </a:cubicBezTo>
                  <a:cubicBezTo>
                    <a:pt x="213535" y="173443"/>
                    <a:pt x="131477" y="124021"/>
                    <a:pt x="128680" y="95114"/>
                  </a:cubicBezTo>
                  <a:lnTo>
                    <a:pt x="240576" y="5595"/>
                  </a:lnTo>
                  <a:lnTo>
                    <a:pt x="55948" y="55949"/>
                  </a:lnTo>
                  <a:close/>
                </a:path>
              </a:pathLst>
            </a:custGeom>
            <a:solidFill>
              <a:schemeClr val="tx1"/>
            </a:solidFill>
            <a:ln w="285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189204" y="5835816"/>
              <a:ext cx="180259" cy="93570"/>
              <a:chOff x="7733858" y="5684300"/>
              <a:chExt cx="180259" cy="9357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7733858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7872945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430948" y="3494155"/>
            <a:ext cx="839729" cy="1037571"/>
            <a:chOff x="2109086" y="172756"/>
            <a:chExt cx="5117409" cy="6323078"/>
          </a:xfrm>
        </p:grpSpPr>
        <p:sp>
          <p:nvSpPr>
            <p:cNvPr id="28" name="Freeform 27"/>
            <p:cNvSpPr/>
            <p:nvPr/>
          </p:nvSpPr>
          <p:spPr>
            <a:xfrm>
              <a:off x="3115525" y="5470524"/>
              <a:ext cx="2996461" cy="1025310"/>
            </a:xfrm>
            <a:custGeom>
              <a:avLst/>
              <a:gdLst>
                <a:gd name="connsiteX0" fmla="*/ 13229 w 2996461"/>
                <a:gd name="connsiteY0" fmla="*/ 826863 h 1025310"/>
                <a:gd name="connsiteX1" fmla="*/ 1091426 w 2996461"/>
                <a:gd name="connsiteY1" fmla="*/ 456428 h 1025310"/>
                <a:gd name="connsiteX2" fmla="*/ 449800 w 2996461"/>
                <a:gd name="connsiteY2" fmla="*/ 238137 h 1025310"/>
                <a:gd name="connsiteX3" fmla="*/ 469644 w 2996461"/>
                <a:gd name="connsiteY3" fmla="*/ 138913 h 1025310"/>
                <a:gd name="connsiteX4" fmla="*/ 1455235 w 2996461"/>
                <a:gd name="connsiteY4" fmla="*/ 291056 h 1025310"/>
                <a:gd name="connsiteX5" fmla="*/ 1448620 w 2996461"/>
                <a:gd name="connsiteY5" fmla="*/ 0 h 1025310"/>
                <a:gd name="connsiteX6" fmla="*/ 1666905 w 2996461"/>
                <a:gd name="connsiteY6" fmla="*/ 13230 h 1025310"/>
                <a:gd name="connsiteX7" fmla="*/ 1666905 w 2996461"/>
                <a:gd name="connsiteY7" fmla="*/ 297671 h 1025310"/>
                <a:gd name="connsiteX8" fmla="*/ 2804634 w 2996461"/>
                <a:gd name="connsiteY8" fmla="*/ 165373 h 1025310"/>
                <a:gd name="connsiteX9" fmla="*/ 2831093 w 2996461"/>
                <a:gd name="connsiteY9" fmla="*/ 271211 h 1025310"/>
                <a:gd name="connsiteX10" fmla="*/ 2030714 w 2996461"/>
                <a:gd name="connsiteY10" fmla="*/ 469658 h 1025310"/>
                <a:gd name="connsiteX11" fmla="*/ 2970002 w 2996461"/>
                <a:gd name="connsiteY11" fmla="*/ 859938 h 1025310"/>
                <a:gd name="connsiteX12" fmla="*/ 2996461 w 2996461"/>
                <a:gd name="connsiteY12" fmla="*/ 1025310 h 1025310"/>
                <a:gd name="connsiteX13" fmla="*/ 1633832 w 2996461"/>
                <a:gd name="connsiteY13" fmla="*/ 615186 h 1025310"/>
                <a:gd name="connsiteX14" fmla="*/ 1494923 w 2996461"/>
                <a:gd name="connsiteY14" fmla="*/ 615186 h 1025310"/>
                <a:gd name="connsiteX15" fmla="*/ 0 w 2996461"/>
                <a:gd name="connsiteY15" fmla="*/ 998850 h 1025310"/>
                <a:gd name="connsiteX16" fmla="*/ 13229 w 2996461"/>
                <a:gd name="connsiteY16" fmla="*/ 826863 h 102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996461" h="1025310">
                  <a:moveTo>
                    <a:pt x="13229" y="826863"/>
                  </a:moveTo>
                  <a:lnTo>
                    <a:pt x="1091426" y="456428"/>
                  </a:lnTo>
                  <a:lnTo>
                    <a:pt x="449800" y="238137"/>
                  </a:lnTo>
                  <a:lnTo>
                    <a:pt x="469644" y="138913"/>
                  </a:lnTo>
                  <a:lnTo>
                    <a:pt x="1455235" y="291056"/>
                  </a:lnTo>
                  <a:lnTo>
                    <a:pt x="1448620" y="0"/>
                  </a:lnTo>
                  <a:lnTo>
                    <a:pt x="1666905" y="13230"/>
                  </a:lnTo>
                  <a:lnTo>
                    <a:pt x="1666905" y="297671"/>
                  </a:lnTo>
                  <a:lnTo>
                    <a:pt x="2804634" y="165373"/>
                  </a:lnTo>
                  <a:lnTo>
                    <a:pt x="2831093" y="271211"/>
                  </a:lnTo>
                  <a:lnTo>
                    <a:pt x="2030714" y="469658"/>
                  </a:lnTo>
                  <a:lnTo>
                    <a:pt x="2970002" y="859938"/>
                  </a:lnTo>
                  <a:lnTo>
                    <a:pt x="2996461" y="1025310"/>
                  </a:lnTo>
                  <a:lnTo>
                    <a:pt x="1633832" y="615186"/>
                  </a:lnTo>
                  <a:lnTo>
                    <a:pt x="1494923" y="615186"/>
                  </a:lnTo>
                  <a:lnTo>
                    <a:pt x="0" y="998850"/>
                  </a:lnTo>
                  <a:lnTo>
                    <a:pt x="13229" y="826863"/>
                  </a:lnTo>
                  <a:close/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2109086" y="172756"/>
              <a:ext cx="5117409" cy="5321097"/>
            </a:xfrm>
            <a:custGeom>
              <a:avLst/>
              <a:gdLst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6437"/>
                <a:gd name="connsiteY0" fmla="*/ 0 h 5137421"/>
                <a:gd name="connsiteX1" fmla="*/ 3809762 w 5146437"/>
                <a:gd name="connsiteY1" fmla="*/ 45768 h 5137421"/>
                <a:gd name="connsiteX2" fmla="*/ 4278832 w 5146437"/>
                <a:gd name="connsiteY2" fmla="*/ 572096 h 5137421"/>
                <a:gd name="connsiteX3" fmla="*/ 3695355 w 5146437"/>
                <a:gd name="connsiteY3" fmla="*/ 2734618 h 5137421"/>
                <a:gd name="connsiteX4" fmla="*/ 4118662 w 5146437"/>
                <a:gd name="connsiteY4" fmla="*/ 2883363 h 5137421"/>
                <a:gd name="connsiteX5" fmla="*/ 4896631 w 5146437"/>
                <a:gd name="connsiteY5" fmla="*/ 2700293 h 5137421"/>
                <a:gd name="connsiteX6" fmla="*/ 5136886 w 5146437"/>
                <a:gd name="connsiteY6" fmla="*/ 2917689 h 5137421"/>
                <a:gd name="connsiteX7" fmla="*/ 4955084 w 5146437"/>
                <a:gd name="connsiteY7" fmla="*/ 4133571 h 5137421"/>
                <a:gd name="connsiteX8" fmla="*/ 3569507 w 5146437"/>
                <a:gd name="connsiteY8" fmla="*/ 5137421 h 5137421"/>
                <a:gd name="connsiteX9" fmla="*/ 1636024 w 5146437"/>
                <a:gd name="connsiteY9" fmla="*/ 5034444 h 5137421"/>
                <a:gd name="connsiteX10" fmla="*/ 755088 w 5146437"/>
                <a:gd name="connsiteY10" fmla="*/ 4130532 h 5137421"/>
                <a:gd name="connsiteX11" fmla="*/ 0 w 5146437"/>
                <a:gd name="connsiteY11" fmla="*/ 263164 h 5137421"/>
                <a:gd name="connsiteX12" fmla="*/ 160171 w 5146437"/>
                <a:gd name="connsiteY12" fmla="*/ 0 h 5137421"/>
                <a:gd name="connsiteX0" fmla="*/ 160171 w 5155724"/>
                <a:gd name="connsiteY0" fmla="*/ 0 h 5137421"/>
                <a:gd name="connsiteX1" fmla="*/ 3809762 w 5155724"/>
                <a:gd name="connsiteY1" fmla="*/ 45768 h 5137421"/>
                <a:gd name="connsiteX2" fmla="*/ 4278832 w 5155724"/>
                <a:gd name="connsiteY2" fmla="*/ 572096 h 5137421"/>
                <a:gd name="connsiteX3" fmla="*/ 3695355 w 5155724"/>
                <a:gd name="connsiteY3" fmla="*/ 2734618 h 5137421"/>
                <a:gd name="connsiteX4" fmla="*/ 4118662 w 5155724"/>
                <a:gd name="connsiteY4" fmla="*/ 2883363 h 5137421"/>
                <a:gd name="connsiteX5" fmla="*/ 4896631 w 5155724"/>
                <a:gd name="connsiteY5" fmla="*/ 2700293 h 5137421"/>
                <a:gd name="connsiteX6" fmla="*/ 5136886 w 5155724"/>
                <a:gd name="connsiteY6" fmla="*/ 2917689 h 5137421"/>
                <a:gd name="connsiteX7" fmla="*/ 4955084 w 5155724"/>
                <a:gd name="connsiteY7" fmla="*/ 4133571 h 5137421"/>
                <a:gd name="connsiteX8" fmla="*/ 3569507 w 5155724"/>
                <a:gd name="connsiteY8" fmla="*/ 5137421 h 5137421"/>
                <a:gd name="connsiteX9" fmla="*/ 1636024 w 5155724"/>
                <a:gd name="connsiteY9" fmla="*/ 5034444 h 5137421"/>
                <a:gd name="connsiteX10" fmla="*/ 755088 w 5155724"/>
                <a:gd name="connsiteY10" fmla="*/ 4130532 h 5137421"/>
                <a:gd name="connsiteX11" fmla="*/ 0 w 5155724"/>
                <a:gd name="connsiteY11" fmla="*/ 263164 h 5137421"/>
                <a:gd name="connsiteX12" fmla="*/ 160171 w 5155724"/>
                <a:gd name="connsiteY12" fmla="*/ 0 h 5137421"/>
                <a:gd name="connsiteX0" fmla="*/ 160171 w 5155724"/>
                <a:gd name="connsiteY0" fmla="*/ 0 h 5137421"/>
                <a:gd name="connsiteX1" fmla="*/ 3809762 w 5155724"/>
                <a:gd name="connsiteY1" fmla="*/ 45768 h 5137421"/>
                <a:gd name="connsiteX2" fmla="*/ 4278832 w 5155724"/>
                <a:gd name="connsiteY2" fmla="*/ 572096 h 5137421"/>
                <a:gd name="connsiteX3" fmla="*/ 3695355 w 5155724"/>
                <a:gd name="connsiteY3" fmla="*/ 2734618 h 5137421"/>
                <a:gd name="connsiteX4" fmla="*/ 4118662 w 5155724"/>
                <a:gd name="connsiteY4" fmla="*/ 2883363 h 5137421"/>
                <a:gd name="connsiteX5" fmla="*/ 4896631 w 5155724"/>
                <a:gd name="connsiteY5" fmla="*/ 2700293 h 5137421"/>
                <a:gd name="connsiteX6" fmla="*/ 5136886 w 5155724"/>
                <a:gd name="connsiteY6" fmla="*/ 2917689 h 5137421"/>
                <a:gd name="connsiteX7" fmla="*/ 4955084 w 5155724"/>
                <a:gd name="connsiteY7" fmla="*/ 4133571 h 5137421"/>
                <a:gd name="connsiteX8" fmla="*/ 3569507 w 5155724"/>
                <a:gd name="connsiteY8" fmla="*/ 5137421 h 5137421"/>
                <a:gd name="connsiteX9" fmla="*/ 1636024 w 5155724"/>
                <a:gd name="connsiteY9" fmla="*/ 5034444 h 5137421"/>
                <a:gd name="connsiteX10" fmla="*/ 755088 w 5155724"/>
                <a:gd name="connsiteY10" fmla="*/ 4130532 h 5137421"/>
                <a:gd name="connsiteX11" fmla="*/ 0 w 5155724"/>
                <a:gd name="connsiteY11" fmla="*/ 263164 h 5137421"/>
                <a:gd name="connsiteX12" fmla="*/ 160171 w 5155724"/>
                <a:gd name="connsiteY12" fmla="*/ 0 h 5137421"/>
                <a:gd name="connsiteX0" fmla="*/ 160171 w 5155724"/>
                <a:gd name="connsiteY0" fmla="*/ 0 h 5190340"/>
                <a:gd name="connsiteX1" fmla="*/ 3809762 w 5155724"/>
                <a:gd name="connsiteY1" fmla="*/ 45768 h 5190340"/>
                <a:gd name="connsiteX2" fmla="*/ 4278832 w 5155724"/>
                <a:gd name="connsiteY2" fmla="*/ 572096 h 5190340"/>
                <a:gd name="connsiteX3" fmla="*/ 3695355 w 5155724"/>
                <a:gd name="connsiteY3" fmla="*/ 2734618 h 5190340"/>
                <a:gd name="connsiteX4" fmla="*/ 4118662 w 5155724"/>
                <a:gd name="connsiteY4" fmla="*/ 2883363 h 5190340"/>
                <a:gd name="connsiteX5" fmla="*/ 4896631 w 5155724"/>
                <a:gd name="connsiteY5" fmla="*/ 2700293 h 5190340"/>
                <a:gd name="connsiteX6" fmla="*/ 5136886 w 5155724"/>
                <a:gd name="connsiteY6" fmla="*/ 2917689 h 5190340"/>
                <a:gd name="connsiteX7" fmla="*/ 4955084 w 5155724"/>
                <a:gd name="connsiteY7" fmla="*/ 4133571 h 5190340"/>
                <a:gd name="connsiteX8" fmla="*/ 3576122 w 5155724"/>
                <a:gd name="connsiteY8" fmla="*/ 5190340 h 5190340"/>
                <a:gd name="connsiteX9" fmla="*/ 1636024 w 5155724"/>
                <a:gd name="connsiteY9" fmla="*/ 5034444 h 5190340"/>
                <a:gd name="connsiteX10" fmla="*/ 755088 w 5155724"/>
                <a:gd name="connsiteY10" fmla="*/ 4130532 h 5190340"/>
                <a:gd name="connsiteX11" fmla="*/ 0 w 5155724"/>
                <a:gd name="connsiteY11" fmla="*/ 263164 h 5190340"/>
                <a:gd name="connsiteX12" fmla="*/ 160171 w 5155724"/>
                <a:gd name="connsiteY12" fmla="*/ 0 h 5190340"/>
                <a:gd name="connsiteX0" fmla="*/ 160171 w 5155724"/>
                <a:gd name="connsiteY0" fmla="*/ 0 h 5190340"/>
                <a:gd name="connsiteX1" fmla="*/ 3809762 w 5155724"/>
                <a:gd name="connsiteY1" fmla="*/ 45768 h 5190340"/>
                <a:gd name="connsiteX2" fmla="*/ 4278832 w 5155724"/>
                <a:gd name="connsiteY2" fmla="*/ 572096 h 5190340"/>
                <a:gd name="connsiteX3" fmla="*/ 3695355 w 5155724"/>
                <a:gd name="connsiteY3" fmla="*/ 2734618 h 5190340"/>
                <a:gd name="connsiteX4" fmla="*/ 4118662 w 5155724"/>
                <a:gd name="connsiteY4" fmla="*/ 2883363 h 5190340"/>
                <a:gd name="connsiteX5" fmla="*/ 4896631 w 5155724"/>
                <a:gd name="connsiteY5" fmla="*/ 2700293 h 5190340"/>
                <a:gd name="connsiteX6" fmla="*/ 5136886 w 5155724"/>
                <a:gd name="connsiteY6" fmla="*/ 2917689 h 5190340"/>
                <a:gd name="connsiteX7" fmla="*/ 4955084 w 5155724"/>
                <a:gd name="connsiteY7" fmla="*/ 4133571 h 5190340"/>
                <a:gd name="connsiteX8" fmla="*/ 3576122 w 5155724"/>
                <a:gd name="connsiteY8" fmla="*/ 5190340 h 5190340"/>
                <a:gd name="connsiteX9" fmla="*/ 1636024 w 5155724"/>
                <a:gd name="connsiteY9" fmla="*/ 5034444 h 5190340"/>
                <a:gd name="connsiteX10" fmla="*/ 755088 w 5155724"/>
                <a:gd name="connsiteY10" fmla="*/ 4130532 h 5190340"/>
                <a:gd name="connsiteX11" fmla="*/ 0 w 5155724"/>
                <a:gd name="connsiteY11" fmla="*/ 263164 h 5190340"/>
                <a:gd name="connsiteX12" fmla="*/ 160171 w 5155724"/>
                <a:gd name="connsiteY12" fmla="*/ 0 h 5190340"/>
                <a:gd name="connsiteX0" fmla="*/ 160171 w 5155724"/>
                <a:gd name="connsiteY0" fmla="*/ 0 h 5233075"/>
                <a:gd name="connsiteX1" fmla="*/ 3809762 w 5155724"/>
                <a:gd name="connsiteY1" fmla="*/ 45768 h 5233075"/>
                <a:gd name="connsiteX2" fmla="*/ 4278832 w 5155724"/>
                <a:gd name="connsiteY2" fmla="*/ 572096 h 5233075"/>
                <a:gd name="connsiteX3" fmla="*/ 3695355 w 5155724"/>
                <a:gd name="connsiteY3" fmla="*/ 2734618 h 5233075"/>
                <a:gd name="connsiteX4" fmla="*/ 4118662 w 5155724"/>
                <a:gd name="connsiteY4" fmla="*/ 2883363 h 5233075"/>
                <a:gd name="connsiteX5" fmla="*/ 4896631 w 5155724"/>
                <a:gd name="connsiteY5" fmla="*/ 2700293 h 5233075"/>
                <a:gd name="connsiteX6" fmla="*/ 5136886 w 5155724"/>
                <a:gd name="connsiteY6" fmla="*/ 2917689 h 5233075"/>
                <a:gd name="connsiteX7" fmla="*/ 4955084 w 5155724"/>
                <a:gd name="connsiteY7" fmla="*/ 4133571 h 5233075"/>
                <a:gd name="connsiteX8" fmla="*/ 3576122 w 5155724"/>
                <a:gd name="connsiteY8" fmla="*/ 5190340 h 5233075"/>
                <a:gd name="connsiteX9" fmla="*/ 1636024 w 5155724"/>
                <a:gd name="connsiteY9" fmla="*/ 5034444 h 5233075"/>
                <a:gd name="connsiteX10" fmla="*/ 755088 w 5155724"/>
                <a:gd name="connsiteY10" fmla="*/ 4130532 h 5233075"/>
                <a:gd name="connsiteX11" fmla="*/ 0 w 5155724"/>
                <a:gd name="connsiteY11" fmla="*/ 263164 h 5233075"/>
                <a:gd name="connsiteX12" fmla="*/ 160171 w 5155724"/>
                <a:gd name="connsiteY12" fmla="*/ 0 h 5233075"/>
                <a:gd name="connsiteX0" fmla="*/ 160171 w 5155724"/>
                <a:gd name="connsiteY0" fmla="*/ 0 h 5265166"/>
                <a:gd name="connsiteX1" fmla="*/ 3809762 w 5155724"/>
                <a:gd name="connsiteY1" fmla="*/ 45768 h 5265166"/>
                <a:gd name="connsiteX2" fmla="*/ 4278832 w 5155724"/>
                <a:gd name="connsiteY2" fmla="*/ 572096 h 5265166"/>
                <a:gd name="connsiteX3" fmla="*/ 3695355 w 5155724"/>
                <a:gd name="connsiteY3" fmla="*/ 2734618 h 5265166"/>
                <a:gd name="connsiteX4" fmla="*/ 4118662 w 5155724"/>
                <a:gd name="connsiteY4" fmla="*/ 2883363 h 5265166"/>
                <a:gd name="connsiteX5" fmla="*/ 4896631 w 5155724"/>
                <a:gd name="connsiteY5" fmla="*/ 2700293 h 5265166"/>
                <a:gd name="connsiteX6" fmla="*/ 5136886 w 5155724"/>
                <a:gd name="connsiteY6" fmla="*/ 2917689 h 5265166"/>
                <a:gd name="connsiteX7" fmla="*/ 4955084 w 5155724"/>
                <a:gd name="connsiteY7" fmla="*/ 4133571 h 5265166"/>
                <a:gd name="connsiteX8" fmla="*/ 3576122 w 5155724"/>
                <a:gd name="connsiteY8" fmla="*/ 5190340 h 5265166"/>
                <a:gd name="connsiteX9" fmla="*/ 1636024 w 5155724"/>
                <a:gd name="connsiteY9" fmla="*/ 5034444 h 5265166"/>
                <a:gd name="connsiteX10" fmla="*/ 755088 w 5155724"/>
                <a:gd name="connsiteY10" fmla="*/ 4130532 h 5265166"/>
                <a:gd name="connsiteX11" fmla="*/ 0 w 5155724"/>
                <a:gd name="connsiteY11" fmla="*/ 263164 h 5265166"/>
                <a:gd name="connsiteX12" fmla="*/ 160171 w 5155724"/>
                <a:gd name="connsiteY12" fmla="*/ 0 h 5265166"/>
                <a:gd name="connsiteX0" fmla="*/ 160171 w 5155724"/>
                <a:gd name="connsiteY0" fmla="*/ 0 h 5323386"/>
                <a:gd name="connsiteX1" fmla="*/ 3809762 w 5155724"/>
                <a:gd name="connsiteY1" fmla="*/ 45768 h 5323386"/>
                <a:gd name="connsiteX2" fmla="*/ 4278832 w 5155724"/>
                <a:gd name="connsiteY2" fmla="*/ 572096 h 5323386"/>
                <a:gd name="connsiteX3" fmla="*/ 3695355 w 5155724"/>
                <a:gd name="connsiteY3" fmla="*/ 2734618 h 5323386"/>
                <a:gd name="connsiteX4" fmla="*/ 4118662 w 5155724"/>
                <a:gd name="connsiteY4" fmla="*/ 2883363 h 5323386"/>
                <a:gd name="connsiteX5" fmla="*/ 4896631 w 5155724"/>
                <a:gd name="connsiteY5" fmla="*/ 2700293 h 5323386"/>
                <a:gd name="connsiteX6" fmla="*/ 5136886 w 5155724"/>
                <a:gd name="connsiteY6" fmla="*/ 2917689 h 5323386"/>
                <a:gd name="connsiteX7" fmla="*/ 4955084 w 5155724"/>
                <a:gd name="connsiteY7" fmla="*/ 4133571 h 5323386"/>
                <a:gd name="connsiteX8" fmla="*/ 3576122 w 5155724"/>
                <a:gd name="connsiteY8" fmla="*/ 5190340 h 5323386"/>
                <a:gd name="connsiteX9" fmla="*/ 1636024 w 5155724"/>
                <a:gd name="connsiteY9" fmla="*/ 5034444 h 5323386"/>
                <a:gd name="connsiteX10" fmla="*/ 755088 w 5155724"/>
                <a:gd name="connsiteY10" fmla="*/ 4130532 h 5323386"/>
                <a:gd name="connsiteX11" fmla="*/ 0 w 5155724"/>
                <a:gd name="connsiteY11" fmla="*/ 263164 h 5323386"/>
                <a:gd name="connsiteX12" fmla="*/ 160171 w 5155724"/>
                <a:gd name="connsiteY12" fmla="*/ 0 h 5323386"/>
                <a:gd name="connsiteX0" fmla="*/ 160171 w 5155724"/>
                <a:gd name="connsiteY0" fmla="*/ 0 h 5310841"/>
                <a:gd name="connsiteX1" fmla="*/ 3809762 w 5155724"/>
                <a:gd name="connsiteY1" fmla="*/ 45768 h 5310841"/>
                <a:gd name="connsiteX2" fmla="*/ 4278832 w 5155724"/>
                <a:gd name="connsiteY2" fmla="*/ 572096 h 5310841"/>
                <a:gd name="connsiteX3" fmla="*/ 3695355 w 5155724"/>
                <a:gd name="connsiteY3" fmla="*/ 2734618 h 5310841"/>
                <a:gd name="connsiteX4" fmla="*/ 4118662 w 5155724"/>
                <a:gd name="connsiteY4" fmla="*/ 2883363 h 5310841"/>
                <a:gd name="connsiteX5" fmla="*/ 4896631 w 5155724"/>
                <a:gd name="connsiteY5" fmla="*/ 2700293 h 5310841"/>
                <a:gd name="connsiteX6" fmla="*/ 5136886 w 5155724"/>
                <a:gd name="connsiteY6" fmla="*/ 2917689 h 5310841"/>
                <a:gd name="connsiteX7" fmla="*/ 4955084 w 5155724"/>
                <a:gd name="connsiteY7" fmla="*/ 4133571 h 5310841"/>
                <a:gd name="connsiteX8" fmla="*/ 3576122 w 5155724"/>
                <a:gd name="connsiteY8" fmla="*/ 5190340 h 5310841"/>
                <a:gd name="connsiteX9" fmla="*/ 1636024 w 5155724"/>
                <a:gd name="connsiteY9" fmla="*/ 5034444 h 5310841"/>
                <a:gd name="connsiteX10" fmla="*/ 755088 w 5155724"/>
                <a:gd name="connsiteY10" fmla="*/ 4130532 h 5310841"/>
                <a:gd name="connsiteX11" fmla="*/ 0 w 5155724"/>
                <a:gd name="connsiteY11" fmla="*/ 263164 h 5310841"/>
                <a:gd name="connsiteX12" fmla="*/ 160171 w 5155724"/>
                <a:gd name="connsiteY12" fmla="*/ 0 h 5310841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755088 w 5155724"/>
                <a:gd name="connsiteY10" fmla="*/ 4130532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755088 w 5155724"/>
                <a:gd name="connsiteY10" fmla="*/ 4130532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20483 w 5116036"/>
                <a:gd name="connsiteY0" fmla="*/ 0 h 5333665"/>
                <a:gd name="connsiteX1" fmla="*/ 3770074 w 5116036"/>
                <a:gd name="connsiteY1" fmla="*/ 45768 h 5333665"/>
                <a:gd name="connsiteX2" fmla="*/ 4239144 w 5116036"/>
                <a:gd name="connsiteY2" fmla="*/ 572096 h 5333665"/>
                <a:gd name="connsiteX3" fmla="*/ 3655667 w 5116036"/>
                <a:gd name="connsiteY3" fmla="*/ 2734618 h 5333665"/>
                <a:gd name="connsiteX4" fmla="*/ 4078974 w 5116036"/>
                <a:gd name="connsiteY4" fmla="*/ 2883363 h 5333665"/>
                <a:gd name="connsiteX5" fmla="*/ 4856943 w 5116036"/>
                <a:gd name="connsiteY5" fmla="*/ 2700293 h 5333665"/>
                <a:gd name="connsiteX6" fmla="*/ 5097198 w 5116036"/>
                <a:gd name="connsiteY6" fmla="*/ 2917689 h 5333665"/>
                <a:gd name="connsiteX7" fmla="*/ 4915396 w 5116036"/>
                <a:gd name="connsiteY7" fmla="*/ 4133571 h 5333665"/>
                <a:gd name="connsiteX8" fmla="*/ 3536434 w 5116036"/>
                <a:gd name="connsiteY8" fmla="*/ 5190340 h 5333665"/>
                <a:gd name="connsiteX9" fmla="*/ 1596336 w 5116036"/>
                <a:gd name="connsiteY9" fmla="*/ 5034444 h 5333665"/>
                <a:gd name="connsiteX10" fmla="*/ 761703 w 5116036"/>
                <a:gd name="connsiteY10" fmla="*/ 4123917 h 5333665"/>
                <a:gd name="connsiteX11" fmla="*/ 0 w 5116036"/>
                <a:gd name="connsiteY11" fmla="*/ 283008 h 5333665"/>
                <a:gd name="connsiteX12" fmla="*/ 120483 w 511603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2064 w 5117617"/>
                <a:gd name="connsiteY0" fmla="*/ 0 h 5333665"/>
                <a:gd name="connsiteX1" fmla="*/ 3771655 w 5117617"/>
                <a:gd name="connsiteY1" fmla="*/ 45768 h 5333665"/>
                <a:gd name="connsiteX2" fmla="*/ 4240725 w 5117617"/>
                <a:gd name="connsiteY2" fmla="*/ 572096 h 5333665"/>
                <a:gd name="connsiteX3" fmla="*/ 3657248 w 5117617"/>
                <a:gd name="connsiteY3" fmla="*/ 2734618 h 5333665"/>
                <a:gd name="connsiteX4" fmla="*/ 4080555 w 5117617"/>
                <a:gd name="connsiteY4" fmla="*/ 2883363 h 5333665"/>
                <a:gd name="connsiteX5" fmla="*/ 4858524 w 5117617"/>
                <a:gd name="connsiteY5" fmla="*/ 2700293 h 5333665"/>
                <a:gd name="connsiteX6" fmla="*/ 5098779 w 5117617"/>
                <a:gd name="connsiteY6" fmla="*/ 2917689 h 5333665"/>
                <a:gd name="connsiteX7" fmla="*/ 4916977 w 5117617"/>
                <a:gd name="connsiteY7" fmla="*/ 4133571 h 5333665"/>
                <a:gd name="connsiteX8" fmla="*/ 3538015 w 5117617"/>
                <a:gd name="connsiteY8" fmla="*/ 5190340 h 5333665"/>
                <a:gd name="connsiteX9" fmla="*/ 1597917 w 5117617"/>
                <a:gd name="connsiteY9" fmla="*/ 5034444 h 5333665"/>
                <a:gd name="connsiteX10" fmla="*/ 763284 w 5117617"/>
                <a:gd name="connsiteY10" fmla="*/ 4123917 h 5333665"/>
                <a:gd name="connsiteX11" fmla="*/ 1581 w 5117617"/>
                <a:gd name="connsiteY11" fmla="*/ 283008 h 5333665"/>
                <a:gd name="connsiteX12" fmla="*/ 122064 w 5117617"/>
                <a:gd name="connsiteY12" fmla="*/ 0 h 5333665"/>
                <a:gd name="connsiteX0" fmla="*/ 122064 w 5117617"/>
                <a:gd name="connsiteY0" fmla="*/ 52158 h 5385823"/>
                <a:gd name="connsiteX1" fmla="*/ 3771655 w 5117617"/>
                <a:gd name="connsiteY1" fmla="*/ 97926 h 5385823"/>
                <a:gd name="connsiteX2" fmla="*/ 4240725 w 5117617"/>
                <a:gd name="connsiteY2" fmla="*/ 624254 h 5385823"/>
                <a:gd name="connsiteX3" fmla="*/ 3657248 w 5117617"/>
                <a:gd name="connsiteY3" fmla="*/ 2786776 h 5385823"/>
                <a:gd name="connsiteX4" fmla="*/ 4080555 w 5117617"/>
                <a:gd name="connsiteY4" fmla="*/ 2935521 h 5385823"/>
                <a:gd name="connsiteX5" fmla="*/ 4858524 w 5117617"/>
                <a:gd name="connsiteY5" fmla="*/ 2752451 h 5385823"/>
                <a:gd name="connsiteX6" fmla="*/ 5098779 w 5117617"/>
                <a:gd name="connsiteY6" fmla="*/ 2969847 h 5385823"/>
                <a:gd name="connsiteX7" fmla="*/ 4916977 w 5117617"/>
                <a:gd name="connsiteY7" fmla="*/ 4185729 h 5385823"/>
                <a:gd name="connsiteX8" fmla="*/ 3538015 w 5117617"/>
                <a:gd name="connsiteY8" fmla="*/ 5242498 h 5385823"/>
                <a:gd name="connsiteX9" fmla="*/ 1597917 w 5117617"/>
                <a:gd name="connsiteY9" fmla="*/ 5086602 h 5385823"/>
                <a:gd name="connsiteX10" fmla="*/ 763284 w 5117617"/>
                <a:gd name="connsiteY10" fmla="*/ 4176075 h 5385823"/>
                <a:gd name="connsiteX11" fmla="*/ 1581 w 5117617"/>
                <a:gd name="connsiteY11" fmla="*/ 335166 h 5385823"/>
                <a:gd name="connsiteX12" fmla="*/ 122064 w 5117617"/>
                <a:gd name="connsiteY12" fmla="*/ 52158 h 5385823"/>
                <a:gd name="connsiteX0" fmla="*/ 122064 w 5117617"/>
                <a:gd name="connsiteY0" fmla="*/ 57046 h 5390711"/>
                <a:gd name="connsiteX1" fmla="*/ 953729 w 5117617"/>
                <a:gd name="connsiteY1" fmla="*/ 2696 h 5390711"/>
                <a:gd name="connsiteX2" fmla="*/ 3771655 w 5117617"/>
                <a:gd name="connsiteY2" fmla="*/ 102814 h 5390711"/>
                <a:gd name="connsiteX3" fmla="*/ 4240725 w 5117617"/>
                <a:gd name="connsiteY3" fmla="*/ 629142 h 5390711"/>
                <a:gd name="connsiteX4" fmla="*/ 3657248 w 5117617"/>
                <a:gd name="connsiteY4" fmla="*/ 2791664 h 5390711"/>
                <a:gd name="connsiteX5" fmla="*/ 4080555 w 5117617"/>
                <a:gd name="connsiteY5" fmla="*/ 2940409 h 5390711"/>
                <a:gd name="connsiteX6" fmla="*/ 4858524 w 5117617"/>
                <a:gd name="connsiteY6" fmla="*/ 2757339 h 5390711"/>
                <a:gd name="connsiteX7" fmla="*/ 5098779 w 5117617"/>
                <a:gd name="connsiteY7" fmla="*/ 2974735 h 5390711"/>
                <a:gd name="connsiteX8" fmla="*/ 4916977 w 5117617"/>
                <a:gd name="connsiteY8" fmla="*/ 4190617 h 5390711"/>
                <a:gd name="connsiteX9" fmla="*/ 3538015 w 5117617"/>
                <a:gd name="connsiteY9" fmla="*/ 5247386 h 5390711"/>
                <a:gd name="connsiteX10" fmla="*/ 1597917 w 5117617"/>
                <a:gd name="connsiteY10" fmla="*/ 5091490 h 5390711"/>
                <a:gd name="connsiteX11" fmla="*/ 763284 w 5117617"/>
                <a:gd name="connsiteY11" fmla="*/ 4180963 h 5390711"/>
                <a:gd name="connsiteX12" fmla="*/ 1581 w 5117617"/>
                <a:gd name="connsiteY12" fmla="*/ 340054 h 5390711"/>
                <a:gd name="connsiteX13" fmla="*/ 122064 w 5117617"/>
                <a:gd name="connsiteY13" fmla="*/ 57046 h 5390711"/>
                <a:gd name="connsiteX0" fmla="*/ 163001 w 5158554"/>
                <a:gd name="connsiteY0" fmla="*/ 1657 h 5335322"/>
                <a:gd name="connsiteX1" fmla="*/ 1609834 w 5158554"/>
                <a:gd name="connsiteY1" fmla="*/ 403736 h 5335322"/>
                <a:gd name="connsiteX2" fmla="*/ 3812592 w 5158554"/>
                <a:gd name="connsiteY2" fmla="*/ 47425 h 5335322"/>
                <a:gd name="connsiteX3" fmla="*/ 4281662 w 5158554"/>
                <a:gd name="connsiteY3" fmla="*/ 573753 h 5335322"/>
                <a:gd name="connsiteX4" fmla="*/ 3698185 w 5158554"/>
                <a:gd name="connsiteY4" fmla="*/ 2736275 h 5335322"/>
                <a:gd name="connsiteX5" fmla="*/ 4121492 w 5158554"/>
                <a:gd name="connsiteY5" fmla="*/ 2885020 h 5335322"/>
                <a:gd name="connsiteX6" fmla="*/ 4899461 w 5158554"/>
                <a:gd name="connsiteY6" fmla="*/ 2701950 h 5335322"/>
                <a:gd name="connsiteX7" fmla="*/ 5139716 w 5158554"/>
                <a:gd name="connsiteY7" fmla="*/ 2919346 h 5335322"/>
                <a:gd name="connsiteX8" fmla="*/ 4957914 w 5158554"/>
                <a:gd name="connsiteY8" fmla="*/ 4135228 h 5335322"/>
                <a:gd name="connsiteX9" fmla="*/ 3578952 w 5158554"/>
                <a:gd name="connsiteY9" fmla="*/ 5191997 h 5335322"/>
                <a:gd name="connsiteX10" fmla="*/ 1638854 w 5158554"/>
                <a:gd name="connsiteY10" fmla="*/ 5036101 h 5335322"/>
                <a:gd name="connsiteX11" fmla="*/ 804221 w 5158554"/>
                <a:gd name="connsiteY11" fmla="*/ 4125574 h 5335322"/>
                <a:gd name="connsiteX12" fmla="*/ 42518 w 5158554"/>
                <a:gd name="connsiteY12" fmla="*/ 284665 h 5335322"/>
                <a:gd name="connsiteX13" fmla="*/ 163001 w 5158554"/>
                <a:gd name="connsiteY13" fmla="*/ 1657 h 5335322"/>
                <a:gd name="connsiteX0" fmla="*/ 121994 w 5117547"/>
                <a:gd name="connsiteY0" fmla="*/ 5380 h 5339045"/>
                <a:gd name="connsiteX1" fmla="*/ 1568827 w 5117547"/>
                <a:gd name="connsiteY1" fmla="*/ 407459 h 5339045"/>
                <a:gd name="connsiteX2" fmla="*/ 3771585 w 5117547"/>
                <a:gd name="connsiteY2" fmla="*/ 51148 h 5339045"/>
                <a:gd name="connsiteX3" fmla="*/ 4240655 w 5117547"/>
                <a:gd name="connsiteY3" fmla="*/ 577476 h 5339045"/>
                <a:gd name="connsiteX4" fmla="*/ 3657178 w 5117547"/>
                <a:gd name="connsiteY4" fmla="*/ 2739998 h 5339045"/>
                <a:gd name="connsiteX5" fmla="*/ 4080485 w 5117547"/>
                <a:gd name="connsiteY5" fmla="*/ 2888743 h 5339045"/>
                <a:gd name="connsiteX6" fmla="*/ 4858454 w 5117547"/>
                <a:gd name="connsiteY6" fmla="*/ 2705673 h 5339045"/>
                <a:gd name="connsiteX7" fmla="*/ 5098709 w 5117547"/>
                <a:gd name="connsiteY7" fmla="*/ 2923069 h 5339045"/>
                <a:gd name="connsiteX8" fmla="*/ 4916907 w 5117547"/>
                <a:gd name="connsiteY8" fmla="*/ 4138951 h 5339045"/>
                <a:gd name="connsiteX9" fmla="*/ 3537945 w 5117547"/>
                <a:gd name="connsiteY9" fmla="*/ 5195720 h 5339045"/>
                <a:gd name="connsiteX10" fmla="*/ 1597847 w 5117547"/>
                <a:gd name="connsiteY10" fmla="*/ 5039824 h 5339045"/>
                <a:gd name="connsiteX11" fmla="*/ 763214 w 5117547"/>
                <a:gd name="connsiteY11" fmla="*/ 4129297 h 5339045"/>
                <a:gd name="connsiteX12" fmla="*/ 1511 w 5117547"/>
                <a:gd name="connsiteY12" fmla="*/ 288388 h 5339045"/>
                <a:gd name="connsiteX13" fmla="*/ 121994 w 5117547"/>
                <a:gd name="connsiteY13" fmla="*/ 5380 h 533904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5278 w 5120831"/>
                <a:gd name="connsiteY0" fmla="*/ 642 h 5334307"/>
                <a:gd name="connsiteX1" fmla="*/ 1572111 w 5120831"/>
                <a:gd name="connsiteY1" fmla="*/ 402721 h 5334307"/>
                <a:gd name="connsiteX2" fmla="*/ 3774869 w 5120831"/>
                <a:gd name="connsiteY2" fmla="*/ 46410 h 5334307"/>
                <a:gd name="connsiteX3" fmla="*/ 4243939 w 5120831"/>
                <a:gd name="connsiteY3" fmla="*/ 572738 h 5334307"/>
                <a:gd name="connsiteX4" fmla="*/ 3660462 w 5120831"/>
                <a:gd name="connsiteY4" fmla="*/ 2735260 h 5334307"/>
                <a:gd name="connsiteX5" fmla="*/ 4083769 w 5120831"/>
                <a:gd name="connsiteY5" fmla="*/ 2884005 h 5334307"/>
                <a:gd name="connsiteX6" fmla="*/ 4861738 w 5120831"/>
                <a:gd name="connsiteY6" fmla="*/ 2700935 h 5334307"/>
                <a:gd name="connsiteX7" fmla="*/ 5101993 w 5120831"/>
                <a:gd name="connsiteY7" fmla="*/ 2918331 h 5334307"/>
                <a:gd name="connsiteX8" fmla="*/ 4920191 w 5120831"/>
                <a:gd name="connsiteY8" fmla="*/ 4134213 h 5334307"/>
                <a:gd name="connsiteX9" fmla="*/ 3541229 w 5120831"/>
                <a:gd name="connsiteY9" fmla="*/ 5190982 h 5334307"/>
                <a:gd name="connsiteX10" fmla="*/ 1601131 w 5120831"/>
                <a:gd name="connsiteY10" fmla="*/ 5035086 h 5334307"/>
                <a:gd name="connsiteX11" fmla="*/ 766498 w 5120831"/>
                <a:gd name="connsiteY11" fmla="*/ 4124559 h 5334307"/>
                <a:gd name="connsiteX12" fmla="*/ 4795 w 5120831"/>
                <a:gd name="connsiteY12" fmla="*/ 283650 h 5334307"/>
                <a:gd name="connsiteX13" fmla="*/ 125278 w 5120831"/>
                <a:gd name="connsiteY13" fmla="*/ 642 h 5334307"/>
                <a:gd name="connsiteX0" fmla="*/ 194618 w 5117409"/>
                <a:gd name="connsiteY0" fmla="*/ 661 h 5321097"/>
                <a:gd name="connsiteX1" fmla="*/ 1568689 w 5117409"/>
                <a:gd name="connsiteY1" fmla="*/ 389511 h 5321097"/>
                <a:gd name="connsiteX2" fmla="*/ 3771447 w 5117409"/>
                <a:gd name="connsiteY2" fmla="*/ 33200 h 5321097"/>
                <a:gd name="connsiteX3" fmla="*/ 4240517 w 5117409"/>
                <a:gd name="connsiteY3" fmla="*/ 559528 h 5321097"/>
                <a:gd name="connsiteX4" fmla="*/ 3657040 w 5117409"/>
                <a:gd name="connsiteY4" fmla="*/ 2722050 h 5321097"/>
                <a:gd name="connsiteX5" fmla="*/ 4080347 w 5117409"/>
                <a:gd name="connsiteY5" fmla="*/ 2870795 h 5321097"/>
                <a:gd name="connsiteX6" fmla="*/ 4858316 w 5117409"/>
                <a:gd name="connsiteY6" fmla="*/ 2687725 h 5321097"/>
                <a:gd name="connsiteX7" fmla="*/ 5098571 w 5117409"/>
                <a:gd name="connsiteY7" fmla="*/ 2905121 h 5321097"/>
                <a:gd name="connsiteX8" fmla="*/ 4916769 w 5117409"/>
                <a:gd name="connsiteY8" fmla="*/ 4121003 h 5321097"/>
                <a:gd name="connsiteX9" fmla="*/ 3537807 w 5117409"/>
                <a:gd name="connsiteY9" fmla="*/ 5177772 h 5321097"/>
                <a:gd name="connsiteX10" fmla="*/ 1597709 w 5117409"/>
                <a:gd name="connsiteY10" fmla="*/ 5021876 h 5321097"/>
                <a:gd name="connsiteX11" fmla="*/ 763076 w 5117409"/>
                <a:gd name="connsiteY11" fmla="*/ 4111349 h 5321097"/>
                <a:gd name="connsiteX12" fmla="*/ 1373 w 5117409"/>
                <a:gd name="connsiteY12" fmla="*/ 270440 h 5321097"/>
                <a:gd name="connsiteX13" fmla="*/ 194618 w 5117409"/>
                <a:gd name="connsiteY13" fmla="*/ 661 h 532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17409" h="5321097">
                  <a:moveTo>
                    <a:pt x="194618" y="661"/>
                  </a:moveTo>
                  <a:cubicBezTo>
                    <a:pt x="323542" y="-19184"/>
                    <a:pt x="649533" y="414957"/>
                    <a:pt x="1568689" y="389511"/>
                  </a:cubicBezTo>
                  <a:cubicBezTo>
                    <a:pt x="2653213" y="383909"/>
                    <a:pt x="3124394" y="100779"/>
                    <a:pt x="3771447" y="33200"/>
                  </a:cubicBezTo>
                  <a:cubicBezTo>
                    <a:pt x="4076533" y="82782"/>
                    <a:pt x="4255771" y="361201"/>
                    <a:pt x="4240517" y="559528"/>
                  </a:cubicBezTo>
                  <a:cubicBezTo>
                    <a:pt x="4134885" y="1040444"/>
                    <a:pt x="3441454" y="1770402"/>
                    <a:pt x="3657040" y="2722050"/>
                  </a:cubicBezTo>
                  <a:cubicBezTo>
                    <a:pt x="3855346" y="2897493"/>
                    <a:pt x="3912786" y="2867517"/>
                    <a:pt x="4080347" y="2870795"/>
                  </a:cubicBezTo>
                  <a:cubicBezTo>
                    <a:pt x="4469095" y="2685699"/>
                    <a:pt x="4713400" y="2680097"/>
                    <a:pt x="4858316" y="2687725"/>
                  </a:cubicBezTo>
                  <a:cubicBezTo>
                    <a:pt x="4979879" y="2714423"/>
                    <a:pt x="5029926" y="2809772"/>
                    <a:pt x="5098571" y="2905121"/>
                  </a:cubicBezTo>
                  <a:cubicBezTo>
                    <a:pt x="5151961" y="3420007"/>
                    <a:pt x="5092025" y="3861236"/>
                    <a:pt x="4916769" y="4121003"/>
                  </a:cubicBezTo>
                  <a:cubicBezTo>
                    <a:pt x="4626892" y="4601147"/>
                    <a:pt x="4012895" y="4982068"/>
                    <a:pt x="3537807" y="5177772"/>
                  </a:cubicBezTo>
                  <a:cubicBezTo>
                    <a:pt x="2666208" y="5344099"/>
                    <a:pt x="2707437" y="5444276"/>
                    <a:pt x="1597709" y="5021876"/>
                  </a:cubicBezTo>
                  <a:cubicBezTo>
                    <a:pt x="1132082" y="4766876"/>
                    <a:pt x="931042" y="4412653"/>
                    <a:pt x="763076" y="4111349"/>
                  </a:cubicBezTo>
                  <a:cubicBezTo>
                    <a:pt x="343808" y="2917039"/>
                    <a:pt x="129594" y="1504439"/>
                    <a:pt x="1373" y="270440"/>
                  </a:cubicBezTo>
                  <a:cubicBezTo>
                    <a:pt x="-11383" y="129800"/>
                    <a:pt x="65694" y="20506"/>
                    <a:pt x="194618" y="661"/>
                  </a:cubicBezTo>
                  <a:close/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2831093" y="3153931"/>
              <a:ext cx="4173877" cy="1332480"/>
            </a:xfrm>
            <a:custGeom>
              <a:avLst/>
              <a:gdLst>
                <a:gd name="connsiteX0" fmla="*/ 0 w 4173877"/>
                <a:gd name="connsiteY0" fmla="*/ 238137 h 1309751"/>
                <a:gd name="connsiteX1" fmla="*/ 383653 w 4173877"/>
                <a:gd name="connsiteY1" fmla="*/ 0 h 1309751"/>
                <a:gd name="connsiteX2" fmla="*/ 879755 w 4173877"/>
                <a:gd name="connsiteY2" fmla="*/ 244752 h 1309751"/>
                <a:gd name="connsiteX3" fmla="*/ 1931493 w 4173877"/>
                <a:gd name="connsiteY3" fmla="*/ 1256832 h 1309751"/>
                <a:gd name="connsiteX4" fmla="*/ 3069222 w 4173877"/>
                <a:gd name="connsiteY4" fmla="*/ 1309751 h 1309751"/>
                <a:gd name="connsiteX5" fmla="*/ 3856372 w 4173877"/>
                <a:gd name="connsiteY5" fmla="*/ 1065000 h 1309751"/>
                <a:gd name="connsiteX6" fmla="*/ 4140804 w 4173877"/>
                <a:gd name="connsiteY6" fmla="*/ 456429 h 1309751"/>
                <a:gd name="connsiteX7" fmla="*/ 4173877 w 4173877"/>
                <a:gd name="connsiteY7" fmla="*/ 119069 h 1309751"/>
                <a:gd name="connsiteX0" fmla="*/ 0 w 4173877"/>
                <a:gd name="connsiteY0" fmla="*/ 238142 h 1309756"/>
                <a:gd name="connsiteX1" fmla="*/ 383653 w 4173877"/>
                <a:gd name="connsiteY1" fmla="*/ 5 h 1309756"/>
                <a:gd name="connsiteX2" fmla="*/ 879755 w 4173877"/>
                <a:gd name="connsiteY2" fmla="*/ 244757 h 1309756"/>
                <a:gd name="connsiteX3" fmla="*/ 1931493 w 4173877"/>
                <a:gd name="connsiteY3" fmla="*/ 1256837 h 1309756"/>
                <a:gd name="connsiteX4" fmla="*/ 3069222 w 4173877"/>
                <a:gd name="connsiteY4" fmla="*/ 1309756 h 1309756"/>
                <a:gd name="connsiteX5" fmla="*/ 3856372 w 4173877"/>
                <a:gd name="connsiteY5" fmla="*/ 1065005 h 1309756"/>
                <a:gd name="connsiteX6" fmla="*/ 4140804 w 4173877"/>
                <a:gd name="connsiteY6" fmla="*/ 456434 h 1309756"/>
                <a:gd name="connsiteX7" fmla="*/ 4173877 w 4173877"/>
                <a:gd name="connsiteY7" fmla="*/ 119074 h 1309756"/>
                <a:gd name="connsiteX0" fmla="*/ 0 w 4173877"/>
                <a:gd name="connsiteY0" fmla="*/ 249281 h 1320895"/>
                <a:gd name="connsiteX1" fmla="*/ 383653 w 4173877"/>
                <a:gd name="connsiteY1" fmla="*/ 11144 h 1320895"/>
                <a:gd name="connsiteX2" fmla="*/ 879755 w 4173877"/>
                <a:gd name="connsiteY2" fmla="*/ 255896 h 1320895"/>
                <a:gd name="connsiteX3" fmla="*/ 1931493 w 4173877"/>
                <a:gd name="connsiteY3" fmla="*/ 1267976 h 1320895"/>
                <a:gd name="connsiteX4" fmla="*/ 3069222 w 4173877"/>
                <a:gd name="connsiteY4" fmla="*/ 1320895 h 1320895"/>
                <a:gd name="connsiteX5" fmla="*/ 3856372 w 4173877"/>
                <a:gd name="connsiteY5" fmla="*/ 1076144 h 1320895"/>
                <a:gd name="connsiteX6" fmla="*/ 4140804 w 4173877"/>
                <a:gd name="connsiteY6" fmla="*/ 467573 h 1320895"/>
                <a:gd name="connsiteX7" fmla="*/ 4173877 w 4173877"/>
                <a:gd name="connsiteY7" fmla="*/ 130213 h 1320895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44037"/>
                <a:gd name="connsiteX1" fmla="*/ 383653 w 4173877"/>
                <a:gd name="connsiteY1" fmla="*/ 1377 h 1344037"/>
                <a:gd name="connsiteX2" fmla="*/ 978976 w 4173877"/>
                <a:gd name="connsiteY2" fmla="*/ 351967 h 1344037"/>
                <a:gd name="connsiteX3" fmla="*/ 1931493 w 4173877"/>
                <a:gd name="connsiteY3" fmla="*/ 1258209 h 1344037"/>
                <a:gd name="connsiteX4" fmla="*/ 3069222 w 4173877"/>
                <a:gd name="connsiteY4" fmla="*/ 1311128 h 1344037"/>
                <a:gd name="connsiteX5" fmla="*/ 3856372 w 4173877"/>
                <a:gd name="connsiteY5" fmla="*/ 1066377 h 1344037"/>
                <a:gd name="connsiteX6" fmla="*/ 4140804 w 4173877"/>
                <a:gd name="connsiteY6" fmla="*/ 457806 h 1344037"/>
                <a:gd name="connsiteX7" fmla="*/ 4173877 w 4173877"/>
                <a:gd name="connsiteY7" fmla="*/ 120446 h 1344037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73877" h="1332480">
                  <a:moveTo>
                    <a:pt x="0" y="239514"/>
                  </a:moveTo>
                  <a:cubicBezTo>
                    <a:pt x="127884" y="160135"/>
                    <a:pt x="220490" y="-17365"/>
                    <a:pt x="383653" y="1377"/>
                  </a:cubicBezTo>
                  <a:cubicBezTo>
                    <a:pt x="546816" y="20119"/>
                    <a:pt x="628397" y="14607"/>
                    <a:pt x="978976" y="351967"/>
                  </a:cubicBezTo>
                  <a:cubicBezTo>
                    <a:pt x="1296482" y="654048"/>
                    <a:pt x="1790379" y="1214110"/>
                    <a:pt x="1931493" y="1258209"/>
                  </a:cubicBezTo>
                  <a:cubicBezTo>
                    <a:pt x="2072607" y="1302308"/>
                    <a:pt x="2760536" y="1366252"/>
                    <a:pt x="3069222" y="1311128"/>
                  </a:cubicBezTo>
                  <a:cubicBezTo>
                    <a:pt x="3377908" y="1256004"/>
                    <a:pt x="3748332" y="1183241"/>
                    <a:pt x="3856372" y="1066377"/>
                  </a:cubicBezTo>
                  <a:cubicBezTo>
                    <a:pt x="3964412" y="949513"/>
                    <a:pt x="4085681" y="660663"/>
                    <a:pt x="4140804" y="457806"/>
                  </a:cubicBezTo>
                  <a:cubicBezTo>
                    <a:pt x="4178287" y="345353"/>
                    <a:pt x="4162853" y="232899"/>
                    <a:pt x="4173877" y="120446"/>
                  </a:cubicBezTo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173354" y="3530364"/>
            <a:ext cx="1075812" cy="1375030"/>
            <a:chOff x="2794000" y="1054570"/>
            <a:chExt cx="3404655" cy="4351598"/>
          </a:xfrm>
        </p:grpSpPr>
        <p:sp>
          <p:nvSpPr>
            <p:cNvPr id="32" name="Freeform 31"/>
            <p:cNvSpPr/>
            <p:nvPr/>
          </p:nvSpPr>
          <p:spPr>
            <a:xfrm>
              <a:off x="2804973" y="1759285"/>
              <a:ext cx="1468339" cy="2871794"/>
            </a:xfrm>
            <a:custGeom>
              <a:avLst/>
              <a:gdLst>
                <a:gd name="connsiteX0" fmla="*/ 1429608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0" fmla="*/ 1429608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21" fmla="*/ 1429608 w 1469469"/>
                <a:gd name="connsiteY21" fmla="*/ 87026 h 2873890"/>
                <a:gd name="connsiteX0" fmla="*/ 1460211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21" fmla="*/ 1460211 w 1469469"/>
                <a:gd name="connsiteY21" fmla="*/ 87026 h 2873890"/>
                <a:gd name="connsiteX0" fmla="*/ 1459081 w 1468339"/>
                <a:gd name="connsiteY0" fmla="*/ 87026 h 2873771"/>
                <a:gd name="connsiteX1" fmla="*/ 678698 w 1468339"/>
                <a:gd name="connsiteY1" fmla="*/ 117628 h 2873771"/>
                <a:gd name="connsiteX2" fmla="*/ 393068 w 1468339"/>
                <a:gd name="connsiteY2" fmla="*/ 347142 h 2873771"/>
                <a:gd name="connsiteX3" fmla="*/ 224750 w 1468339"/>
                <a:gd name="connsiteY3" fmla="*/ 678662 h 2873771"/>
                <a:gd name="connsiteX4" fmla="*/ 183946 w 1468339"/>
                <a:gd name="connsiteY4" fmla="*/ 979580 h 2873771"/>
                <a:gd name="connsiteX5" fmla="*/ 143141 w 1468339"/>
                <a:gd name="connsiteY5" fmla="*/ 1657921 h 2873771"/>
                <a:gd name="connsiteX6" fmla="*/ 199247 w 1468339"/>
                <a:gd name="connsiteY6" fmla="*/ 2565775 h 2873771"/>
                <a:gd name="connsiteX7" fmla="*/ 219650 w 1468339"/>
                <a:gd name="connsiteY7" fmla="*/ 2744286 h 2873771"/>
                <a:gd name="connsiteX8" fmla="*/ 382867 w 1468339"/>
                <a:gd name="connsiteY8" fmla="*/ 2703483 h 2873771"/>
                <a:gd name="connsiteX9" fmla="*/ 984731 w 1468339"/>
                <a:gd name="connsiteY9" fmla="*/ 2509672 h 2873771"/>
                <a:gd name="connsiteX10" fmla="*/ 1336669 w 1468339"/>
                <a:gd name="connsiteY10" fmla="*/ 2371963 h 2873771"/>
                <a:gd name="connsiteX11" fmla="*/ 1438679 w 1468339"/>
                <a:gd name="connsiteY11" fmla="*/ 2371963 h 2873771"/>
                <a:gd name="connsiteX12" fmla="*/ 1453981 w 1468339"/>
                <a:gd name="connsiteY12" fmla="*/ 2448468 h 2873771"/>
                <a:gd name="connsiteX13" fmla="*/ 1249959 w 1468339"/>
                <a:gd name="connsiteY13" fmla="*/ 2535173 h 2873771"/>
                <a:gd name="connsiteX14" fmla="*/ 306359 w 1468339"/>
                <a:gd name="connsiteY14" fmla="*/ 2871794 h 2873771"/>
                <a:gd name="connsiteX15" fmla="*/ 46231 w 1468339"/>
                <a:gd name="connsiteY15" fmla="*/ 2621879 h 2873771"/>
                <a:gd name="connsiteX16" fmla="*/ 326 w 1468339"/>
                <a:gd name="connsiteY16" fmla="*/ 1632419 h 2873771"/>
                <a:gd name="connsiteX17" fmla="*/ 66633 w 1468339"/>
                <a:gd name="connsiteY17" fmla="*/ 663361 h 2873771"/>
                <a:gd name="connsiteX18" fmla="*/ 352264 w 1468339"/>
                <a:gd name="connsiteY18" fmla="*/ 173731 h 2873771"/>
                <a:gd name="connsiteX19" fmla="*/ 714402 w 1468339"/>
                <a:gd name="connsiteY19" fmla="*/ 10521 h 2873771"/>
                <a:gd name="connsiteX20" fmla="*/ 1464182 w 1468339"/>
                <a:gd name="connsiteY20" fmla="*/ 15622 h 2873771"/>
                <a:gd name="connsiteX21" fmla="*/ 1459081 w 1468339"/>
                <a:gd name="connsiteY21" fmla="*/ 87026 h 2873771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382867 w 1468339"/>
                <a:gd name="connsiteY8" fmla="*/ 2703483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382867 w 1468339"/>
                <a:gd name="connsiteY8" fmla="*/ 2703483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010234 w 1468339"/>
                <a:gd name="connsiteY10" fmla="*/ 2489271 h 2871794"/>
                <a:gd name="connsiteX11" fmla="*/ 1336669 w 1468339"/>
                <a:gd name="connsiteY11" fmla="*/ 2371963 h 2871794"/>
                <a:gd name="connsiteX12" fmla="*/ 1438679 w 1468339"/>
                <a:gd name="connsiteY12" fmla="*/ 2371963 h 2871794"/>
                <a:gd name="connsiteX13" fmla="*/ 1453981 w 1468339"/>
                <a:gd name="connsiteY13" fmla="*/ 2448468 h 2871794"/>
                <a:gd name="connsiteX14" fmla="*/ 1249959 w 1468339"/>
                <a:gd name="connsiteY14" fmla="*/ 2535173 h 2871794"/>
                <a:gd name="connsiteX15" fmla="*/ 306359 w 1468339"/>
                <a:gd name="connsiteY15" fmla="*/ 2871794 h 2871794"/>
                <a:gd name="connsiteX16" fmla="*/ 46231 w 1468339"/>
                <a:gd name="connsiteY16" fmla="*/ 2621879 h 2871794"/>
                <a:gd name="connsiteX17" fmla="*/ 326 w 1468339"/>
                <a:gd name="connsiteY17" fmla="*/ 1632419 h 2871794"/>
                <a:gd name="connsiteX18" fmla="*/ 66633 w 1468339"/>
                <a:gd name="connsiteY18" fmla="*/ 663361 h 2871794"/>
                <a:gd name="connsiteX19" fmla="*/ 352264 w 1468339"/>
                <a:gd name="connsiteY19" fmla="*/ 173731 h 2871794"/>
                <a:gd name="connsiteX20" fmla="*/ 714402 w 1468339"/>
                <a:gd name="connsiteY20" fmla="*/ 10521 h 2871794"/>
                <a:gd name="connsiteX21" fmla="*/ 1464182 w 1468339"/>
                <a:gd name="connsiteY21" fmla="*/ 15622 h 2871794"/>
                <a:gd name="connsiteX22" fmla="*/ 1459081 w 1468339"/>
                <a:gd name="connsiteY22" fmla="*/ 87026 h 2871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468339" h="2871794">
                  <a:moveTo>
                    <a:pt x="1459081" y="87026"/>
                  </a:moveTo>
                  <a:cubicBezTo>
                    <a:pt x="1170475" y="80650"/>
                    <a:pt x="856367" y="74275"/>
                    <a:pt x="678698" y="117628"/>
                  </a:cubicBezTo>
                  <a:cubicBezTo>
                    <a:pt x="501029" y="160981"/>
                    <a:pt x="468726" y="253636"/>
                    <a:pt x="393068" y="347142"/>
                  </a:cubicBezTo>
                  <a:cubicBezTo>
                    <a:pt x="317410" y="440648"/>
                    <a:pt x="259604" y="573256"/>
                    <a:pt x="224750" y="678662"/>
                  </a:cubicBezTo>
                  <a:cubicBezTo>
                    <a:pt x="189896" y="784068"/>
                    <a:pt x="197548" y="816370"/>
                    <a:pt x="183946" y="979580"/>
                  </a:cubicBezTo>
                  <a:cubicBezTo>
                    <a:pt x="170344" y="1142790"/>
                    <a:pt x="140591" y="1393555"/>
                    <a:pt x="143141" y="1657921"/>
                  </a:cubicBezTo>
                  <a:cubicBezTo>
                    <a:pt x="145691" y="1922287"/>
                    <a:pt x="186496" y="2384714"/>
                    <a:pt x="199247" y="2565775"/>
                  </a:cubicBezTo>
                  <a:cubicBezTo>
                    <a:pt x="211998" y="2746836"/>
                    <a:pt x="209449" y="2712835"/>
                    <a:pt x="219650" y="2744286"/>
                  </a:cubicBezTo>
                  <a:cubicBezTo>
                    <a:pt x="260454" y="2765537"/>
                    <a:pt x="316561" y="2732384"/>
                    <a:pt x="444074" y="2693282"/>
                  </a:cubicBezTo>
                  <a:cubicBezTo>
                    <a:pt x="571587" y="2654180"/>
                    <a:pt x="890371" y="2543674"/>
                    <a:pt x="984731" y="2509672"/>
                  </a:cubicBezTo>
                  <a:cubicBezTo>
                    <a:pt x="1079091" y="2475670"/>
                    <a:pt x="951578" y="2512223"/>
                    <a:pt x="1010234" y="2489271"/>
                  </a:cubicBezTo>
                  <a:cubicBezTo>
                    <a:pt x="1068890" y="2466320"/>
                    <a:pt x="1265262" y="2391514"/>
                    <a:pt x="1336669" y="2371963"/>
                  </a:cubicBezTo>
                  <a:cubicBezTo>
                    <a:pt x="1408076" y="2352412"/>
                    <a:pt x="1419127" y="2359212"/>
                    <a:pt x="1438679" y="2371963"/>
                  </a:cubicBezTo>
                  <a:cubicBezTo>
                    <a:pt x="1458231" y="2384714"/>
                    <a:pt x="1485434" y="2421266"/>
                    <a:pt x="1453981" y="2448468"/>
                  </a:cubicBezTo>
                  <a:cubicBezTo>
                    <a:pt x="1422528" y="2475670"/>
                    <a:pt x="1441229" y="2464619"/>
                    <a:pt x="1249959" y="2535173"/>
                  </a:cubicBezTo>
                  <a:cubicBezTo>
                    <a:pt x="1058689" y="2605727"/>
                    <a:pt x="532482" y="2791039"/>
                    <a:pt x="306359" y="2871794"/>
                  </a:cubicBezTo>
                  <a:cubicBezTo>
                    <a:pt x="197547" y="2870945"/>
                    <a:pt x="71734" y="2823341"/>
                    <a:pt x="46231" y="2621879"/>
                  </a:cubicBezTo>
                  <a:cubicBezTo>
                    <a:pt x="20728" y="2420417"/>
                    <a:pt x="-3074" y="1958839"/>
                    <a:pt x="326" y="1632419"/>
                  </a:cubicBezTo>
                  <a:cubicBezTo>
                    <a:pt x="3726" y="1305999"/>
                    <a:pt x="7977" y="906476"/>
                    <a:pt x="66633" y="663361"/>
                  </a:cubicBezTo>
                  <a:cubicBezTo>
                    <a:pt x="125289" y="420246"/>
                    <a:pt x="244302" y="282538"/>
                    <a:pt x="352264" y="173731"/>
                  </a:cubicBezTo>
                  <a:cubicBezTo>
                    <a:pt x="460226" y="64924"/>
                    <a:pt x="529082" y="36872"/>
                    <a:pt x="714402" y="10521"/>
                  </a:cubicBezTo>
                  <a:cubicBezTo>
                    <a:pt x="899722" y="-15830"/>
                    <a:pt x="1464182" y="15622"/>
                    <a:pt x="1464182" y="15622"/>
                  </a:cubicBezTo>
                  <a:lnTo>
                    <a:pt x="1459081" y="87026"/>
                  </a:ln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2794000" y="1054570"/>
              <a:ext cx="3378262" cy="2572428"/>
            </a:xfrm>
            <a:custGeom>
              <a:avLst/>
              <a:gdLst>
                <a:gd name="connsiteX0" fmla="*/ 1483360 w 3383280"/>
                <a:gd name="connsiteY0" fmla="*/ 690880 h 2600960"/>
                <a:gd name="connsiteX1" fmla="*/ 1625600 w 3383280"/>
                <a:gd name="connsiteY1" fmla="*/ 30480 h 2600960"/>
                <a:gd name="connsiteX2" fmla="*/ 1706880 w 3383280"/>
                <a:gd name="connsiteY2" fmla="*/ 0 h 2600960"/>
                <a:gd name="connsiteX3" fmla="*/ 3373120 w 3383280"/>
                <a:gd name="connsiteY3" fmla="*/ 264160 h 2600960"/>
                <a:gd name="connsiteX4" fmla="*/ 3383280 w 3383280"/>
                <a:gd name="connsiteY4" fmla="*/ 365760 h 2600960"/>
                <a:gd name="connsiteX5" fmla="*/ 3210560 w 3383280"/>
                <a:gd name="connsiteY5" fmla="*/ 1402080 h 2600960"/>
                <a:gd name="connsiteX6" fmla="*/ 3098800 w 3383280"/>
                <a:gd name="connsiteY6" fmla="*/ 2184400 h 2600960"/>
                <a:gd name="connsiteX7" fmla="*/ 1676400 w 3383280"/>
                <a:gd name="connsiteY7" fmla="*/ 2600960 h 2600960"/>
                <a:gd name="connsiteX8" fmla="*/ 0 w 3383280"/>
                <a:gd name="connsiteY8" fmla="*/ 2021840 h 2600960"/>
                <a:gd name="connsiteX9" fmla="*/ 20320 w 3383280"/>
                <a:gd name="connsiteY9" fmla="*/ 1767840 h 2600960"/>
                <a:gd name="connsiteX10" fmla="*/ 1391920 w 3383280"/>
                <a:gd name="connsiteY10" fmla="*/ 1432560 h 2600960"/>
                <a:gd name="connsiteX0" fmla="*/ 1483360 w 3383280"/>
                <a:gd name="connsiteY0" fmla="*/ 690880 h 2600960"/>
                <a:gd name="connsiteX1" fmla="*/ 1625600 w 3383280"/>
                <a:gd name="connsiteY1" fmla="*/ 30480 h 2600960"/>
                <a:gd name="connsiteX2" fmla="*/ 1706880 w 3383280"/>
                <a:gd name="connsiteY2" fmla="*/ 0 h 2600960"/>
                <a:gd name="connsiteX3" fmla="*/ 3373120 w 3383280"/>
                <a:gd name="connsiteY3" fmla="*/ 264160 h 2600960"/>
                <a:gd name="connsiteX4" fmla="*/ 3383280 w 3383280"/>
                <a:gd name="connsiteY4" fmla="*/ 365760 h 2600960"/>
                <a:gd name="connsiteX5" fmla="*/ 3210560 w 3383280"/>
                <a:gd name="connsiteY5" fmla="*/ 1402080 h 2600960"/>
                <a:gd name="connsiteX6" fmla="*/ 3098800 w 3383280"/>
                <a:gd name="connsiteY6" fmla="*/ 2184400 h 2600960"/>
                <a:gd name="connsiteX7" fmla="*/ 1676400 w 3383280"/>
                <a:gd name="connsiteY7" fmla="*/ 2600960 h 2600960"/>
                <a:gd name="connsiteX8" fmla="*/ 0 w 3383280"/>
                <a:gd name="connsiteY8" fmla="*/ 2021840 h 2600960"/>
                <a:gd name="connsiteX9" fmla="*/ 20320 w 3383280"/>
                <a:gd name="connsiteY9" fmla="*/ 1767840 h 2600960"/>
                <a:gd name="connsiteX10" fmla="*/ 1391920 w 3383280"/>
                <a:gd name="connsiteY10" fmla="*/ 1432560 h 2600960"/>
                <a:gd name="connsiteX11" fmla="*/ 1483360 w 3383280"/>
                <a:gd name="connsiteY11" fmla="*/ 690880 h 2600960"/>
                <a:gd name="connsiteX0" fmla="*/ 1463040 w 3362960"/>
                <a:gd name="connsiteY0" fmla="*/ 690880 h 2600960"/>
                <a:gd name="connsiteX1" fmla="*/ 1605280 w 3362960"/>
                <a:gd name="connsiteY1" fmla="*/ 30480 h 2600960"/>
                <a:gd name="connsiteX2" fmla="*/ 1686560 w 3362960"/>
                <a:gd name="connsiteY2" fmla="*/ 0 h 2600960"/>
                <a:gd name="connsiteX3" fmla="*/ 3352800 w 3362960"/>
                <a:gd name="connsiteY3" fmla="*/ 264160 h 2600960"/>
                <a:gd name="connsiteX4" fmla="*/ 3362960 w 3362960"/>
                <a:gd name="connsiteY4" fmla="*/ 365760 h 2600960"/>
                <a:gd name="connsiteX5" fmla="*/ 3190240 w 3362960"/>
                <a:gd name="connsiteY5" fmla="*/ 1402080 h 2600960"/>
                <a:gd name="connsiteX6" fmla="*/ 3078480 w 3362960"/>
                <a:gd name="connsiteY6" fmla="*/ 2184400 h 2600960"/>
                <a:gd name="connsiteX7" fmla="*/ 1656080 w 3362960"/>
                <a:gd name="connsiteY7" fmla="*/ 2600960 h 2600960"/>
                <a:gd name="connsiteX8" fmla="*/ 15384 w 3362960"/>
                <a:gd name="connsiteY8" fmla="*/ 2037141 h 2600960"/>
                <a:gd name="connsiteX9" fmla="*/ 0 w 3362960"/>
                <a:gd name="connsiteY9" fmla="*/ 1767840 h 2600960"/>
                <a:gd name="connsiteX10" fmla="*/ 1371600 w 3362960"/>
                <a:gd name="connsiteY10" fmla="*/ 1432560 h 2600960"/>
                <a:gd name="connsiteX11" fmla="*/ 1463040 w 3362960"/>
                <a:gd name="connsiteY11" fmla="*/ 690880 h 2600960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1640778 w 3362960"/>
                <a:gd name="connsiteY7" fmla="*/ 2570358 h 2570358"/>
                <a:gd name="connsiteX8" fmla="*/ 15384 w 3362960"/>
                <a:gd name="connsiteY8" fmla="*/ 2037141 h 2570358"/>
                <a:gd name="connsiteX9" fmla="*/ 0 w 3362960"/>
                <a:gd name="connsiteY9" fmla="*/ 1767840 h 2570358"/>
                <a:gd name="connsiteX10" fmla="*/ 1371600 w 3362960"/>
                <a:gd name="connsiteY10" fmla="*/ 1432560 h 2570358"/>
                <a:gd name="connsiteX11" fmla="*/ 1463040 w 3362960"/>
                <a:gd name="connsiteY11" fmla="*/ 690880 h 2570358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1640778 w 3362960"/>
                <a:gd name="connsiteY7" fmla="*/ 2570358 h 2570358"/>
                <a:gd name="connsiteX8" fmla="*/ 1051810 w 3362960"/>
                <a:gd name="connsiteY8" fmla="*/ 2360566 h 2570358"/>
                <a:gd name="connsiteX9" fmla="*/ 15384 w 3362960"/>
                <a:gd name="connsiteY9" fmla="*/ 2037141 h 2570358"/>
                <a:gd name="connsiteX10" fmla="*/ 0 w 3362960"/>
                <a:gd name="connsiteY10" fmla="*/ 1767840 h 2570358"/>
                <a:gd name="connsiteX11" fmla="*/ 1371600 w 3362960"/>
                <a:gd name="connsiteY11" fmla="*/ 1432560 h 2570358"/>
                <a:gd name="connsiteX12" fmla="*/ 1463040 w 3362960"/>
                <a:gd name="connsiteY12" fmla="*/ 690880 h 2570358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2367750 w 3362960"/>
                <a:gd name="connsiteY7" fmla="*/ 2350365 h 2570358"/>
                <a:gd name="connsiteX8" fmla="*/ 1640778 w 3362960"/>
                <a:gd name="connsiteY8" fmla="*/ 2570358 h 2570358"/>
                <a:gd name="connsiteX9" fmla="*/ 1051810 w 3362960"/>
                <a:gd name="connsiteY9" fmla="*/ 2360566 h 2570358"/>
                <a:gd name="connsiteX10" fmla="*/ 15384 w 3362960"/>
                <a:gd name="connsiteY10" fmla="*/ 2037141 h 2570358"/>
                <a:gd name="connsiteX11" fmla="*/ 0 w 3362960"/>
                <a:gd name="connsiteY11" fmla="*/ 1767840 h 2570358"/>
                <a:gd name="connsiteX12" fmla="*/ 1371600 w 3362960"/>
                <a:gd name="connsiteY12" fmla="*/ 1432560 h 2570358"/>
                <a:gd name="connsiteX13" fmla="*/ 1463040 w 3362960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81801 w 3378262"/>
                <a:gd name="connsiteY12" fmla="*/ 1455031 h 2572428"/>
                <a:gd name="connsiteX13" fmla="*/ 1463040 w 3378262"/>
                <a:gd name="connsiteY13" fmla="*/ 692950 h 257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78262" h="2572428">
                  <a:moveTo>
                    <a:pt x="1463040" y="692950"/>
                  </a:moveTo>
                  <a:cubicBezTo>
                    <a:pt x="1500287" y="455870"/>
                    <a:pt x="1568027" y="147697"/>
                    <a:pt x="1605280" y="32550"/>
                  </a:cubicBezTo>
                  <a:cubicBezTo>
                    <a:pt x="1632373" y="22390"/>
                    <a:pt x="1639065" y="-8171"/>
                    <a:pt x="1686560" y="2070"/>
                  </a:cubicBezTo>
                  <a:lnTo>
                    <a:pt x="3352800" y="266230"/>
                  </a:lnTo>
                  <a:cubicBezTo>
                    <a:pt x="3381689" y="300097"/>
                    <a:pt x="3369775" y="333963"/>
                    <a:pt x="3378262" y="367830"/>
                  </a:cubicBezTo>
                  <a:cubicBezTo>
                    <a:pt x="3351169" y="557483"/>
                    <a:pt x="3240204" y="1101043"/>
                    <a:pt x="3190240" y="1404150"/>
                  </a:cubicBezTo>
                  <a:cubicBezTo>
                    <a:pt x="3140276" y="1707257"/>
                    <a:pt x="3103350" y="1855012"/>
                    <a:pt x="3078480" y="2186470"/>
                  </a:cubicBezTo>
                  <a:cubicBezTo>
                    <a:pt x="2841570" y="2248592"/>
                    <a:pt x="2604660" y="2290313"/>
                    <a:pt x="2367750" y="2352435"/>
                  </a:cubicBezTo>
                  <a:lnTo>
                    <a:pt x="1640778" y="2572428"/>
                  </a:lnTo>
                  <a:cubicBezTo>
                    <a:pt x="1451256" y="2510998"/>
                    <a:pt x="1241332" y="2424066"/>
                    <a:pt x="1051810" y="2362636"/>
                  </a:cubicBezTo>
                  <a:lnTo>
                    <a:pt x="15384" y="2039211"/>
                  </a:lnTo>
                  <a:lnTo>
                    <a:pt x="0" y="1769910"/>
                  </a:lnTo>
                  <a:lnTo>
                    <a:pt x="1381801" y="1455031"/>
                  </a:lnTo>
                  <a:cubicBezTo>
                    <a:pt x="1401217" y="1316340"/>
                    <a:pt x="1425794" y="930030"/>
                    <a:pt x="1463040" y="692950"/>
                  </a:cubicBez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4182446" y="2514451"/>
              <a:ext cx="1671690" cy="708943"/>
            </a:xfrm>
            <a:custGeom>
              <a:avLst/>
              <a:gdLst>
                <a:gd name="connsiteX0" fmla="*/ 0 w 1667878"/>
                <a:gd name="connsiteY0" fmla="*/ 0 h 708943"/>
                <a:gd name="connsiteX1" fmla="*/ 362139 w 1667878"/>
                <a:gd name="connsiteY1" fmla="*/ 35702 h 708943"/>
                <a:gd name="connsiteX2" fmla="*/ 1045611 w 1667878"/>
                <a:gd name="connsiteY2" fmla="*/ 224414 h 708943"/>
                <a:gd name="connsiteX3" fmla="*/ 1509761 w 1667878"/>
                <a:gd name="connsiteY3" fmla="*/ 387624 h 708943"/>
                <a:gd name="connsiteX4" fmla="*/ 1657677 w 1667878"/>
                <a:gd name="connsiteY4" fmla="*/ 520232 h 708943"/>
                <a:gd name="connsiteX5" fmla="*/ 1667878 w 1667878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1690" h="708943">
                  <a:moveTo>
                    <a:pt x="0" y="0"/>
                  </a:moveTo>
                  <a:cubicBezTo>
                    <a:pt x="120713" y="11901"/>
                    <a:pt x="187870" y="-1700"/>
                    <a:pt x="362139" y="35702"/>
                  </a:cubicBezTo>
                  <a:cubicBezTo>
                    <a:pt x="536408" y="73104"/>
                    <a:pt x="854341" y="165760"/>
                    <a:pt x="1045611" y="224414"/>
                  </a:cubicBezTo>
                  <a:cubicBezTo>
                    <a:pt x="1236881" y="283068"/>
                    <a:pt x="1407750" y="338321"/>
                    <a:pt x="1509761" y="387624"/>
                  </a:cubicBezTo>
                  <a:cubicBezTo>
                    <a:pt x="1611772" y="436927"/>
                    <a:pt x="1631324" y="466679"/>
                    <a:pt x="1657677" y="520232"/>
                  </a:cubicBezTo>
                  <a:cubicBezTo>
                    <a:pt x="1684030" y="573785"/>
                    <a:pt x="1664478" y="646039"/>
                    <a:pt x="1667878" y="708943"/>
                  </a:cubicBezTo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4537700" y="2101395"/>
              <a:ext cx="1660955" cy="3304773"/>
            </a:xfrm>
            <a:custGeom>
              <a:avLst/>
              <a:gdLst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45249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73007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73007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60955" h="3304773">
                  <a:moveTo>
                    <a:pt x="1506829" y="1284"/>
                  </a:moveTo>
                  <a:cubicBezTo>
                    <a:pt x="1337961" y="2441"/>
                    <a:pt x="815166" y="-14908"/>
                    <a:pt x="611600" y="49861"/>
                  </a:cubicBezTo>
                  <a:cubicBezTo>
                    <a:pt x="408034" y="114630"/>
                    <a:pt x="375649" y="215254"/>
                    <a:pt x="285432" y="389899"/>
                  </a:cubicBezTo>
                  <a:cubicBezTo>
                    <a:pt x="195215" y="564544"/>
                    <a:pt x="117721" y="777357"/>
                    <a:pt x="70299" y="1097732"/>
                  </a:cubicBezTo>
                  <a:cubicBezTo>
                    <a:pt x="22877" y="1418107"/>
                    <a:pt x="4371" y="1966331"/>
                    <a:pt x="901" y="2312151"/>
                  </a:cubicBezTo>
                  <a:cubicBezTo>
                    <a:pt x="-2569" y="2657971"/>
                    <a:pt x="2058" y="3007262"/>
                    <a:pt x="49480" y="3172654"/>
                  </a:cubicBezTo>
                  <a:cubicBezTo>
                    <a:pt x="96902" y="3338047"/>
                    <a:pt x="228757" y="3298723"/>
                    <a:pt x="285431" y="3304506"/>
                  </a:cubicBezTo>
                  <a:cubicBezTo>
                    <a:pt x="480901" y="3254773"/>
                    <a:pt x="1032612" y="2965625"/>
                    <a:pt x="1222299" y="2874254"/>
                  </a:cubicBezTo>
                  <a:cubicBezTo>
                    <a:pt x="1411986" y="2782883"/>
                    <a:pt x="1392323" y="2785197"/>
                    <a:pt x="1423552" y="2756282"/>
                  </a:cubicBezTo>
                  <a:cubicBezTo>
                    <a:pt x="1454781" y="2727367"/>
                    <a:pt x="1433961" y="2714644"/>
                    <a:pt x="1409672" y="2700765"/>
                  </a:cubicBezTo>
                  <a:cubicBezTo>
                    <a:pt x="1385383" y="2686886"/>
                    <a:pt x="1335648" y="2685730"/>
                    <a:pt x="1277817" y="2673007"/>
                  </a:cubicBezTo>
                  <a:cubicBezTo>
                    <a:pt x="1081190" y="2750499"/>
                    <a:pt x="337479" y="3119451"/>
                    <a:pt x="229913" y="3165715"/>
                  </a:cubicBezTo>
                  <a:cubicBezTo>
                    <a:pt x="219503" y="3094007"/>
                    <a:pt x="166299" y="2381546"/>
                    <a:pt x="174395" y="2006811"/>
                  </a:cubicBezTo>
                  <a:cubicBezTo>
                    <a:pt x="182491" y="1632076"/>
                    <a:pt x="213721" y="1200668"/>
                    <a:pt x="278492" y="917304"/>
                  </a:cubicBezTo>
                  <a:cubicBezTo>
                    <a:pt x="343263" y="633940"/>
                    <a:pt x="406878" y="437319"/>
                    <a:pt x="563022" y="306624"/>
                  </a:cubicBezTo>
                  <a:cubicBezTo>
                    <a:pt x="719166" y="175929"/>
                    <a:pt x="1038395" y="166677"/>
                    <a:pt x="1215359" y="133136"/>
                  </a:cubicBezTo>
                  <a:cubicBezTo>
                    <a:pt x="1392323" y="99595"/>
                    <a:pt x="1556564" y="120414"/>
                    <a:pt x="1624805" y="105378"/>
                  </a:cubicBezTo>
                  <a:cubicBezTo>
                    <a:pt x="1693046" y="90342"/>
                    <a:pt x="1647938" y="60271"/>
                    <a:pt x="1624805" y="42922"/>
                  </a:cubicBezTo>
                  <a:cubicBezTo>
                    <a:pt x="1601673" y="25573"/>
                    <a:pt x="1675697" y="127"/>
                    <a:pt x="1506829" y="1284"/>
                  </a:cubicBez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 flipH="1">
            <a:off x="2454531" y="5334954"/>
            <a:ext cx="909042" cy="1229931"/>
            <a:chOff x="2137710" y="113073"/>
            <a:chExt cx="4887143" cy="6612287"/>
          </a:xfrm>
        </p:grpSpPr>
        <p:sp>
          <p:nvSpPr>
            <p:cNvPr id="37" name="Freeform 36"/>
            <p:cNvSpPr/>
            <p:nvPr/>
          </p:nvSpPr>
          <p:spPr>
            <a:xfrm>
              <a:off x="3102239" y="3966399"/>
              <a:ext cx="3777621" cy="2758961"/>
            </a:xfrm>
            <a:custGeom>
              <a:avLst/>
              <a:gdLst>
                <a:gd name="connsiteX0" fmla="*/ 685948 w 3762529"/>
                <a:gd name="connsiteY0" fmla="*/ 326005 h 2750671"/>
                <a:gd name="connsiteX1" fmla="*/ 685948 w 3762529"/>
                <a:gd name="connsiteY1" fmla="*/ 584093 h 2750671"/>
                <a:gd name="connsiteX2" fmla="*/ 577283 w 3762529"/>
                <a:gd name="connsiteY2" fmla="*/ 808222 h 2750671"/>
                <a:gd name="connsiteX3" fmla="*/ 142623 w 3762529"/>
                <a:gd name="connsiteY3" fmla="*/ 964433 h 2750671"/>
                <a:gd name="connsiteX4" fmla="*/ 0 w 3762529"/>
                <a:gd name="connsiteY4" fmla="*/ 1093477 h 2750671"/>
                <a:gd name="connsiteX5" fmla="*/ 0 w 3762529"/>
                <a:gd name="connsiteY5" fmla="*/ 1439857 h 2750671"/>
                <a:gd name="connsiteX6" fmla="*/ 1039110 w 3762529"/>
                <a:gd name="connsiteY6" fmla="*/ 2580876 h 2750671"/>
                <a:gd name="connsiteX7" fmla="*/ 1514520 w 3762529"/>
                <a:gd name="connsiteY7" fmla="*/ 2750671 h 2750671"/>
                <a:gd name="connsiteX8" fmla="*/ 1826932 w 3762529"/>
                <a:gd name="connsiteY8" fmla="*/ 2730296 h 2750671"/>
                <a:gd name="connsiteX9" fmla="*/ 3572365 w 3762529"/>
                <a:gd name="connsiteY9" fmla="*/ 1854156 h 2750671"/>
                <a:gd name="connsiteX10" fmla="*/ 3762529 w 3762529"/>
                <a:gd name="connsiteY10" fmla="*/ 1602860 h 2750671"/>
                <a:gd name="connsiteX11" fmla="*/ 3748946 w 3762529"/>
                <a:gd name="connsiteY11" fmla="*/ 1283646 h 2750671"/>
                <a:gd name="connsiteX12" fmla="*/ 3667447 w 3762529"/>
                <a:gd name="connsiteY12" fmla="*/ 1168186 h 2750671"/>
                <a:gd name="connsiteX13" fmla="*/ 3022248 w 3762529"/>
                <a:gd name="connsiteY13" fmla="*/ 842181 h 2750671"/>
                <a:gd name="connsiteX14" fmla="*/ 2954333 w 3762529"/>
                <a:gd name="connsiteY14" fmla="*/ 543342 h 2750671"/>
                <a:gd name="connsiteX15" fmla="*/ 3266745 w 3762529"/>
                <a:gd name="connsiteY15" fmla="*/ 0 h 2750671"/>
                <a:gd name="connsiteX0" fmla="*/ 685948 w 3762529"/>
                <a:gd name="connsiteY0" fmla="*/ 326005 h 2750671"/>
                <a:gd name="connsiteX1" fmla="*/ 685948 w 3762529"/>
                <a:gd name="connsiteY1" fmla="*/ 584093 h 2750671"/>
                <a:gd name="connsiteX2" fmla="*/ 577283 w 3762529"/>
                <a:gd name="connsiteY2" fmla="*/ 808222 h 2750671"/>
                <a:gd name="connsiteX3" fmla="*/ 142623 w 3762529"/>
                <a:gd name="connsiteY3" fmla="*/ 964433 h 2750671"/>
                <a:gd name="connsiteX4" fmla="*/ 0 w 3762529"/>
                <a:gd name="connsiteY4" fmla="*/ 1093477 h 2750671"/>
                <a:gd name="connsiteX5" fmla="*/ 0 w 3762529"/>
                <a:gd name="connsiteY5" fmla="*/ 1439857 h 2750671"/>
                <a:gd name="connsiteX6" fmla="*/ 1039110 w 3762529"/>
                <a:gd name="connsiteY6" fmla="*/ 2580876 h 2750671"/>
                <a:gd name="connsiteX7" fmla="*/ 1514520 w 3762529"/>
                <a:gd name="connsiteY7" fmla="*/ 2750671 h 2750671"/>
                <a:gd name="connsiteX8" fmla="*/ 1826932 w 3762529"/>
                <a:gd name="connsiteY8" fmla="*/ 2730296 h 2750671"/>
                <a:gd name="connsiteX9" fmla="*/ 3572365 w 3762529"/>
                <a:gd name="connsiteY9" fmla="*/ 1854156 h 2750671"/>
                <a:gd name="connsiteX10" fmla="*/ 3762529 w 3762529"/>
                <a:gd name="connsiteY10" fmla="*/ 1602860 h 2750671"/>
                <a:gd name="connsiteX11" fmla="*/ 3748946 w 3762529"/>
                <a:gd name="connsiteY11" fmla="*/ 1283646 h 2750671"/>
                <a:gd name="connsiteX12" fmla="*/ 3667447 w 3762529"/>
                <a:gd name="connsiteY12" fmla="*/ 1168186 h 2750671"/>
                <a:gd name="connsiteX13" fmla="*/ 3022248 w 3762529"/>
                <a:gd name="connsiteY13" fmla="*/ 842181 h 2750671"/>
                <a:gd name="connsiteX14" fmla="*/ 2954333 w 3762529"/>
                <a:gd name="connsiteY14" fmla="*/ 543342 h 2750671"/>
                <a:gd name="connsiteX15" fmla="*/ 3266745 w 3762529"/>
                <a:gd name="connsiteY15" fmla="*/ 0 h 2750671"/>
                <a:gd name="connsiteX0" fmla="*/ 685948 w 3762529"/>
                <a:gd name="connsiteY0" fmla="*/ 326005 h 2750671"/>
                <a:gd name="connsiteX1" fmla="*/ 685948 w 3762529"/>
                <a:gd name="connsiteY1" fmla="*/ 584093 h 2750671"/>
                <a:gd name="connsiteX2" fmla="*/ 577283 w 3762529"/>
                <a:gd name="connsiteY2" fmla="*/ 808222 h 2750671"/>
                <a:gd name="connsiteX3" fmla="*/ 142623 w 3762529"/>
                <a:gd name="connsiteY3" fmla="*/ 964433 h 2750671"/>
                <a:gd name="connsiteX4" fmla="*/ 0 w 3762529"/>
                <a:gd name="connsiteY4" fmla="*/ 1093477 h 2750671"/>
                <a:gd name="connsiteX5" fmla="*/ 0 w 3762529"/>
                <a:gd name="connsiteY5" fmla="*/ 1439857 h 2750671"/>
                <a:gd name="connsiteX6" fmla="*/ 1039110 w 3762529"/>
                <a:gd name="connsiteY6" fmla="*/ 2580876 h 2750671"/>
                <a:gd name="connsiteX7" fmla="*/ 1514520 w 3762529"/>
                <a:gd name="connsiteY7" fmla="*/ 2750671 h 2750671"/>
                <a:gd name="connsiteX8" fmla="*/ 1826932 w 3762529"/>
                <a:gd name="connsiteY8" fmla="*/ 2730296 h 2750671"/>
                <a:gd name="connsiteX9" fmla="*/ 3572365 w 3762529"/>
                <a:gd name="connsiteY9" fmla="*/ 1854156 h 2750671"/>
                <a:gd name="connsiteX10" fmla="*/ 3762529 w 3762529"/>
                <a:gd name="connsiteY10" fmla="*/ 1602860 h 2750671"/>
                <a:gd name="connsiteX11" fmla="*/ 3748946 w 3762529"/>
                <a:gd name="connsiteY11" fmla="*/ 1283646 h 2750671"/>
                <a:gd name="connsiteX12" fmla="*/ 3667447 w 3762529"/>
                <a:gd name="connsiteY12" fmla="*/ 1168186 h 2750671"/>
                <a:gd name="connsiteX13" fmla="*/ 3022248 w 3762529"/>
                <a:gd name="connsiteY13" fmla="*/ 842181 h 2750671"/>
                <a:gd name="connsiteX14" fmla="*/ 2954333 w 3762529"/>
                <a:gd name="connsiteY14" fmla="*/ 543342 h 2750671"/>
                <a:gd name="connsiteX15" fmla="*/ 3266745 w 3762529"/>
                <a:gd name="connsiteY15" fmla="*/ 0 h 2750671"/>
                <a:gd name="connsiteX0" fmla="*/ 685948 w 3762529"/>
                <a:gd name="connsiteY0" fmla="*/ 326005 h 2750671"/>
                <a:gd name="connsiteX1" fmla="*/ 685948 w 3762529"/>
                <a:gd name="connsiteY1" fmla="*/ 584093 h 2750671"/>
                <a:gd name="connsiteX2" fmla="*/ 577283 w 3762529"/>
                <a:gd name="connsiteY2" fmla="*/ 808222 h 2750671"/>
                <a:gd name="connsiteX3" fmla="*/ 142623 w 3762529"/>
                <a:gd name="connsiteY3" fmla="*/ 964433 h 2750671"/>
                <a:gd name="connsiteX4" fmla="*/ 0 w 3762529"/>
                <a:gd name="connsiteY4" fmla="*/ 1093477 h 2750671"/>
                <a:gd name="connsiteX5" fmla="*/ 0 w 3762529"/>
                <a:gd name="connsiteY5" fmla="*/ 1439857 h 2750671"/>
                <a:gd name="connsiteX6" fmla="*/ 1039110 w 3762529"/>
                <a:gd name="connsiteY6" fmla="*/ 2580876 h 2750671"/>
                <a:gd name="connsiteX7" fmla="*/ 1514520 w 3762529"/>
                <a:gd name="connsiteY7" fmla="*/ 2750671 h 2750671"/>
                <a:gd name="connsiteX8" fmla="*/ 1826932 w 3762529"/>
                <a:gd name="connsiteY8" fmla="*/ 2730296 h 2750671"/>
                <a:gd name="connsiteX9" fmla="*/ 3572365 w 3762529"/>
                <a:gd name="connsiteY9" fmla="*/ 1854156 h 2750671"/>
                <a:gd name="connsiteX10" fmla="*/ 3762529 w 3762529"/>
                <a:gd name="connsiteY10" fmla="*/ 1602860 h 2750671"/>
                <a:gd name="connsiteX11" fmla="*/ 3748946 w 3762529"/>
                <a:gd name="connsiteY11" fmla="*/ 1283646 h 2750671"/>
                <a:gd name="connsiteX12" fmla="*/ 3667447 w 3762529"/>
                <a:gd name="connsiteY12" fmla="*/ 1168186 h 2750671"/>
                <a:gd name="connsiteX13" fmla="*/ 3022248 w 3762529"/>
                <a:gd name="connsiteY13" fmla="*/ 842181 h 2750671"/>
                <a:gd name="connsiteX14" fmla="*/ 2954333 w 3762529"/>
                <a:gd name="connsiteY14" fmla="*/ 543342 h 2750671"/>
                <a:gd name="connsiteX15" fmla="*/ 3266745 w 3762529"/>
                <a:gd name="connsiteY15" fmla="*/ 0 h 2750671"/>
                <a:gd name="connsiteX0" fmla="*/ 685948 w 3762529"/>
                <a:gd name="connsiteY0" fmla="*/ 326005 h 2809189"/>
                <a:gd name="connsiteX1" fmla="*/ 685948 w 3762529"/>
                <a:gd name="connsiteY1" fmla="*/ 584093 h 2809189"/>
                <a:gd name="connsiteX2" fmla="*/ 577283 w 3762529"/>
                <a:gd name="connsiteY2" fmla="*/ 808222 h 2809189"/>
                <a:gd name="connsiteX3" fmla="*/ 142623 w 3762529"/>
                <a:gd name="connsiteY3" fmla="*/ 964433 h 2809189"/>
                <a:gd name="connsiteX4" fmla="*/ 0 w 3762529"/>
                <a:gd name="connsiteY4" fmla="*/ 1093477 h 2809189"/>
                <a:gd name="connsiteX5" fmla="*/ 0 w 3762529"/>
                <a:gd name="connsiteY5" fmla="*/ 1439857 h 2809189"/>
                <a:gd name="connsiteX6" fmla="*/ 1039110 w 3762529"/>
                <a:gd name="connsiteY6" fmla="*/ 2580876 h 2809189"/>
                <a:gd name="connsiteX7" fmla="*/ 1514520 w 3762529"/>
                <a:gd name="connsiteY7" fmla="*/ 2750671 h 2809189"/>
                <a:gd name="connsiteX8" fmla="*/ 1826932 w 3762529"/>
                <a:gd name="connsiteY8" fmla="*/ 2730296 h 2809189"/>
                <a:gd name="connsiteX9" fmla="*/ 3572365 w 3762529"/>
                <a:gd name="connsiteY9" fmla="*/ 1854156 h 2809189"/>
                <a:gd name="connsiteX10" fmla="*/ 3762529 w 3762529"/>
                <a:gd name="connsiteY10" fmla="*/ 1602860 h 2809189"/>
                <a:gd name="connsiteX11" fmla="*/ 3748946 w 3762529"/>
                <a:gd name="connsiteY11" fmla="*/ 1283646 h 2809189"/>
                <a:gd name="connsiteX12" fmla="*/ 3667447 w 3762529"/>
                <a:gd name="connsiteY12" fmla="*/ 1168186 h 2809189"/>
                <a:gd name="connsiteX13" fmla="*/ 3022248 w 3762529"/>
                <a:gd name="connsiteY13" fmla="*/ 842181 h 2809189"/>
                <a:gd name="connsiteX14" fmla="*/ 2954333 w 3762529"/>
                <a:gd name="connsiteY14" fmla="*/ 543342 h 2809189"/>
                <a:gd name="connsiteX15" fmla="*/ 3266745 w 3762529"/>
                <a:gd name="connsiteY15" fmla="*/ 0 h 2809189"/>
                <a:gd name="connsiteX0" fmla="*/ 685948 w 3762529"/>
                <a:gd name="connsiteY0" fmla="*/ 326005 h 2758961"/>
                <a:gd name="connsiteX1" fmla="*/ 685948 w 3762529"/>
                <a:gd name="connsiteY1" fmla="*/ 584093 h 2758961"/>
                <a:gd name="connsiteX2" fmla="*/ 577283 w 3762529"/>
                <a:gd name="connsiteY2" fmla="*/ 808222 h 2758961"/>
                <a:gd name="connsiteX3" fmla="*/ 142623 w 3762529"/>
                <a:gd name="connsiteY3" fmla="*/ 964433 h 2758961"/>
                <a:gd name="connsiteX4" fmla="*/ 0 w 3762529"/>
                <a:gd name="connsiteY4" fmla="*/ 1093477 h 2758961"/>
                <a:gd name="connsiteX5" fmla="*/ 0 w 3762529"/>
                <a:gd name="connsiteY5" fmla="*/ 1439857 h 2758961"/>
                <a:gd name="connsiteX6" fmla="*/ 1039110 w 3762529"/>
                <a:gd name="connsiteY6" fmla="*/ 2580876 h 2758961"/>
                <a:gd name="connsiteX7" fmla="*/ 1514520 w 3762529"/>
                <a:gd name="connsiteY7" fmla="*/ 2750671 h 2758961"/>
                <a:gd name="connsiteX8" fmla="*/ 1826932 w 3762529"/>
                <a:gd name="connsiteY8" fmla="*/ 2730296 h 2758961"/>
                <a:gd name="connsiteX9" fmla="*/ 3572365 w 3762529"/>
                <a:gd name="connsiteY9" fmla="*/ 1854156 h 2758961"/>
                <a:gd name="connsiteX10" fmla="*/ 3762529 w 3762529"/>
                <a:gd name="connsiteY10" fmla="*/ 1602860 h 2758961"/>
                <a:gd name="connsiteX11" fmla="*/ 3748946 w 3762529"/>
                <a:gd name="connsiteY11" fmla="*/ 1283646 h 2758961"/>
                <a:gd name="connsiteX12" fmla="*/ 3667447 w 3762529"/>
                <a:gd name="connsiteY12" fmla="*/ 1168186 h 2758961"/>
                <a:gd name="connsiteX13" fmla="*/ 3022248 w 3762529"/>
                <a:gd name="connsiteY13" fmla="*/ 842181 h 2758961"/>
                <a:gd name="connsiteX14" fmla="*/ 2954333 w 3762529"/>
                <a:gd name="connsiteY14" fmla="*/ 543342 h 2758961"/>
                <a:gd name="connsiteX15" fmla="*/ 3266745 w 3762529"/>
                <a:gd name="connsiteY15" fmla="*/ 0 h 2758961"/>
                <a:gd name="connsiteX0" fmla="*/ 701040 w 3777621"/>
                <a:gd name="connsiteY0" fmla="*/ 326005 h 2758961"/>
                <a:gd name="connsiteX1" fmla="*/ 701040 w 3777621"/>
                <a:gd name="connsiteY1" fmla="*/ 584093 h 2758961"/>
                <a:gd name="connsiteX2" fmla="*/ 592375 w 3777621"/>
                <a:gd name="connsiteY2" fmla="*/ 808222 h 2758961"/>
                <a:gd name="connsiteX3" fmla="*/ 157715 w 3777621"/>
                <a:gd name="connsiteY3" fmla="*/ 964433 h 2758961"/>
                <a:gd name="connsiteX4" fmla="*/ 15092 w 3777621"/>
                <a:gd name="connsiteY4" fmla="*/ 1093477 h 2758961"/>
                <a:gd name="connsiteX5" fmla="*/ 15092 w 3777621"/>
                <a:gd name="connsiteY5" fmla="*/ 1439857 h 2758961"/>
                <a:gd name="connsiteX6" fmla="*/ 1054202 w 3777621"/>
                <a:gd name="connsiteY6" fmla="*/ 2580876 h 2758961"/>
                <a:gd name="connsiteX7" fmla="*/ 1529612 w 3777621"/>
                <a:gd name="connsiteY7" fmla="*/ 2750671 h 2758961"/>
                <a:gd name="connsiteX8" fmla="*/ 1842024 w 3777621"/>
                <a:gd name="connsiteY8" fmla="*/ 2730296 h 2758961"/>
                <a:gd name="connsiteX9" fmla="*/ 3587457 w 3777621"/>
                <a:gd name="connsiteY9" fmla="*/ 1854156 h 2758961"/>
                <a:gd name="connsiteX10" fmla="*/ 3777621 w 3777621"/>
                <a:gd name="connsiteY10" fmla="*/ 1602860 h 2758961"/>
                <a:gd name="connsiteX11" fmla="*/ 3764038 w 3777621"/>
                <a:gd name="connsiteY11" fmla="*/ 1283646 h 2758961"/>
                <a:gd name="connsiteX12" fmla="*/ 3682539 w 3777621"/>
                <a:gd name="connsiteY12" fmla="*/ 1168186 h 2758961"/>
                <a:gd name="connsiteX13" fmla="*/ 3037340 w 3777621"/>
                <a:gd name="connsiteY13" fmla="*/ 842181 h 2758961"/>
                <a:gd name="connsiteX14" fmla="*/ 2969425 w 3777621"/>
                <a:gd name="connsiteY14" fmla="*/ 543342 h 2758961"/>
                <a:gd name="connsiteX15" fmla="*/ 3281837 w 3777621"/>
                <a:gd name="connsiteY15" fmla="*/ 0 h 2758961"/>
                <a:gd name="connsiteX0" fmla="*/ 701040 w 3777621"/>
                <a:gd name="connsiteY0" fmla="*/ 326005 h 2758961"/>
                <a:gd name="connsiteX1" fmla="*/ 701040 w 3777621"/>
                <a:gd name="connsiteY1" fmla="*/ 584093 h 2758961"/>
                <a:gd name="connsiteX2" fmla="*/ 592375 w 3777621"/>
                <a:gd name="connsiteY2" fmla="*/ 808222 h 2758961"/>
                <a:gd name="connsiteX3" fmla="*/ 157715 w 3777621"/>
                <a:gd name="connsiteY3" fmla="*/ 964433 h 2758961"/>
                <a:gd name="connsiteX4" fmla="*/ 15092 w 3777621"/>
                <a:gd name="connsiteY4" fmla="*/ 1093477 h 2758961"/>
                <a:gd name="connsiteX5" fmla="*/ 15092 w 3777621"/>
                <a:gd name="connsiteY5" fmla="*/ 1439857 h 2758961"/>
                <a:gd name="connsiteX6" fmla="*/ 1054202 w 3777621"/>
                <a:gd name="connsiteY6" fmla="*/ 2580876 h 2758961"/>
                <a:gd name="connsiteX7" fmla="*/ 1529612 w 3777621"/>
                <a:gd name="connsiteY7" fmla="*/ 2750671 h 2758961"/>
                <a:gd name="connsiteX8" fmla="*/ 1842024 w 3777621"/>
                <a:gd name="connsiteY8" fmla="*/ 2730296 h 2758961"/>
                <a:gd name="connsiteX9" fmla="*/ 3587457 w 3777621"/>
                <a:gd name="connsiteY9" fmla="*/ 1854156 h 2758961"/>
                <a:gd name="connsiteX10" fmla="*/ 3777621 w 3777621"/>
                <a:gd name="connsiteY10" fmla="*/ 1602860 h 2758961"/>
                <a:gd name="connsiteX11" fmla="*/ 3764038 w 3777621"/>
                <a:gd name="connsiteY11" fmla="*/ 1283646 h 2758961"/>
                <a:gd name="connsiteX12" fmla="*/ 3682539 w 3777621"/>
                <a:gd name="connsiteY12" fmla="*/ 1168186 h 2758961"/>
                <a:gd name="connsiteX13" fmla="*/ 3037340 w 3777621"/>
                <a:gd name="connsiteY13" fmla="*/ 842181 h 2758961"/>
                <a:gd name="connsiteX14" fmla="*/ 2969425 w 3777621"/>
                <a:gd name="connsiteY14" fmla="*/ 543342 h 2758961"/>
                <a:gd name="connsiteX15" fmla="*/ 3281837 w 3777621"/>
                <a:gd name="connsiteY15" fmla="*/ 0 h 2758961"/>
                <a:gd name="connsiteX0" fmla="*/ 701040 w 3777621"/>
                <a:gd name="connsiteY0" fmla="*/ 326005 h 2758961"/>
                <a:gd name="connsiteX1" fmla="*/ 701040 w 3777621"/>
                <a:gd name="connsiteY1" fmla="*/ 584093 h 2758961"/>
                <a:gd name="connsiteX2" fmla="*/ 592375 w 3777621"/>
                <a:gd name="connsiteY2" fmla="*/ 808222 h 2758961"/>
                <a:gd name="connsiteX3" fmla="*/ 157715 w 3777621"/>
                <a:gd name="connsiteY3" fmla="*/ 964433 h 2758961"/>
                <a:gd name="connsiteX4" fmla="*/ 15092 w 3777621"/>
                <a:gd name="connsiteY4" fmla="*/ 1093477 h 2758961"/>
                <a:gd name="connsiteX5" fmla="*/ 15092 w 3777621"/>
                <a:gd name="connsiteY5" fmla="*/ 1439857 h 2758961"/>
                <a:gd name="connsiteX6" fmla="*/ 1054202 w 3777621"/>
                <a:gd name="connsiteY6" fmla="*/ 2580876 h 2758961"/>
                <a:gd name="connsiteX7" fmla="*/ 1529612 w 3777621"/>
                <a:gd name="connsiteY7" fmla="*/ 2750671 h 2758961"/>
                <a:gd name="connsiteX8" fmla="*/ 1842024 w 3777621"/>
                <a:gd name="connsiteY8" fmla="*/ 2730296 h 2758961"/>
                <a:gd name="connsiteX9" fmla="*/ 3587457 w 3777621"/>
                <a:gd name="connsiteY9" fmla="*/ 1854156 h 2758961"/>
                <a:gd name="connsiteX10" fmla="*/ 3777621 w 3777621"/>
                <a:gd name="connsiteY10" fmla="*/ 1602860 h 2758961"/>
                <a:gd name="connsiteX11" fmla="*/ 3764038 w 3777621"/>
                <a:gd name="connsiteY11" fmla="*/ 1283646 h 2758961"/>
                <a:gd name="connsiteX12" fmla="*/ 3682539 w 3777621"/>
                <a:gd name="connsiteY12" fmla="*/ 1168186 h 2758961"/>
                <a:gd name="connsiteX13" fmla="*/ 3037340 w 3777621"/>
                <a:gd name="connsiteY13" fmla="*/ 842181 h 2758961"/>
                <a:gd name="connsiteX14" fmla="*/ 2969425 w 3777621"/>
                <a:gd name="connsiteY14" fmla="*/ 543342 h 2758961"/>
                <a:gd name="connsiteX15" fmla="*/ 3281837 w 3777621"/>
                <a:gd name="connsiteY15" fmla="*/ 0 h 2758961"/>
                <a:gd name="connsiteX0" fmla="*/ 701040 w 3777621"/>
                <a:gd name="connsiteY0" fmla="*/ 326005 h 2758961"/>
                <a:gd name="connsiteX1" fmla="*/ 701040 w 3777621"/>
                <a:gd name="connsiteY1" fmla="*/ 584093 h 2758961"/>
                <a:gd name="connsiteX2" fmla="*/ 592375 w 3777621"/>
                <a:gd name="connsiteY2" fmla="*/ 808222 h 2758961"/>
                <a:gd name="connsiteX3" fmla="*/ 157715 w 3777621"/>
                <a:gd name="connsiteY3" fmla="*/ 964433 h 2758961"/>
                <a:gd name="connsiteX4" fmla="*/ 15092 w 3777621"/>
                <a:gd name="connsiteY4" fmla="*/ 1093477 h 2758961"/>
                <a:gd name="connsiteX5" fmla="*/ 15092 w 3777621"/>
                <a:gd name="connsiteY5" fmla="*/ 1439857 h 2758961"/>
                <a:gd name="connsiteX6" fmla="*/ 1054202 w 3777621"/>
                <a:gd name="connsiteY6" fmla="*/ 2580876 h 2758961"/>
                <a:gd name="connsiteX7" fmla="*/ 1529612 w 3777621"/>
                <a:gd name="connsiteY7" fmla="*/ 2750671 h 2758961"/>
                <a:gd name="connsiteX8" fmla="*/ 1842024 w 3777621"/>
                <a:gd name="connsiteY8" fmla="*/ 2730296 h 2758961"/>
                <a:gd name="connsiteX9" fmla="*/ 3587457 w 3777621"/>
                <a:gd name="connsiteY9" fmla="*/ 1854156 h 2758961"/>
                <a:gd name="connsiteX10" fmla="*/ 3777621 w 3777621"/>
                <a:gd name="connsiteY10" fmla="*/ 1602860 h 2758961"/>
                <a:gd name="connsiteX11" fmla="*/ 3764038 w 3777621"/>
                <a:gd name="connsiteY11" fmla="*/ 1283646 h 2758961"/>
                <a:gd name="connsiteX12" fmla="*/ 3682539 w 3777621"/>
                <a:gd name="connsiteY12" fmla="*/ 1168186 h 2758961"/>
                <a:gd name="connsiteX13" fmla="*/ 3037340 w 3777621"/>
                <a:gd name="connsiteY13" fmla="*/ 842181 h 2758961"/>
                <a:gd name="connsiteX14" fmla="*/ 2969425 w 3777621"/>
                <a:gd name="connsiteY14" fmla="*/ 543342 h 2758961"/>
                <a:gd name="connsiteX15" fmla="*/ 3281837 w 3777621"/>
                <a:gd name="connsiteY15" fmla="*/ 0 h 2758961"/>
                <a:gd name="connsiteX0" fmla="*/ 701040 w 3777621"/>
                <a:gd name="connsiteY0" fmla="*/ 326005 h 2758961"/>
                <a:gd name="connsiteX1" fmla="*/ 701040 w 3777621"/>
                <a:gd name="connsiteY1" fmla="*/ 584093 h 2758961"/>
                <a:gd name="connsiteX2" fmla="*/ 592375 w 3777621"/>
                <a:gd name="connsiteY2" fmla="*/ 808222 h 2758961"/>
                <a:gd name="connsiteX3" fmla="*/ 157715 w 3777621"/>
                <a:gd name="connsiteY3" fmla="*/ 964433 h 2758961"/>
                <a:gd name="connsiteX4" fmla="*/ 15092 w 3777621"/>
                <a:gd name="connsiteY4" fmla="*/ 1093477 h 2758961"/>
                <a:gd name="connsiteX5" fmla="*/ 15092 w 3777621"/>
                <a:gd name="connsiteY5" fmla="*/ 1439857 h 2758961"/>
                <a:gd name="connsiteX6" fmla="*/ 1054202 w 3777621"/>
                <a:gd name="connsiteY6" fmla="*/ 2580876 h 2758961"/>
                <a:gd name="connsiteX7" fmla="*/ 1529612 w 3777621"/>
                <a:gd name="connsiteY7" fmla="*/ 2750671 h 2758961"/>
                <a:gd name="connsiteX8" fmla="*/ 1842024 w 3777621"/>
                <a:gd name="connsiteY8" fmla="*/ 2730296 h 2758961"/>
                <a:gd name="connsiteX9" fmla="*/ 3587457 w 3777621"/>
                <a:gd name="connsiteY9" fmla="*/ 1854156 h 2758961"/>
                <a:gd name="connsiteX10" fmla="*/ 3777621 w 3777621"/>
                <a:gd name="connsiteY10" fmla="*/ 1602860 h 2758961"/>
                <a:gd name="connsiteX11" fmla="*/ 3764038 w 3777621"/>
                <a:gd name="connsiteY11" fmla="*/ 1283646 h 2758961"/>
                <a:gd name="connsiteX12" fmla="*/ 3682539 w 3777621"/>
                <a:gd name="connsiteY12" fmla="*/ 1168186 h 2758961"/>
                <a:gd name="connsiteX13" fmla="*/ 3037340 w 3777621"/>
                <a:gd name="connsiteY13" fmla="*/ 842181 h 2758961"/>
                <a:gd name="connsiteX14" fmla="*/ 2969425 w 3777621"/>
                <a:gd name="connsiteY14" fmla="*/ 543342 h 2758961"/>
                <a:gd name="connsiteX15" fmla="*/ 3281837 w 3777621"/>
                <a:gd name="connsiteY15" fmla="*/ 0 h 2758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77621" h="2758961">
                  <a:moveTo>
                    <a:pt x="701040" y="326005"/>
                  </a:moveTo>
                  <a:cubicBezTo>
                    <a:pt x="701040" y="412034"/>
                    <a:pt x="719151" y="503724"/>
                    <a:pt x="701040" y="584093"/>
                  </a:cubicBezTo>
                  <a:cubicBezTo>
                    <a:pt x="682929" y="664463"/>
                    <a:pt x="682929" y="744832"/>
                    <a:pt x="592375" y="808222"/>
                  </a:cubicBezTo>
                  <a:lnTo>
                    <a:pt x="157715" y="964433"/>
                  </a:lnTo>
                  <a:cubicBezTo>
                    <a:pt x="110174" y="1007448"/>
                    <a:pt x="49049" y="1036879"/>
                    <a:pt x="15092" y="1093477"/>
                  </a:cubicBezTo>
                  <a:cubicBezTo>
                    <a:pt x="15092" y="1208937"/>
                    <a:pt x="-18866" y="1324397"/>
                    <a:pt x="15092" y="1439857"/>
                  </a:cubicBezTo>
                  <a:cubicBezTo>
                    <a:pt x="341087" y="1847364"/>
                    <a:pt x="707832" y="2200536"/>
                    <a:pt x="1054202" y="2580876"/>
                  </a:cubicBezTo>
                  <a:cubicBezTo>
                    <a:pt x="1306622" y="2799345"/>
                    <a:pt x="1398308" y="2725768"/>
                    <a:pt x="1529612" y="2750671"/>
                  </a:cubicBezTo>
                  <a:cubicBezTo>
                    <a:pt x="1660916" y="2775574"/>
                    <a:pt x="1668840" y="2737087"/>
                    <a:pt x="1842024" y="2730296"/>
                  </a:cubicBezTo>
                  <a:lnTo>
                    <a:pt x="3587457" y="1854156"/>
                  </a:lnTo>
                  <a:cubicBezTo>
                    <a:pt x="3650845" y="1770391"/>
                    <a:pt x="3754982" y="1747751"/>
                    <a:pt x="3777621" y="1602860"/>
                  </a:cubicBezTo>
                  <a:lnTo>
                    <a:pt x="3764038" y="1283646"/>
                  </a:lnTo>
                  <a:lnTo>
                    <a:pt x="3682539" y="1168186"/>
                  </a:lnTo>
                  <a:lnTo>
                    <a:pt x="3037340" y="842181"/>
                  </a:lnTo>
                  <a:cubicBezTo>
                    <a:pt x="2980744" y="762943"/>
                    <a:pt x="2992063" y="642955"/>
                    <a:pt x="2969425" y="543342"/>
                  </a:cubicBezTo>
                  <a:cubicBezTo>
                    <a:pt x="3026021" y="301101"/>
                    <a:pt x="3177700" y="181114"/>
                    <a:pt x="3281837" y="0"/>
                  </a:cubicBezTo>
                </a:path>
              </a:pathLst>
            </a:custGeom>
            <a:ln w="28575" cmpd="sng">
              <a:solidFill>
                <a:srgbClr val="CAC9F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2137710" y="113073"/>
              <a:ext cx="4887143" cy="4406485"/>
            </a:xfrm>
            <a:custGeom>
              <a:avLst/>
              <a:gdLst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18665 w 4887143"/>
                <a:gd name="connsiteY22" fmla="*/ 962467 h 4406629"/>
                <a:gd name="connsiteX23" fmla="*/ 2507225 w 4887143"/>
                <a:gd name="connsiteY23" fmla="*/ 1282841 h 4406629"/>
                <a:gd name="connsiteX24" fmla="*/ 2701717 w 4887143"/>
                <a:gd name="connsiteY24" fmla="*/ 2118101 h 4406629"/>
                <a:gd name="connsiteX25" fmla="*/ 2850446 w 4887143"/>
                <a:gd name="connsiteY25" fmla="*/ 2163869 h 4406629"/>
                <a:gd name="connsiteX26" fmla="*/ 2747480 w 4887143"/>
                <a:gd name="connsiteY26" fmla="*/ 1054003 h 4406629"/>
                <a:gd name="connsiteX27" fmla="*/ 2736039 w 4887143"/>
                <a:gd name="connsiteY27" fmla="*/ 459023 h 4406629"/>
                <a:gd name="connsiteX28" fmla="*/ 3010617 w 4887143"/>
                <a:gd name="connsiteY28" fmla="*/ 241626 h 4406629"/>
                <a:gd name="connsiteX29" fmla="*/ 3308075 w 4887143"/>
                <a:gd name="connsiteY29" fmla="*/ 344604 h 4406629"/>
                <a:gd name="connsiteX30" fmla="*/ 3353838 w 4887143"/>
                <a:gd name="connsiteY30" fmla="*/ 722187 h 4406629"/>
                <a:gd name="connsiteX31" fmla="*/ 3479686 w 4887143"/>
                <a:gd name="connsiteY31" fmla="*/ 1443028 h 4406629"/>
                <a:gd name="connsiteX32" fmla="*/ 3514008 w 4887143"/>
                <a:gd name="connsiteY32" fmla="*/ 2049450 h 4406629"/>
                <a:gd name="connsiteX33" fmla="*/ 3639856 w 4887143"/>
                <a:gd name="connsiteY33" fmla="*/ 2369823 h 4406629"/>
                <a:gd name="connsiteX34" fmla="*/ 3925875 w 4887143"/>
                <a:gd name="connsiteY34" fmla="*/ 2495684 h 4406629"/>
                <a:gd name="connsiteX35" fmla="*/ 4017400 w 4887143"/>
                <a:gd name="connsiteY35" fmla="*/ 2415591 h 4406629"/>
                <a:gd name="connsiteX36" fmla="*/ 4028841 w 4887143"/>
                <a:gd name="connsiteY36" fmla="*/ 2140985 h 4406629"/>
                <a:gd name="connsiteX37" fmla="*/ 3697060 w 4887143"/>
                <a:gd name="connsiteY37" fmla="*/ 1614657 h 4406629"/>
                <a:gd name="connsiteX38" fmla="*/ 3685619 w 4887143"/>
                <a:gd name="connsiteY38" fmla="*/ 1214190 h 4406629"/>
                <a:gd name="connsiteX39" fmla="*/ 4028841 w 4887143"/>
                <a:gd name="connsiteY39" fmla="*/ 996793 h 4406629"/>
                <a:gd name="connsiteX40" fmla="*/ 4349181 w 4887143"/>
                <a:gd name="connsiteY40" fmla="*/ 1088328 h 4406629"/>
                <a:gd name="connsiteX41" fmla="*/ 4806810 w 4887143"/>
                <a:gd name="connsiteY41" fmla="*/ 2026566 h 4406629"/>
                <a:gd name="connsiteX42" fmla="*/ 4783929 w 4887143"/>
                <a:gd name="connsiteY42" fmla="*/ 2690197 h 4406629"/>
                <a:gd name="connsiteX43" fmla="*/ 4886896 w 4887143"/>
                <a:gd name="connsiteY43" fmla="*/ 3022013 h 4406629"/>
                <a:gd name="connsiteX44" fmla="*/ 4749607 w 4887143"/>
                <a:gd name="connsiteY44" fmla="*/ 3376712 h 4406629"/>
                <a:gd name="connsiteX45" fmla="*/ 4532233 w 4887143"/>
                <a:gd name="connsiteY45" fmla="*/ 3777179 h 4406629"/>
                <a:gd name="connsiteX46" fmla="*/ 4017400 w 4887143"/>
                <a:gd name="connsiteY46" fmla="*/ 3914482 h 4406629"/>
                <a:gd name="connsiteX47" fmla="*/ 3548331 w 4887143"/>
                <a:gd name="connsiteY47" fmla="*/ 3983134 h 4406629"/>
                <a:gd name="connsiteX48" fmla="*/ 2873328 w 4887143"/>
                <a:gd name="connsiteY48" fmla="*/ 4211972 h 4406629"/>
                <a:gd name="connsiteX49" fmla="*/ 2358495 w 4887143"/>
                <a:gd name="connsiteY49" fmla="*/ 4406485 h 4406629"/>
                <a:gd name="connsiteX50" fmla="*/ 1740696 w 4887143"/>
                <a:gd name="connsiteY50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50" fmla="*/ 1649170 w 4887143"/>
                <a:gd name="connsiteY50" fmla="*/ 4166205 h 4406629"/>
                <a:gd name="connsiteX0" fmla="*/ 1649170 w 4887143"/>
                <a:gd name="connsiteY0" fmla="*/ 4166205 h 4406485"/>
                <a:gd name="connsiteX1" fmla="*/ 1019930 w 4887143"/>
                <a:gd name="connsiteY1" fmla="*/ 3765737 h 4406485"/>
                <a:gd name="connsiteX2" fmla="*/ 413572 w 4887143"/>
                <a:gd name="connsiteY2" fmla="*/ 2678755 h 4406485"/>
                <a:gd name="connsiteX3" fmla="*/ 116113 w 4887143"/>
                <a:gd name="connsiteY3" fmla="*/ 1443028 h 4406485"/>
                <a:gd name="connsiteX4" fmla="*/ 36028 w 4887143"/>
                <a:gd name="connsiteY4" fmla="*/ 481907 h 4406485"/>
                <a:gd name="connsiteX5" fmla="*/ 676709 w 4887143"/>
                <a:gd name="connsiteY5" fmla="*/ 459023 h 4406485"/>
                <a:gd name="connsiteX6" fmla="*/ 825438 w 4887143"/>
                <a:gd name="connsiteY6" fmla="*/ 1076887 h 4406485"/>
                <a:gd name="connsiteX7" fmla="*/ 974167 w 4887143"/>
                <a:gd name="connsiteY7" fmla="*/ 1683308 h 4406485"/>
                <a:gd name="connsiteX8" fmla="*/ 1134338 w 4887143"/>
                <a:gd name="connsiteY8" fmla="*/ 2266846 h 4406485"/>
                <a:gd name="connsiteX9" fmla="*/ 1042812 w 4887143"/>
                <a:gd name="connsiteY9" fmla="*/ 1706192 h 4406485"/>
                <a:gd name="connsiteX10" fmla="*/ 951286 w 4887143"/>
                <a:gd name="connsiteY10" fmla="*/ 664977 h 4406485"/>
                <a:gd name="connsiteX11" fmla="*/ 928404 w 4887143"/>
                <a:gd name="connsiteY11" fmla="*/ 275952 h 4406485"/>
                <a:gd name="connsiteX12" fmla="*/ 1168660 w 4887143"/>
                <a:gd name="connsiteY12" fmla="*/ 81440 h 4406485"/>
                <a:gd name="connsiteX13" fmla="*/ 1482209 w 4887143"/>
                <a:gd name="connsiteY13" fmla="*/ 167957 h 4406485"/>
                <a:gd name="connsiteX14" fmla="*/ 1610563 w 4887143"/>
                <a:gd name="connsiteY14" fmla="*/ 860531 h 4406485"/>
                <a:gd name="connsiteX15" fmla="*/ 1729255 w 4887143"/>
                <a:gd name="connsiteY15" fmla="*/ 1465912 h 4406485"/>
                <a:gd name="connsiteX16" fmla="*/ 1980951 w 4887143"/>
                <a:gd name="connsiteY16" fmla="*/ 2243962 h 4406485"/>
                <a:gd name="connsiteX17" fmla="*/ 1866544 w 4887143"/>
                <a:gd name="connsiteY17" fmla="*/ 1191306 h 4406485"/>
                <a:gd name="connsiteX18" fmla="*/ 1763577 w 4887143"/>
                <a:gd name="connsiteY18" fmla="*/ 264510 h 4406485"/>
                <a:gd name="connsiteX19" fmla="*/ 2061036 w 4887143"/>
                <a:gd name="connsiteY19" fmla="*/ 1346 h 4406485"/>
                <a:gd name="connsiteX20" fmla="*/ 2381377 w 4887143"/>
                <a:gd name="connsiteY20" fmla="*/ 184417 h 4406485"/>
                <a:gd name="connsiteX21" fmla="*/ 2415699 w 4887143"/>
                <a:gd name="connsiteY21" fmla="*/ 653536 h 4406485"/>
                <a:gd name="connsiteX22" fmla="*/ 2520808 w 4887143"/>
                <a:gd name="connsiteY22" fmla="*/ 1310008 h 4406485"/>
                <a:gd name="connsiteX23" fmla="*/ 2701717 w 4887143"/>
                <a:gd name="connsiteY23" fmla="*/ 2118101 h 4406485"/>
                <a:gd name="connsiteX24" fmla="*/ 2850446 w 4887143"/>
                <a:gd name="connsiteY24" fmla="*/ 2163869 h 4406485"/>
                <a:gd name="connsiteX25" fmla="*/ 2747480 w 4887143"/>
                <a:gd name="connsiteY25" fmla="*/ 1054003 h 4406485"/>
                <a:gd name="connsiteX26" fmla="*/ 2736039 w 4887143"/>
                <a:gd name="connsiteY26" fmla="*/ 459023 h 4406485"/>
                <a:gd name="connsiteX27" fmla="*/ 3010617 w 4887143"/>
                <a:gd name="connsiteY27" fmla="*/ 241626 h 4406485"/>
                <a:gd name="connsiteX28" fmla="*/ 3308075 w 4887143"/>
                <a:gd name="connsiteY28" fmla="*/ 344604 h 4406485"/>
                <a:gd name="connsiteX29" fmla="*/ 3353838 w 4887143"/>
                <a:gd name="connsiteY29" fmla="*/ 722187 h 4406485"/>
                <a:gd name="connsiteX30" fmla="*/ 3479686 w 4887143"/>
                <a:gd name="connsiteY30" fmla="*/ 1443028 h 4406485"/>
                <a:gd name="connsiteX31" fmla="*/ 3514008 w 4887143"/>
                <a:gd name="connsiteY31" fmla="*/ 2049450 h 4406485"/>
                <a:gd name="connsiteX32" fmla="*/ 3639856 w 4887143"/>
                <a:gd name="connsiteY32" fmla="*/ 2369823 h 4406485"/>
                <a:gd name="connsiteX33" fmla="*/ 3925875 w 4887143"/>
                <a:gd name="connsiteY33" fmla="*/ 2495684 h 4406485"/>
                <a:gd name="connsiteX34" fmla="*/ 4017400 w 4887143"/>
                <a:gd name="connsiteY34" fmla="*/ 2415591 h 4406485"/>
                <a:gd name="connsiteX35" fmla="*/ 4028841 w 4887143"/>
                <a:gd name="connsiteY35" fmla="*/ 2140985 h 4406485"/>
                <a:gd name="connsiteX36" fmla="*/ 3697060 w 4887143"/>
                <a:gd name="connsiteY36" fmla="*/ 1614657 h 4406485"/>
                <a:gd name="connsiteX37" fmla="*/ 3685619 w 4887143"/>
                <a:gd name="connsiteY37" fmla="*/ 1214190 h 4406485"/>
                <a:gd name="connsiteX38" fmla="*/ 4028841 w 4887143"/>
                <a:gd name="connsiteY38" fmla="*/ 996793 h 4406485"/>
                <a:gd name="connsiteX39" fmla="*/ 4349181 w 4887143"/>
                <a:gd name="connsiteY39" fmla="*/ 1163037 h 4406485"/>
                <a:gd name="connsiteX40" fmla="*/ 4806810 w 4887143"/>
                <a:gd name="connsiteY40" fmla="*/ 2026566 h 4406485"/>
                <a:gd name="connsiteX41" fmla="*/ 4783929 w 4887143"/>
                <a:gd name="connsiteY41" fmla="*/ 2690197 h 4406485"/>
                <a:gd name="connsiteX42" fmla="*/ 4886896 w 4887143"/>
                <a:gd name="connsiteY42" fmla="*/ 3022013 h 4406485"/>
                <a:gd name="connsiteX43" fmla="*/ 4749607 w 4887143"/>
                <a:gd name="connsiteY43" fmla="*/ 3376712 h 4406485"/>
                <a:gd name="connsiteX44" fmla="*/ 4532233 w 4887143"/>
                <a:gd name="connsiteY44" fmla="*/ 3777179 h 4406485"/>
                <a:gd name="connsiteX45" fmla="*/ 4017400 w 4887143"/>
                <a:gd name="connsiteY45" fmla="*/ 3914482 h 4406485"/>
                <a:gd name="connsiteX46" fmla="*/ 3548331 w 4887143"/>
                <a:gd name="connsiteY46" fmla="*/ 3983134 h 4406485"/>
                <a:gd name="connsiteX47" fmla="*/ 2873328 w 4887143"/>
                <a:gd name="connsiteY47" fmla="*/ 4211972 h 4406485"/>
                <a:gd name="connsiteX48" fmla="*/ 2358495 w 4887143"/>
                <a:gd name="connsiteY48" fmla="*/ 4406485 h 4406485"/>
                <a:gd name="connsiteX49" fmla="*/ 1649170 w 4887143"/>
                <a:gd name="connsiteY49" fmla="*/ 4166205 h 4406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887143" h="4406485">
                  <a:moveTo>
                    <a:pt x="1649170" y="4166205"/>
                  </a:moveTo>
                  <a:cubicBezTo>
                    <a:pt x="1426076" y="4059414"/>
                    <a:pt x="1225863" y="4013645"/>
                    <a:pt x="1019930" y="3765737"/>
                  </a:cubicBezTo>
                  <a:cubicBezTo>
                    <a:pt x="813997" y="3517829"/>
                    <a:pt x="564208" y="3065873"/>
                    <a:pt x="413572" y="2678755"/>
                  </a:cubicBezTo>
                  <a:cubicBezTo>
                    <a:pt x="262936" y="2291637"/>
                    <a:pt x="179037" y="1809169"/>
                    <a:pt x="116113" y="1443028"/>
                  </a:cubicBezTo>
                  <a:cubicBezTo>
                    <a:pt x="53189" y="1076887"/>
                    <a:pt x="-57405" y="645908"/>
                    <a:pt x="36028" y="481907"/>
                  </a:cubicBezTo>
                  <a:cubicBezTo>
                    <a:pt x="129461" y="317906"/>
                    <a:pt x="545141" y="359860"/>
                    <a:pt x="676709" y="459023"/>
                  </a:cubicBezTo>
                  <a:cubicBezTo>
                    <a:pt x="808277" y="558186"/>
                    <a:pt x="775862" y="872839"/>
                    <a:pt x="825438" y="1076887"/>
                  </a:cubicBezTo>
                  <a:cubicBezTo>
                    <a:pt x="875014" y="1280934"/>
                    <a:pt x="922684" y="1484982"/>
                    <a:pt x="974167" y="1683308"/>
                  </a:cubicBezTo>
                  <a:cubicBezTo>
                    <a:pt x="1025650" y="1881634"/>
                    <a:pt x="1122897" y="2263032"/>
                    <a:pt x="1134338" y="2266846"/>
                  </a:cubicBezTo>
                  <a:cubicBezTo>
                    <a:pt x="1145779" y="2270660"/>
                    <a:pt x="1073321" y="1973170"/>
                    <a:pt x="1042812" y="1706192"/>
                  </a:cubicBezTo>
                  <a:cubicBezTo>
                    <a:pt x="1012303" y="1439214"/>
                    <a:pt x="970354" y="903350"/>
                    <a:pt x="951286" y="664977"/>
                  </a:cubicBezTo>
                  <a:cubicBezTo>
                    <a:pt x="932218" y="426604"/>
                    <a:pt x="892175" y="373208"/>
                    <a:pt x="928404" y="275952"/>
                  </a:cubicBezTo>
                  <a:cubicBezTo>
                    <a:pt x="964633" y="178696"/>
                    <a:pt x="1076359" y="99439"/>
                    <a:pt x="1168660" y="81440"/>
                  </a:cubicBezTo>
                  <a:cubicBezTo>
                    <a:pt x="1260961" y="63441"/>
                    <a:pt x="1361017" y="99235"/>
                    <a:pt x="1482209" y="167957"/>
                  </a:cubicBezTo>
                  <a:cubicBezTo>
                    <a:pt x="1555860" y="297806"/>
                    <a:pt x="1631645" y="644206"/>
                    <a:pt x="1610563" y="860531"/>
                  </a:cubicBezTo>
                  <a:cubicBezTo>
                    <a:pt x="1684562" y="1042897"/>
                    <a:pt x="1715065" y="1316841"/>
                    <a:pt x="1729255" y="1465912"/>
                  </a:cubicBezTo>
                  <a:cubicBezTo>
                    <a:pt x="1790986" y="1696484"/>
                    <a:pt x="1958070" y="2289730"/>
                    <a:pt x="1980951" y="2243962"/>
                  </a:cubicBezTo>
                  <a:cubicBezTo>
                    <a:pt x="2003833" y="2198194"/>
                    <a:pt x="1902773" y="1521215"/>
                    <a:pt x="1866544" y="1191306"/>
                  </a:cubicBezTo>
                  <a:cubicBezTo>
                    <a:pt x="1830315" y="861397"/>
                    <a:pt x="1731162" y="462837"/>
                    <a:pt x="1763577" y="264510"/>
                  </a:cubicBezTo>
                  <a:cubicBezTo>
                    <a:pt x="1795992" y="66183"/>
                    <a:pt x="1958069" y="14695"/>
                    <a:pt x="2061036" y="1346"/>
                  </a:cubicBezTo>
                  <a:cubicBezTo>
                    <a:pt x="2164003" y="-12003"/>
                    <a:pt x="2322267" y="75719"/>
                    <a:pt x="2381377" y="184417"/>
                  </a:cubicBezTo>
                  <a:cubicBezTo>
                    <a:pt x="2440487" y="293115"/>
                    <a:pt x="2374350" y="436506"/>
                    <a:pt x="2415699" y="653536"/>
                  </a:cubicBezTo>
                  <a:cubicBezTo>
                    <a:pt x="2491006" y="890942"/>
                    <a:pt x="2534262" y="1106664"/>
                    <a:pt x="2520808" y="1310008"/>
                  </a:cubicBezTo>
                  <a:cubicBezTo>
                    <a:pt x="2602436" y="1554102"/>
                    <a:pt x="2680735" y="2064084"/>
                    <a:pt x="2701717" y="2118101"/>
                  </a:cubicBezTo>
                  <a:cubicBezTo>
                    <a:pt x="2722699" y="2138159"/>
                    <a:pt x="2747737" y="2212176"/>
                    <a:pt x="2850446" y="2163869"/>
                  </a:cubicBezTo>
                  <a:cubicBezTo>
                    <a:pt x="2858073" y="1986519"/>
                    <a:pt x="2766548" y="1338144"/>
                    <a:pt x="2747480" y="1054003"/>
                  </a:cubicBezTo>
                  <a:cubicBezTo>
                    <a:pt x="2728412" y="769862"/>
                    <a:pt x="2692183" y="594419"/>
                    <a:pt x="2736039" y="459023"/>
                  </a:cubicBezTo>
                  <a:cubicBezTo>
                    <a:pt x="2779895" y="323627"/>
                    <a:pt x="2915278" y="260696"/>
                    <a:pt x="3010617" y="241626"/>
                  </a:cubicBezTo>
                  <a:cubicBezTo>
                    <a:pt x="3105956" y="222556"/>
                    <a:pt x="3250872" y="264511"/>
                    <a:pt x="3308075" y="344604"/>
                  </a:cubicBezTo>
                  <a:cubicBezTo>
                    <a:pt x="3365278" y="424697"/>
                    <a:pt x="3325236" y="539116"/>
                    <a:pt x="3353838" y="722187"/>
                  </a:cubicBezTo>
                  <a:cubicBezTo>
                    <a:pt x="3382440" y="905258"/>
                    <a:pt x="3452991" y="1221817"/>
                    <a:pt x="3479686" y="1443028"/>
                  </a:cubicBezTo>
                  <a:cubicBezTo>
                    <a:pt x="3506381" y="1664238"/>
                    <a:pt x="3487313" y="1894984"/>
                    <a:pt x="3514008" y="2049450"/>
                  </a:cubicBezTo>
                  <a:cubicBezTo>
                    <a:pt x="3540703" y="2203916"/>
                    <a:pt x="3571212" y="2295451"/>
                    <a:pt x="3639856" y="2369823"/>
                  </a:cubicBezTo>
                  <a:cubicBezTo>
                    <a:pt x="3708500" y="2444195"/>
                    <a:pt x="3862951" y="2488056"/>
                    <a:pt x="3925875" y="2495684"/>
                  </a:cubicBezTo>
                  <a:cubicBezTo>
                    <a:pt x="3988799" y="2503312"/>
                    <a:pt x="4000239" y="2474707"/>
                    <a:pt x="4017400" y="2415591"/>
                  </a:cubicBezTo>
                  <a:cubicBezTo>
                    <a:pt x="4034561" y="2356475"/>
                    <a:pt x="4082231" y="2274474"/>
                    <a:pt x="4028841" y="2140985"/>
                  </a:cubicBezTo>
                  <a:cubicBezTo>
                    <a:pt x="3975451" y="2007496"/>
                    <a:pt x="3754264" y="1769123"/>
                    <a:pt x="3697060" y="1614657"/>
                  </a:cubicBezTo>
                  <a:cubicBezTo>
                    <a:pt x="3639856" y="1460191"/>
                    <a:pt x="3630322" y="1317167"/>
                    <a:pt x="3685619" y="1214190"/>
                  </a:cubicBezTo>
                  <a:cubicBezTo>
                    <a:pt x="3740916" y="1111213"/>
                    <a:pt x="3918247" y="1017770"/>
                    <a:pt x="4028841" y="996793"/>
                  </a:cubicBezTo>
                  <a:cubicBezTo>
                    <a:pt x="4180184" y="1023358"/>
                    <a:pt x="4219520" y="991408"/>
                    <a:pt x="4349181" y="1163037"/>
                  </a:cubicBezTo>
                  <a:cubicBezTo>
                    <a:pt x="4553549" y="1660672"/>
                    <a:pt x="4707185" y="1867124"/>
                    <a:pt x="4806810" y="2026566"/>
                  </a:cubicBezTo>
                  <a:cubicBezTo>
                    <a:pt x="4872476" y="2287884"/>
                    <a:pt x="4770581" y="2524289"/>
                    <a:pt x="4783929" y="2690197"/>
                  </a:cubicBezTo>
                  <a:cubicBezTo>
                    <a:pt x="4797277" y="2856105"/>
                    <a:pt x="4892616" y="2907594"/>
                    <a:pt x="4886896" y="3022013"/>
                  </a:cubicBezTo>
                  <a:cubicBezTo>
                    <a:pt x="4881176" y="3136432"/>
                    <a:pt x="4808717" y="3250851"/>
                    <a:pt x="4749607" y="3376712"/>
                  </a:cubicBezTo>
                  <a:cubicBezTo>
                    <a:pt x="4690497" y="3502573"/>
                    <a:pt x="4654268" y="3687551"/>
                    <a:pt x="4532233" y="3777179"/>
                  </a:cubicBezTo>
                  <a:cubicBezTo>
                    <a:pt x="4410199" y="3866807"/>
                    <a:pt x="4181384" y="3880156"/>
                    <a:pt x="4017400" y="3914482"/>
                  </a:cubicBezTo>
                  <a:cubicBezTo>
                    <a:pt x="3853416" y="3948808"/>
                    <a:pt x="3739010" y="3933552"/>
                    <a:pt x="3548331" y="3983134"/>
                  </a:cubicBezTo>
                  <a:cubicBezTo>
                    <a:pt x="3357652" y="4032716"/>
                    <a:pt x="3071634" y="4141413"/>
                    <a:pt x="2873328" y="4211972"/>
                  </a:cubicBezTo>
                  <a:cubicBezTo>
                    <a:pt x="2675022" y="4282531"/>
                    <a:pt x="2547267" y="4400764"/>
                    <a:pt x="2358495" y="4406485"/>
                  </a:cubicBezTo>
                  <a:cubicBezTo>
                    <a:pt x="2154469" y="4398857"/>
                    <a:pt x="1872264" y="4272996"/>
                    <a:pt x="1649170" y="4166205"/>
                  </a:cubicBezTo>
                  <a:close/>
                </a:path>
              </a:pathLst>
            </a:custGeom>
            <a:ln w="28575" cmpd="sng">
              <a:solidFill>
                <a:srgbClr val="CAC9F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8423696" y="5776840"/>
            <a:ext cx="175932" cy="37310"/>
            <a:chOff x="1924797" y="3386667"/>
            <a:chExt cx="175932" cy="37310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1924797" y="3386667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2059557" y="3394419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285421" y="5579403"/>
            <a:ext cx="638562" cy="368228"/>
          </a:xfrm>
          <a:custGeom>
            <a:avLst/>
            <a:gdLst>
              <a:gd name="connsiteX0" fmla="*/ 35775 w 642090"/>
              <a:gd name="connsiteY0" fmla="*/ 364787 h 364787"/>
              <a:gd name="connsiteX1" fmla="*/ 618 w 642090"/>
              <a:gd name="connsiteY1" fmla="*/ 303265 h 364787"/>
              <a:gd name="connsiteX2" fmla="*/ 62142 w 642090"/>
              <a:gd name="connsiteY2" fmla="*/ 246138 h 364787"/>
              <a:gd name="connsiteX3" fmla="*/ 35775 w 642090"/>
              <a:gd name="connsiteY3" fmla="*/ 162645 h 364787"/>
              <a:gd name="connsiteX4" fmla="*/ 136850 w 642090"/>
              <a:gd name="connsiteY4" fmla="*/ 131884 h 364787"/>
              <a:gd name="connsiteX5" fmla="*/ 132455 w 642090"/>
              <a:gd name="connsiteY5" fmla="*/ 74757 h 364787"/>
              <a:gd name="connsiteX6" fmla="*/ 229136 w 642090"/>
              <a:gd name="connsiteY6" fmla="*/ 79151 h 364787"/>
              <a:gd name="connsiteX7" fmla="*/ 286265 w 642090"/>
              <a:gd name="connsiteY7" fmla="*/ 52 h 364787"/>
              <a:gd name="connsiteX8" fmla="*/ 400524 w 642090"/>
              <a:gd name="connsiteY8" fmla="*/ 65968 h 364787"/>
              <a:gd name="connsiteX9" fmla="*/ 492810 w 642090"/>
              <a:gd name="connsiteY9" fmla="*/ 4447 h 364787"/>
              <a:gd name="connsiteX10" fmla="*/ 536755 w 642090"/>
              <a:gd name="connsiteY10" fmla="*/ 127490 h 364787"/>
              <a:gd name="connsiteX11" fmla="*/ 637831 w 642090"/>
              <a:gd name="connsiteY11" fmla="*/ 109912 h 364787"/>
              <a:gd name="connsiteX12" fmla="*/ 624647 w 642090"/>
              <a:gd name="connsiteY12" fmla="*/ 219772 h 364787"/>
              <a:gd name="connsiteX0" fmla="*/ 76537 w 641550"/>
              <a:gd name="connsiteY0" fmla="*/ 368228 h 368228"/>
              <a:gd name="connsiteX1" fmla="*/ 78 w 641550"/>
              <a:gd name="connsiteY1" fmla="*/ 303265 h 368228"/>
              <a:gd name="connsiteX2" fmla="*/ 61602 w 641550"/>
              <a:gd name="connsiteY2" fmla="*/ 246138 h 368228"/>
              <a:gd name="connsiteX3" fmla="*/ 35235 w 641550"/>
              <a:gd name="connsiteY3" fmla="*/ 162645 h 368228"/>
              <a:gd name="connsiteX4" fmla="*/ 136310 w 641550"/>
              <a:gd name="connsiteY4" fmla="*/ 131884 h 368228"/>
              <a:gd name="connsiteX5" fmla="*/ 131915 w 641550"/>
              <a:gd name="connsiteY5" fmla="*/ 74757 h 368228"/>
              <a:gd name="connsiteX6" fmla="*/ 228596 w 641550"/>
              <a:gd name="connsiteY6" fmla="*/ 79151 h 368228"/>
              <a:gd name="connsiteX7" fmla="*/ 285725 w 641550"/>
              <a:gd name="connsiteY7" fmla="*/ 52 h 368228"/>
              <a:gd name="connsiteX8" fmla="*/ 399984 w 641550"/>
              <a:gd name="connsiteY8" fmla="*/ 65968 h 368228"/>
              <a:gd name="connsiteX9" fmla="*/ 492270 w 641550"/>
              <a:gd name="connsiteY9" fmla="*/ 4447 h 368228"/>
              <a:gd name="connsiteX10" fmla="*/ 536215 w 641550"/>
              <a:gd name="connsiteY10" fmla="*/ 127490 h 368228"/>
              <a:gd name="connsiteX11" fmla="*/ 637291 w 641550"/>
              <a:gd name="connsiteY11" fmla="*/ 109912 h 368228"/>
              <a:gd name="connsiteX12" fmla="*/ 624107 w 641550"/>
              <a:gd name="connsiteY12" fmla="*/ 219772 h 368228"/>
              <a:gd name="connsiteX0" fmla="*/ 76684 w 641697"/>
              <a:gd name="connsiteY0" fmla="*/ 368228 h 368228"/>
              <a:gd name="connsiteX1" fmla="*/ 225 w 641697"/>
              <a:gd name="connsiteY1" fmla="*/ 303265 h 368228"/>
              <a:gd name="connsiteX2" fmla="*/ 61749 w 641697"/>
              <a:gd name="connsiteY2" fmla="*/ 246138 h 368228"/>
              <a:gd name="connsiteX3" fmla="*/ 35382 w 641697"/>
              <a:gd name="connsiteY3" fmla="*/ 162645 h 368228"/>
              <a:gd name="connsiteX4" fmla="*/ 136457 w 641697"/>
              <a:gd name="connsiteY4" fmla="*/ 131884 h 368228"/>
              <a:gd name="connsiteX5" fmla="*/ 132062 w 641697"/>
              <a:gd name="connsiteY5" fmla="*/ 74757 h 368228"/>
              <a:gd name="connsiteX6" fmla="*/ 228743 w 641697"/>
              <a:gd name="connsiteY6" fmla="*/ 79151 h 368228"/>
              <a:gd name="connsiteX7" fmla="*/ 285872 w 641697"/>
              <a:gd name="connsiteY7" fmla="*/ 52 h 368228"/>
              <a:gd name="connsiteX8" fmla="*/ 400131 w 641697"/>
              <a:gd name="connsiteY8" fmla="*/ 65968 h 368228"/>
              <a:gd name="connsiteX9" fmla="*/ 492417 w 641697"/>
              <a:gd name="connsiteY9" fmla="*/ 4447 h 368228"/>
              <a:gd name="connsiteX10" fmla="*/ 536362 w 641697"/>
              <a:gd name="connsiteY10" fmla="*/ 127490 h 368228"/>
              <a:gd name="connsiteX11" fmla="*/ 637438 w 641697"/>
              <a:gd name="connsiteY11" fmla="*/ 109912 h 368228"/>
              <a:gd name="connsiteX12" fmla="*/ 624254 w 641697"/>
              <a:gd name="connsiteY12" fmla="*/ 219772 h 368228"/>
              <a:gd name="connsiteX0" fmla="*/ 76684 w 638562"/>
              <a:gd name="connsiteY0" fmla="*/ 368228 h 368228"/>
              <a:gd name="connsiteX1" fmla="*/ 225 w 638562"/>
              <a:gd name="connsiteY1" fmla="*/ 303265 h 368228"/>
              <a:gd name="connsiteX2" fmla="*/ 61749 w 638562"/>
              <a:gd name="connsiteY2" fmla="*/ 246138 h 368228"/>
              <a:gd name="connsiteX3" fmla="*/ 35382 w 638562"/>
              <a:gd name="connsiteY3" fmla="*/ 162645 h 368228"/>
              <a:gd name="connsiteX4" fmla="*/ 136457 w 638562"/>
              <a:gd name="connsiteY4" fmla="*/ 131884 h 368228"/>
              <a:gd name="connsiteX5" fmla="*/ 132062 w 638562"/>
              <a:gd name="connsiteY5" fmla="*/ 74757 h 368228"/>
              <a:gd name="connsiteX6" fmla="*/ 228743 w 638562"/>
              <a:gd name="connsiteY6" fmla="*/ 79151 h 368228"/>
              <a:gd name="connsiteX7" fmla="*/ 285872 w 638562"/>
              <a:gd name="connsiteY7" fmla="*/ 52 h 368228"/>
              <a:gd name="connsiteX8" fmla="*/ 400131 w 638562"/>
              <a:gd name="connsiteY8" fmla="*/ 65968 h 368228"/>
              <a:gd name="connsiteX9" fmla="*/ 492417 w 638562"/>
              <a:gd name="connsiteY9" fmla="*/ 4447 h 368228"/>
              <a:gd name="connsiteX10" fmla="*/ 536362 w 638562"/>
              <a:gd name="connsiteY10" fmla="*/ 127490 h 368228"/>
              <a:gd name="connsiteX11" fmla="*/ 637438 w 638562"/>
              <a:gd name="connsiteY11" fmla="*/ 109912 h 368228"/>
              <a:gd name="connsiteX12" fmla="*/ 593278 w 638562"/>
              <a:gd name="connsiteY12" fmla="*/ 257631 h 368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8562" h="368228">
                <a:moveTo>
                  <a:pt x="76684" y="368228"/>
                </a:moveTo>
                <a:cubicBezTo>
                  <a:pt x="56908" y="347354"/>
                  <a:pt x="-4170" y="344264"/>
                  <a:pt x="225" y="303265"/>
                </a:cubicBezTo>
                <a:cubicBezTo>
                  <a:pt x="4620" y="262266"/>
                  <a:pt x="55890" y="269575"/>
                  <a:pt x="61749" y="246138"/>
                </a:cubicBezTo>
                <a:cubicBezTo>
                  <a:pt x="67608" y="222701"/>
                  <a:pt x="22931" y="181687"/>
                  <a:pt x="35382" y="162645"/>
                </a:cubicBezTo>
                <a:cubicBezTo>
                  <a:pt x="47833" y="143603"/>
                  <a:pt x="120344" y="146532"/>
                  <a:pt x="136457" y="131884"/>
                </a:cubicBezTo>
                <a:cubicBezTo>
                  <a:pt x="152570" y="117236"/>
                  <a:pt x="116681" y="83546"/>
                  <a:pt x="132062" y="74757"/>
                </a:cubicBezTo>
                <a:cubicBezTo>
                  <a:pt x="147443" y="65968"/>
                  <a:pt x="203108" y="91602"/>
                  <a:pt x="228743" y="79151"/>
                </a:cubicBezTo>
                <a:cubicBezTo>
                  <a:pt x="254378" y="66700"/>
                  <a:pt x="257307" y="2249"/>
                  <a:pt x="285872" y="52"/>
                </a:cubicBezTo>
                <a:cubicBezTo>
                  <a:pt x="314437" y="-2145"/>
                  <a:pt x="365707" y="65236"/>
                  <a:pt x="400131" y="65968"/>
                </a:cubicBezTo>
                <a:cubicBezTo>
                  <a:pt x="434555" y="66700"/>
                  <a:pt x="469712" y="-5807"/>
                  <a:pt x="492417" y="4447"/>
                </a:cubicBezTo>
                <a:cubicBezTo>
                  <a:pt x="515122" y="14701"/>
                  <a:pt x="512192" y="109913"/>
                  <a:pt x="536362" y="127490"/>
                </a:cubicBezTo>
                <a:cubicBezTo>
                  <a:pt x="560532" y="145067"/>
                  <a:pt x="627952" y="88222"/>
                  <a:pt x="637438" y="109912"/>
                </a:cubicBezTo>
                <a:cubicBezTo>
                  <a:pt x="646924" y="131602"/>
                  <a:pt x="593278" y="257631"/>
                  <a:pt x="593278" y="257631"/>
                </a:cubicBezTo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927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 flipH="1">
            <a:off x="273178" y="5698676"/>
            <a:ext cx="791321" cy="1013728"/>
            <a:chOff x="5381882" y="3117129"/>
            <a:chExt cx="1231640" cy="1577804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Freeform 4"/>
          <p:cNvSpPr/>
          <p:nvPr/>
        </p:nvSpPr>
        <p:spPr>
          <a:xfrm flipH="1">
            <a:off x="399279" y="5949920"/>
            <a:ext cx="527449" cy="400419"/>
          </a:xfrm>
          <a:custGeom>
            <a:avLst/>
            <a:gdLst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92406"/>
              <a:gd name="connsiteY0" fmla="*/ 55949 h 570684"/>
              <a:gd name="connsiteX1" fmla="*/ 0 w 492406"/>
              <a:gd name="connsiteY1" fmla="*/ 229393 h 570684"/>
              <a:gd name="connsiteX2" fmla="*/ 78327 w 492406"/>
              <a:gd name="connsiteY2" fmla="*/ 184633 h 570684"/>
              <a:gd name="connsiteX3" fmla="*/ 50353 w 492406"/>
              <a:gd name="connsiteY3" fmla="*/ 352481 h 570684"/>
              <a:gd name="connsiteX4" fmla="*/ 128680 w 492406"/>
              <a:gd name="connsiteY4" fmla="*/ 279747 h 570684"/>
              <a:gd name="connsiteX5" fmla="*/ 117491 w 492406"/>
              <a:gd name="connsiteY5" fmla="*/ 464380 h 570684"/>
              <a:gd name="connsiteX6" fmla="*/ 201413 w 492406"/>
              <a:gd name="connsiteY6" fmla="*/ 335697 h 570684"/>
              <a:gd name="connsiteX7" fmla="*/ 190223 w 492406"/>
              <a:gd name="connsiteY7" fmla="*/ 570684 h 570684"/>
              <a:gd name="connsiteX8" fmla="*/ 285335 w 492406"/>
              <a:gd name="connsiteY8" fmla="*/ 330102 h 570684"/>
              <a:gd name="connsiteX9" fmla="*/ 330093 w 492406"/>
              <a:gd name="connsiteY9" fmla="*/ 492355 h 570684"/>
              <a:gd name="connsiteX10" fmla="*/ 346877 w 492406"/>
              <a:gd name="connsiteY10" fmla="*/ 296532 h 570684"/>
              <a:gd name="connsiteX11" fmla="*/ 419610 w 492406"/>
              <a:gd name="connsiteY11" fmla="*/ 414026 h 570684"/>
              <a:gd name="connsiteX12" fmla="*/ 419610 w 492406"/>
              <a:gd name="connsiteY12" fmla="*/ 201418 h 570684"/>
              <a:gd name="connsiteX13" fmla="*/ 481153 w 492406"/>
              <a:gd name="connsiteY13" fmla="*/ 318912 h 570684"/>
              <a:gd name="connsiteX14" fmla="*/ 469963 w 492406"/>
              <a:gd name="connsiteY14" fmla="*/ 95114 h 570684"/>
              <a:gd name="connsiteX15" fmla="*/ 262955 w 492406"/>
              <a:gd name="connsiteY15" fmla="*/ 0 h 570684"/>
              <a:gd name="connsiteX16" fmla="*/ 391636 w 492406"/>
              <a:gd name="connsiteY16" fmla="*/ 128684 h 570684"/>
              <a:gd name="connsiteX17" fmla="*/ 257361 w 492406"/>
              <a:gd name="connsiteY17" fmla="*/ 179038 h 570684"/>
              <a:gd name="connsiteX18" fmla="*/ 128680 w 492406"/>
              <a:gd name="connsiteY18" fmla="*/ 95114 h 570684"/>
              <a:gd name="connsiteX19" fmla="*/ 240576 w 492406"/>
              <a:gd name="connsiteY19" fmla="*/ 5595 h 570684"/>
              <a:gd name="connsiteX20" fmla="*/ 55948 w 492406"/>
              <a:gd name="connsiteY20" fmla="*/ 55949 h 570684"/>
              <a:gd name="connsiteX0" fmla="*/ 55948 w 501600"/>
              <a:gd name="connsiteY0" fmla="*/ 55949 h 570684"/>
              <a:gd name="connsiteX1" fmla="*/ 0 w 501600"/>
              <a:gd name="connsiteY1" fmla="*/ 229393 h 570684"/>
              <a:gd name="connsiteX2" fmla="*/ 78327 w 501600"/>
              <a:gd name="connsiteY2" fmla="*/ 184633 h 570684"/>
              <a:gd name="connsiteX3" fmla="*/ 50353 w 501600"/>
              <a:gd name="connsiteY3" fmla="*/ 352481 h 570684"/>
              <a:gd name="connsiteX4" fmla="*/ 128680 w 501600"/>
              <a:gd name="connsiteY4" fmla="*/ 279747 h 570684"/>
              <a:gd name="connsiteX5" fmla="*/ 117491 w 501600"/>
              <a:gd name="connsiteY5" fmla="*/ 464380 h 570684"/>
              <a:gd name="connsiteX6" fmla="*/ 201413 w 501600"/>
              <a:gd name="connsiteY6" fmla="*/ 335697 h 570684"/>
              <a:gd name="connsiteX7" fmla="*/ 190223 w 501600"/>
              <a:gd name="connsiteY7" fmla="*/ 570684 h 570684"/>
              <a:gd name="connsiteX8" fmla="*/ 285335 w 501600"/>
              <a:gd name="connsiteY8" fmla="*/ 330102 h 570684"/>
              <a:gd name="connsiteX9" fmla="*/ 330093 w 501600"/>
              <a:gd name="connsiteY9" fmla="*/ 492355 h 570684"/>
              <a:gd name="connsiteX10" fmla="*/ 346877 w 501600"/>
              <a:gd name="connsiteY10" fmla="*/ 296532 h 570684"/>
              <a:gd name="connsiteX11" fmla="*/ 419610 w 501600"/>
              <a:gd name="connsiteY11" fmla="*/ 414026 h 570684"/>
              <a:gd name="connsiteX12" fmla="*/ 419610 w 501600"/>
              <a:gd name="connsiteY12" fmla="*/ 201418 h 570684"/>
              <a:gd name="connsiteX13" fmla="*/ 481153 w 501600"/>
              <a:gd name="connsiteY13" fmla="*/ 318912 h 570684"/>
              <a:gd name="connsiteX14" fmla="*/ 469963 w 501600"/>
              <a:gd name="connsiteY14" fmla="*/ 95114 h 570684"/>
              <a:gd name="connsiteX15" fmla="*/ 262955 w 501600"/>
              <a:gd name="connsiteY15" fmla="*/ 0 h 570684"/>
              <a:gd name="connsiteX16" fmla="*/ 391636 w 501600"/>
              <a:gd name="connsiteY16" fmla="*/ 128684 h 570684"/>
              <a:gd name="connsiteX17" fmla="*/ 257361 w 501600"/>
              <a:gd name="connsiteY17" fmla="*/ 179038 h 570684"/>
              <a:gd name="connsiteX18" fmla="*/ 128680 w 501600"/>
              <a:gd name="connsiteY18" fmla="*/ 95114 h 570684"/>
              <a:gd name="connsiteX19" fmla="*/ 240576 w 501600"/>
              <a:gd name="connsiteY19" fmla="*/ 5595 h 570684"/>
              <a:gd name="connsiteX20" fmla="*/ 55948 w 501600"/>
              <a:gd name="connsiteY20" fmla="*/ 55949 h 570684"/>
              <a:gd name="connsiteX0" fmla="*/ 55948 w 492406"/>
              <a:gd name="connsiteY0" fmla="*/ 55949 h 570684"/>
              <a:gd name="connsiteX1" fmla="*/ 0 w 492406"/>
              <a:gd name="connsiteY1" fmla="*/ 229393 h 570684"/>
              <a:gd name="connsiteX2" fmla="*/ 78327 w 492406"/>
              <a:gd name="connsiteY2" fmla="*/ 184633 h 570684"/>
              <a:gd name="connsiteX3" fmla="*/ 50353 w 492406"/>
              <a:gd name="connsiteY3" fmla="*/ 352481 h 570684"/>
              <a:gd name="connsiteX4" fmla="*/ 128680 w 492406"/>
              <a:gd name="connsiteY4" fmla="*/ 279747 h 570684"/>
              <a:gd name="connsiteX5" fmla="*/ 117491 w 492406"/>
              <a:gd name="connsiteY5" fmla="*/ 464380 h 570684"/>
              <a:gd name="connsiteX6" fmla="*/ 201413 w 492406"/>
              <a:gd name="connsiteY6" fmla="*/ 335697 h 570684"/>
              <a:gd name="connsiteX7" fmla="*/ 190223 w 492406"/>
              <a:gd name="connsiteY7" fmla="*/ 570684 h 570684"/>
              <a:gd name="connsiteX8" fmla="*/ 285335 w 492406"/>
              <a:gd name="connsiteY8" fmla="*/ 330102 h 570684"/>
              <a:gd name="connsiteX9" fmla="*/ 330093 w 492406"/>
              <a:gd name="connsiteY9" fmla="*/ 492355 h 570684"/>
              <a:gd name="connsiteX10" fmla="*/ 346877 w 492406"/>
              <a:gd name="connsiteY10" fmla="*/ 296532 h 570684"/>
              <a:gd name="connsiteX11" fmla="*/ 419610 w 492406"/>
              <a:gd name="connsiteY11" fmla="*/ 414026 h 570684"/>
              <a:gd name="connsiteX12" fmla="*/ 419610 w 492406"/>
              <a:gd name="connsiteY12" fmla="*/ 288770 h 570684"/>
              <a:gd name="connsiteX13" fmla="*/ 481153 w 492406"/>
              <a:gd name="connsiteY13" fmla="*/ 318912 h 570684"/>
              <a:gd name="connsiteX14" fmla="*/ 469963 w 492406"/>
              <a:gd name="connsiteY14" fmla="*/ 95114 h 570684"/>
              <a:gd name="connsiteX15" fmla="*/ 262955 w 492406"/>
              <a:gd name="connsiteY15" fmla="*/ 0 h 570684"/>
              <a:gd name="connsiteX16" fmla="*/ 391636 w 492406"/>
              <a:gd name="connsiteY16" fmla="*/ 128684 h 570684"/>
              <a:gd name="connsiteX17" fmla="*/ 257361 w 492406"/>
              <a:gd name="connsiteY17" fmla="*/ 179038 h 570684"/>
              <a:gd name="connsiteX18" fmla="*/ 128680 w 492406"/>
              <a:gd name="connsiteY18" fmla="*/ 95114 h 570684"/>
              <a:gd name="connsiteX19" fmla="*/ 240576 w 492406"/>
              <a:gd name="connsiteY19" fmla="*/ 5595 h 570684"/>
              <a:gd name="connsiteX20" fmla="*/ 55948 w 492406"/>
              <a:gd name="connsiteY20" fmla="*/ 55949 h 570684"/>
              <a:gd name="connsiteX0" fmla="*/ 55948 w 523170"/>
              <a:gd name="connsiteY0" fmla="*/ 55949 h 570684"/>
              <a:gd name="connsiteX1" fmla="*/ 0 w 523170"/>
              <a:gd name="connsiteY1" fmla="*/ 229393 h 570684"/>
              <a:gd name="connsiteX2" fmla="*/ 78327 w 523170"/>
              <a:gd name="connsiteY2" fmla="*/ 184633 h 570684"/>
              <a:gd name="connsiteX3" fmla="*/ 50353 w 523170"/>
              <a:gd name="connsiteY3" fmla="*/ 352481 h 570684"/>
              <a:gd name="connsiteX4" fmla="*/ 128680 w 523170"/>
              <a:gd name="connsiteY4" fmla="*/ 279747 h 570684"/>
              <a:gd name="connsiteX5" fmla="*/ 117491 w 523170"/>
              <a:gd name="connsiteY5" fmla="*/ 464380 h 570684"/>
              <a:gd name="connsiteX6" fmla="*/ 201413 w 523170"/>
              <a:gd name="connsiteY6" fmla="*/ 335697 h 570684"/>
              <a:gd name="connsiteX7" fmla="*/ 190223 w 523170"/>
              <a:gd name="connsiteY7" fmla="*/ 570684 h 570684"/>
              <a:gd name="connsiteX8" fmla="*/ 285335 w 523170"/>
              <a:gd name="connsiteY8" fmla="*/ 330102 h 570684"/>
              <a:gd name="connsiteX9" fmla="*/ 330093 w 523170"/>
              <a:gd name="connsiteY9" fmla="*/ 492355 h 570684"/>
              <a:gd name="connsiteX10" fmla="*/ 346877 w 523170"/>
              <a:gd name="connsiteY10" fmla="*/ 296532 h 570684"/>
              <a:gd name="connsiteX11" fmla="*/ 419610 w 523170"/>
              <a:gd name="connsiteY11" fmla="*/ 414026 h 570684"/>
              <a:gd name="connsiteX12" fmla="*/ 419610 w 523170"/>
              <a:gd name="connsiteY12" fmla="*/ 288770 h 570684"/>
              <a:gd name="connsiteX13" fmla="*/ 521470 w 523170"/>
              <a:gd name="connsiteY13" fmla="*/ 265156 h 570684"/>
              <a:gd name="connsiteX14" fmla="*/ 469963 w 523170"/>
              <a:gd name="connsiteY14" fmla="*/ 95114 h 570684"/>
              <a:gd name="connsiteX15" fmla="*/ 262955 w 523170"/>
              <a:gd name="connsiteY15" fmla="*/ 0 h 570684"/>
              <a:gd name="connsiteX16" fmla="*/ 391636 w 523170"/>
              <a:gd name="connsiteY16" fmla="*/ 128684 h 570684"/>
              <a:gd name="connsiteX17" fmla="*/ 257361 w 523170"/>
              <a:gd name="connsiteY17" fmla="*/ 179038 h 570684"/>
              <a:gd name="connsiteX18" fmla="*/ 128680 w 523170"/>
              <a:gd name="connsiteY18" fmla="*/ 95114 h 570684"/>
              <a:gd name="connsiteX19" fmla="*/ 240576 w 523170"/>
              <a:gd name="connsiteY19" fmla="*/ 5595 h 570684"/>
              <a:gd name="connsiteX20" fmla="*/ 55948 w 523170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21973"/>
              <a:gd name="connsiteY0" fmla="*/ 55949 h 570684"/>
              <a:gd name="connsiteX1" fmla="*/ 0 w 521973"/>
              <a:gd name="connsiteY1" fmla="*/ 229393 h 570684"/>
              <a:gd name="connsiteX2" fmla="*/ 78327 w 521973"/>
              <a:gd name="connsiteY2" fmla="*/ 184633 h 570684"/>
              <a:gd name="connsiteX3" fmla="*/ 50353 w 521973"/>
              <a:gd name="connsiteY3" fmla="*/ 352481 h 570684"/>
              <a:gd name="connsiteX4" fmla="*/ 128680 w 521973"/>
              <a:gd name="connsiteY4" fmla="*/ 279747 h 570684"/>
              <a:gd name="connsiteX5" fmla="*/ 117491 w 521973"/>
              <a:gd name="connsiteY5" fmla="*/ 464380 h 570684"/>
              <a:gd name="connsiteX6" fmla="*/ 201413 w 521973"/>
              <a:gd name="connsiteY6" fmla="*/ 335697 h 570684"/>
              <a:gd name="connsiteX7" fmla="*/ 190223 w 521973"/>
              <a:gd name="connsiteY7" fmla="*/ 570684 h 570684"/>
              <a:gd name="connsiteX8" fmla="*/ 285335 w 521973"/>
              <a:gd name="connsiteY8" fmla="*/ 330102 h 570684"/>
              <a:gd name="connsiteX9" fmla="*/ 330093 w 521973"/>
              <a:gd name="connsiteY9" fmla="*/ 492355 h 570684"/>
              <a:gd name="connsiteX10" fmla="*/ 346877 w 521973"/>
              <a:gd name="connsiteY10" fmla="*/ 296532 h 570684"/>
              <a:gd name="connsiteX11" fmla="*/ 419610 w 521973"/>
              <a:gd name="connsiteY11" fmla="*/ 414026 h 570684"/>
              <a:gd name="connsiteX12" fmla="*/ 446488 w 521973"/>
              <a:gd name="connsiteY12" fmla="*/ 312288 h 570684"/>
              <a:gd name="connsiteX13" fmla="*/ 521470 w 521973"/>
              <a:gd name="connsiteY13" fmla="*/ 265156 h 570684"/>
              <a:gd name="connsiteX14" fmla="*/ 469963 w 521973"/>
              <a:gd name="connsiteY14" fmla="*/ 95114 h 570684"/>
              <a:gd name="connsiteX15" fmla="*/ 262955 w 521973"/>
              <a:gd name="connsiteY15" fmla="*/ 0 h 570684"/>
              <a:gd name="connsiteX16" fmla="*/ 391636 w 521973"/>
              <a:gd name="connsiteY16" fmla="*/ 128684 h 570684"/>
              <a:gd name="connsiteX17" fmla="*/ 257361 w 521973"/>
              <a:gd name="connsiteY17" fmla="*/ 179038 h 570684"/>
              <a:gd name="connsiteX18" fmla="*/ 128680 w 521973"/>
              <a:gd name="connsiteY18" fmla="*/ 95114 h 570684"/>
              <a:gd name="connsiteX19" fmla="*/ 240576 w 521973"/>
              <a:gd name="connsiteY19" fmla="*/ 5595 h 570684"/>
              <a:gd name="connsiteX20" fmla="*/ 55948 w 521973"/>
              <a:gd name="connsiteY20" fmla="*/ 55949 h 570684"/>
              <a:gd name="connsiteX0" fmla="*/ 55948 w 521973"/>
              <a:gd name="connsiteY0" fmla="*/ 55949 h 570684"/>
              <a:gd name="connsiteX1" fmla="*/ 0 w 521973"/>
              <a:gd name="connsiteY1" fmla="*/ 229393 h 570684"/>
              <a:gd name="connsiteX2" fmla="*/ 78327 w 521973"/>
              <a:gd name="connsiteY2" fmla="*/ 184633 h 570684"/>
              <a:gd name="connsiteX3" fmla="*/ 50353 w 521973"/>
              <a:gd name="connsiteY3" fmla="*/ 352481 h 570684"/>
              <a:gd name="connsiteX4" fmla="*/ 128680 w 521973"/>
              <a:gd name="connsiteY4" fmla="*/ 279747 h 570684"/>
              <a:gd name="connsiteX5" fmla="*/ 117491 w 521973"/>
              <a:gd name="connsiteY5" fmla="*/ 464380 h 570684"/>
              <a:gd name="connsiteX6" fmla="*/ 201413 w 521973"/>
              <a:gd name="connsiteY6" fmla="*/ 335697 h 570684"/>
              <a:gd name="connsiteX7" fmla="*/ 190223 w 521973"/>
              <a:gd name="connsiteY7" fmla="*/ 570684 h 570684"/>
              <a:gd name="connsiteX8" fmla="*/ 285335 w 521973"/>
              <a:gd name="connsiteY8" fmla="*/ 330102 h 570684"/>
              <a:gd name="connsiteX9" fmla="*/ 330093 w 521973"/>
              <a:gd name="connsiteY9" fmla="*/ 492355 h 570684"/>
              <a:gd name="connsiteX10" fmla="*/ 346877 w 521973"/>
              <a:gd name="connsiteY10" fmla="*/ 296532 h 570684"/>
              <a:gd name="connsiteX11" fmla="*/ 419610 w 521973"/>
              <a:gd name="connsiteY11" fmla="*/ 414026 h 570684"/>
              <a:gd name="connsiteX12" fmla="*/ 446488 w 521973"/>
              <a:gd name="connsiteY12" fmla="*/ 312288 h 570684"/>
              <a:gd name="connsiteX13" fmla="*/ 521470 w 521973"/>
              <a:gd name="connsiteY13" fmla="*/ 265156 h 570684"/>
              <a:gd name="connsiteX14" fmla="*/ 469963 w 521973"/>
              <a:gd name="connsiteY14" fmla="*/ 95114 h 570684"/>
              <a:gd name="connsiteX15" fmla="*/ 262955 w 521973"/>
              <a:gd name="connsiteY15" fmla="*/ 0 h 570684"/>
              <a:gd name="connsiteX16" fmla="*/ 391636 w 521973"/>
              <a:gd name="connsiteY16" fmla="*/ 128684 h 570684"/>
              <a:gd name="connsiteX17" fmla="*/ 257361 w 521973"/>
              <a:gd name="connsiteY17" fmla="*/ 179038 h 570684"/>
              <a:gd name="connsiteX18" fmla="*/ 128680 w 521973"/>
              <a:gd name="connsiteY18" fmla="*/ 95114 h 570684"/>
              <a:gd name="connsiteX19" fmla="*/ 240576 w 521973"/>
              <a:gd name="connsiteY19" fmla="*/ 5595 h 570684"/>
              <a:gd name="connsiteX20" fmla="*/ 55948 w 521973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19610 w 528877"/>
              <a:gd name="connsiteY11" fmla="*/ 414026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29689 w 528877"/>
              <a:gd name="connsiteY11" fmla="*/ 38378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3518 w 528877"/>
              <a:gd name="connsiteY10" fmla="*/ 340208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16654 w 528877"/>
              <a:gd name="connsiteY9" fmla="*/ 381484 h 570684"/>
              <a:gd name="connsiteX10" fmla="*/ 343518 w 528877"/>
              <a:gd name="connsiteY10" fmla="*/ 340208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464380"/>
              <a:gd name="connsiteX1" fmla="*/ 0 w 528877"/>
              <a:gd name="connsiteY1" fmla="*/ 229393 h 464380"/>
              <a:gd name="connsiteX2" fmla="*/ 78327 w 528877"/>
              <a:gd name="connsiteY2" fmla="*/ 184633 h 464380"/>
              <a:gd name="connsiteX3" fmla="*/ 50353 w 528877"/>
              <a:gd name="connsiteY3" fmla="*/ 352481 h 464380"/>
              <a:gd name="connsiteX4" fmla="*/ 128680 w 528877"/>
              <a:gd name="connsiteY4" fmla="*/ 279747 h 464380"/>
              <a:gd name="connsiteX5" fmla="*/ 117491 w 528877"/>
              <a:gd name="connsiteY5" fmla="*/ 464380 h 464380"/>
              <a:gd name="connsiteX6" fmla="*/ 201413 w 528877"/>
              <a:gd name="connsiteY6" fmla="*/ 335697 h 464380"/>
              <a:gd name="connsiteX7" fmla="*/ 237260 w 528877"/>
              <a:gd name="connsiteY7" fmla="*/ 406058 h 464380"/>
              <a:gd name="connsiteX8" fmla="*/ 285335 w 528877"/>
              <a:gd name="connsiteY8" fmla="*/ 330102 h 464380"/>
              <a:gd name="connsiteX9" fmla="*/ 316654 w 528877"/>
              <a:gd name="connsiteY9" fmla="*/ 381484 h 464380"/>
              <a:gd name="connsiteX10" fmla="*/ 343518 w 528877"/>
              <a:gd name="connsiteY10" fmla="*/ 340208 h 464380"/>
              <a:gd name="connsiteX11" fmla="*/ 406171 w 528877"/>
              <a:gd name="connsiteY11" fmla="*/ 377069 h 464380"/>
              <a:gd name="connsiteX12" fmla="*/ 446488 w 528877"/>
              <a:gd name="connsiteY12" fmla="*/ 312288 h 464380"/>
              <a:gd name="connsiteX13" fmla="*/ 521470 w 528877"/>
              <a:gd name="connsiteY13" fmla="*/ 265156 h 464380"/>
              <a:gd name="connsiteX14" fmla="*/ 469963 w 528877"/>
              <a:gd name="connsiteY14" fmla="*/ 95114 h 464380"/>
              <a:gd name="connsiteX15" fmla="*/ 262955 w 528877"/>
              <a:gd name="connsiteY15" fmla="*/ 0 h 464380"/>
              <a:gd name="connsiteX16" fmla="*/ 391636 w 528877"/>
              <a:gd name="connsiteY16" fmla="*/ 128684 h 464380"/>
              <a:gd name="connsiteX17" fmla="*/ 257361 w 528877"/>
              <a:gd name="connsiteY17" fmla="*/ 179038 h 464380"/>
              <a:gd name="connsiteX18" fmla="*/ 128680 w 528877"/>
              <a:gd name="connsiteY18" fmla="*/ 95114 h 464380"/>
              <a:gd name="connsiteX19" fmla="*/ 240576 w 528877"/>
              <a:gd name="connsiteY19" fmla="*/ 5595 h 464380"/>
              <a:gd name="connsiteX20" fmla="*/ 55948 w 528877"/>
              <a:gd name="connsiteY20" fmla="*/ 55949 h 464380"/>
              <a:gd name="connsiteX0" fmla="*/ 55948 w 528877"/>
              <a:gd name="connsiteY0" fmla="*/ 55949 h 406058"/>
              <a:gd name="connsiteX1" fmla="*/ 0 w 528877"/>
              <a:gd name="connsiteY1" fmla="*/ 229393 h 406058"/>
              <a:gd name="connsiteX2" fmla="*/ 78327 w 528877"/>
              <a:gd name="connsiteY2" fmla="*/ 184633 h 406058"/>
              <a:gd name="connsiteX3" fmla="*/ 50353 w 528877"/>
              <a:gd name="connsiteY3" fmla="*/ 352481 h 406058"/>
              <a:gd name="connsiteX4" fmla="*/ 128680 w 528877"/>
              <a:gd name="connsiteY4" fmla="*/ 279747 h 406058"/>
              <a:gd name="connsiteX5" fmla="*/ 134290 w 528877"/>
              <a:gd name="connsiteY5" fmla="*/ 390467 h 406058"/>
              <a:gd name="connsiteX6" fmla="*/ 201413 w 528877"/>
              <a:gd name="connsiteY6" fmla="*/ 335697 h 406058"/>
              <a:gd name="connsiteX7" fmla="*/ 237260 w 528877"/>
              <a:gd name="connsiteY7" fmla="*/ 406058 h 406058"/>
              <a:gd name="connsiteX8" fmla="*/ 285335 w 528877"/>
              <a:gd name="connsiteY8" fmla="*/ 330102 h 406058"/>
              <a:gd name="connsiteX9" fmla="*/ 316654 w 528877"/>
              <a:gd name="connsiteY9" fmla="*/ 381484 h 406058"/>
              <a:gd name="connsiteX10" fmla="*/ 343518 w 528877"/>
              <a:gd name="connsiteY10" fmla="*/ 340208 h 406058"/>
              <a:gd name="connsiteX11" fmla="*/ 406171 w 528877"/>
              <a:gd name="connsiteY11" fmla="*/ 377069 h 406058"/>
              <a:gd name="connsiteX12" fmla="*/ 446488 w 528877"/>
              <a:gd name="connsiteY12" fmla="*/ 312288 h 406058"/>
              <a:gd name="connsiteX13" fmla="*/ 521470 w 528877"/>
              <a:gd name="connsiteY13" fmla="*/ 265156 h 406058"/>
              <a:gd name="connsiteX14" fmla="*/ 469963 w 528877"/>
              <a:gd name="connsiteY14" fmla="*/ 95114 h 406058"/>
              <a:gd name="connsiteX15" fmla="*/ 262955 w 528877"/>
              <a:gd name="connsiteY15" fmla="*/ 0 h 406058"/>
              <a:gd name="connsiteX16" fmla="*/ 391636 w 528877"/>
              <a:gd name="connsiteY16" fmla="*/ 128684 h 406058"/>
              <a:gd name="connsiteX17" fmla="*/ 257361 w 528877"/>
              <a:gd name="connsiteY17" fmla="*/ 179038 h 406058"/>
              <a:gd name="connsiteX18" fmla="*/ 128680 w 528877"/>
              <a:gd name="connsiteY18" fmla="*/ 95114 h 406058"/>
              <a:gd name="connsiteX19" fmla="*/ 240576 w 528877"/>
              <a:gd name="connsiteY19" fmla="*/ 5595 h 406058"/>
              <a:gd name="connsiteX20" fmla="*/ 55948 w 528877"/>
              <a:gd name="connsiteY20" fmla="*/ 55949 h 406058"/>
              <a:gd name="connsiteX0" fmla="*/ 55948 w 528877"/>
              <a:gd name="connsiteY0" fmla="*/ 55949 h 406058"/>
              <a:gd name="connsiteX1" fmla="*/ 0 w 528877"/>
              <a:gd name="connsiteY1" fmla="*/ 229393 h 406058"/>
              <a:gd name="connsiteX2" fmla="*/ 78327 w 528877"/>
              <a:gd name="connsiteY2" fmla="*/ 184633 h 406058"/>
              <a:gd name="connsiteX3" fmla="*/ 46993 w 528877"/>
              <a:gd name="connsiteY3" fmla="*/ 275208 h 406058"/>
              <a:gd name="connsiteX4" fmla="*/ 128680 w 528877"/>
              <a:gd name="connsiteY4" fmla="*/ 279747 h 406058"/>
              <a:gd name="connsiteX5" fmla="*/ 134290 w 528877"/>
              <a:gd name="connsiteY5" fmla="*/ 390467 h 406058"/>
              <a:gd name="connsiteX6" fmla="*/ 201413 w 528877"/>
              <a:gd name="connsiteY6" fmla="*/ 335697 h 406058"/>
              <a:gd name="connsiteX7" fmla="*/ 237260 w 528877"/>
              <a:gd name="connsiteY7" fmla="*/ 406058 h 406058"/>
              <a:gd name="connsiteX8" fmla="*/ 285335 w 528877"/>
              <a:gd name="connsiteY8" fmla="*/ 330102 h 406058"/>
              <a:gd name="connsiteX9" fmla="*/ 316654 w 528877"/>
              <a:gd name="connsiteY9" fmla="*/ 381484 h 406058"/>
              <a:gd name="connsiteX10" fmla="*/ 343518 w 528877"/>
              <a:gd name="connsiteY10" fmla="*/ 340208 h 406058"/>
              <a:gd name="connsiteX11" fmla="*/ 406171 w 528877"/>
              <a:gd name="connsiteY11" fmla="*/ 377069 h 406058"/>
              <a:gd name="connsiteX12" fmla="*/ 446488 w 528877"/>
              <a:gd name="connsiteY12" fmla="*/ 312288 h 406058"/>
              <a:gd name="connsiteX13" fmla="*/ 521470 w 528877"/>
              <a:gd name="connsiteY13" fmla="*/ 265156 h 406058"/>
              <a:gd name="connsiteX14" fmla="*/ 469963 w 528877"/>
              <a:gd name="connsiteY14" fmla="*/ 95114 h 406058"/>
              <a:gd name="connsiteX15" fmla="*/ 262955 w 528877"/>
              <a:gd name="connsiteY15" fmla="*/ 0 h 406058"/>
              <a:gd name="connsiteX16" fmla="*/ 391636 w 528877"/>
              <a:gd name="connsiteY16" fmla="*/ 128684 h 406058"/>
              <a:gd name="connsiteX17" fmla="*/ 257361 w 528877"/>
              <a:gd name="connsiteY17" fmla="*/ 179038 h 406058"/>
              <a:gd name="connsiteX18" fmla="*/ 128680 w 528877"/>
              <a:gd name="connsiteY18" fmla="*/ 95114 h 406058"/>
              <a:gd name="connsiteX19" fmla="*/ 240576 w 528877"/>
              <a:gd name="connsiteY19" fmla="*/ 5595 h 406058"/>
              <a:gd name="connsiteX20" fmla="*/ 55948 w 528877"/>
              <a:gd name="connsiteY20" fmla="*/ 55949 h 406058"/>
              <a:gd name="connsiteX0" fmla="*/ 22351 w 495280"/>
              <a:gd name="connsiteY0" fmla="*/ 55949 h 406058"/>
              <a:gd name="connsiteX1" fmla="*/ 0 w 495280"/>
              <a:gd name="connsiteY1" fmla="*/ 182357 h 406058"/>
              <a:gd name="connsiteX2" fmla="*/ 44730 w 495280"/>
              <a:gd name="connsiteY2" fmla="*/ 184633 h 406058"/>
              <a:gd name="connsiteX3" fmla="*/ 13396 w 495280"/>
              <a:gd name="connsiteY3" fmla="*/ 275208 h 406058"/>
              <a:gd name="connsiteX4" fmla="*/ 95083 w 495280"/>
              <a:gd name="connsiteY4" fmla="*/ 279747 h 406058"/>
              <a:gd name="connsiteX5" fmla="*/ 100693 w 495280"/>
              <a:gd name="connsiteY5" fmla="*/ 390467 h 406058"/>
              <a:gd name="connsiteX6" fmla="*/ 167816 w 495280"/>
              <a:gd name="connsiteY6" fmla="*/ 335697 h 406058"/>
              <a:gd name="connsiteX7" fmla="*/ 203663 w 495280"/>
              <a:gd name="connsiteY7" fmla="*/ 406058 h 406058"/>
              <a:gd name="connsiteX8" fmla="*/ 251738 w 495280"/>
              <a:gd name="connsiteY8" fmla="*/ 330102 h 406058"/>
              <a:gd name="connsiteX9" fmla="*/ 283057 w 495280"/>
              <a:gd name="connsiteY9" fmla="*/ 381484 h 406058"/>
              <a:gd name="connsiteX10" fmla="*/ 309921 w 495280"/>
              <a:gd name="connsiteY10" fmla="*/ 340208 h 406058"/>
              <a:gd name="connsiteX11" fmla="*/ 372574 w 495280"/>
              <a:gd name="connsiteY11" fmla="*/ 377069 h 406058"/>
              <a:gd name="connsiteX12" fmla="*/ 412891 w 495280"/>
              <a:gd name="connsiteY12" fmla="*/ 312288 h 406058"/>
              <a:gd name="connsiteX13" fmla="*/ 487873 w 495280"/>
              <a:gd name="connsiteY13" fmla="*/ 265156 h 406058"/>
              <a:gd name="connsiteX14" fmla="*/ 436366 w 495280"/>
              <a:gd name="connsiteY14" fmla="*/ 95114 h 406058"/>
              <a:gd name="connsiteX15" fmla="*/ 229358 w 495280"/>
              <a:gd name="connsiteY15" fmla="*/ 0 h 406058"/>
              <a:gd name="connsiteX16" fmla="*/ 358039 w 495280"/>
              <a:gd name="connsiteY16" fmla="*/ 128684 h 406058"/>
              <a:gd name="connsiteX17" fmla="*/ 223764 w 495280"/>
              <a:gd name="connsiteY17" fmla="*/ 179038 h 406058"/>
              <a:gd name="connsiteX18" fmla="*/ 95083 w 495280"/>
              <a:gd name="connsiteY18" fmla="*/ 95114 h 406058"/>
              <a:gd name="connsiteX19" fmla="*/ 206979 w 495280"/>
              <a:gd name="connsiteY19" fmla="*/ 5595 h 406058"/>
              <a:gd name="connsiteX20" fmla="*/ 22351 w 495280"/>
              <a:gd name="connsiteY20" fmla="*/ 55949 h 406058"/>
              <a:gd name="connsiteX0" fmla="*/ 26030 w 498959"/>
              <a:gd name="connsiteY0" fmla="*/ 55949 h 406058"/>
              <a:gd name="connsiteX1" fmla="*/ 3679 w 498959"/>
              <a:gd name="connsiteY1" fmla="*/ 182357 h 406058"/>
              <a:gd name="connsiteX2" fmla="*/ 48409 w 498959"/>
              <a:gd name="connsiteY2" fmla="*/ 184633 h 406058"/>
              <a:gd name="connsiteX3" fmla="*/ 17075 w 498959"/>
              <a:gd name="connsiteY3" fmla="*/ 275208 h 406058"/>
              <a:gd name="connsiteX4" fmla="*/ 98762 w 498959"/>
              <a:gd name="connsiteY4" fmla="*/ 279747 h 406058"/>
              <a:gd name="connsiteX5" fmla="*/ 104372 w 498959"/>
              <a:gd name="connsiteY5" fmla="*/ 390467 h 406058"/>
              <a:gd name="connsiteX6" fmla="*/ 171495 w 498959"/>
              <a:gd name="connsiteY6" fmla="*/ 335697 h 406058"/>
              <a:gd name="connsiteX7" fmla="*/ 207342 w 498959"/>
              <a:gd name="connsiteY7" fmla="*/ 406058 h 406058"/>
              <a:gd name="connsiteX8" fmla="*/ 255417 w 498959"/>
              <a:gd name="connsiteY8" fmla="*/ 330102 h 406058"/>
              <a:gd name="connsiteX9" fmla="*/ 286736 w 498959"/>
              <a:gd name="connsiteY9" fmla="*/ 381484 h 406058"/>
              <a:gd name="connsiteX10" fmla="*/ 313600 w 498959"/>
              <a:gd name="connsiteY10" fmla="*/ 340208 h 406058"/>
              <a:gd name="connsiteX11" fmla="*/ 376253 w 498959"/>
              <a:gd name="connsiteY11" fmla="*/ 377069 h 406058"/>
              <a:gd name="connsiteX12" fmla="*/ 416570 w 498959"/>
              <a:gd name="connsiteY12" fmla="*/ 312288 h 406058"/>
              <a:gd name="connsiteX13" fmla="*/ 491552 w 498959"/>
              <a:gd name="connsiteY13" fmla="*/ 265156 h 406058"/>
              <a:gd name="connsiteX14" fmla="*/ 440045 w 498959"/>
              <a:gd name="connsiteY14" fmla="*/ 95114 h 406058"/>
              <a:gd name="connsiteX15" fmla="*/ 233037 w 498959"/>
              <a:gd name="connsiteY15" fmla="*/ 0 h 406058"/>
              <a:gd name="connsiteX16" fmla="*/ 361718 w 498959"/>
              <a:gd name="connsiteY16" fmla="*/ 128684 h 406058"/>
              <a:gd name="connsiteX17" fmla="*/ 227443 w 498959"/>
              <a:gd name="connsiteY17" fmla="*/ 179038 h 406058"/>
              <a:gd name="connsiteX18" fmla="*/ 98762 w 498959"/>
              <a:gd name="connsiteY18" fmla="*/ 95114 h 406058"/>
              <a:gd name="connsiteX19" fmla="*/ 210658 w 498959"/>
              <a:gd name="connsiteY19" fmla="*/ 5595 h 406058"/>
              <a:gd name="connsiteX20" fmla="*/ 26030 w 498959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25789 w 498718"/>
              <a:gd name="connsiteY0" fmla="*/ 55949 h 406058"/>
              <a:gd name="connsiteX1" fmla="*/ 3438 w 498718"/>
              <a:gd name="connsiteY1" fmla="*/ 182357 h 406058"/>
              <a:gd name="connsiteX2" fmla="*/ 44808 w 498718"/>
              <a:gd name="connsiteY2" fmla="*/ 211511 h 406058"/>
              <a:gd name="connsiteX3" fmla="*/ 16834 w 498718"/>
              <a:gd name="connsiteY3" fmla="*/ 275208 h 406058"/>
              <a:gd name="connsiteX4" fmla="*/ 98521 w 498718"/>
              <a:gd name="connsiteY4" fmla="*/ 279747 h 406058"/>
              <a:gd name="connsiteX5" fmla="*/ 104131 w 498718"/>
              <a:gd name="connsiteY5" fmla="*/ 390467 h 406058"/>
              <a:gd name="connsiteX6" fmla="*/ 171254 w 498718"/>
              <a:gd name="connsiteY6" fmla="*/ 335697 h 406058"/>
              <a:gd name="connsiteX7" fmla="*/ 207101 w 498718"/>
              <a:gd name="connsiteY7" fmla="*/ 406058 h 406058"/>
              <a:gd name="connsiteX8" fmla="*/ 255176 w 498718"/>
              <a:gd name="connsiteY8" fmla="*/ 330102 h 406058"/>
              <a:gd name="connsiteX9" fmla="*/ 286495 w 498718"/>
              <a:gd name="connsiteY9" fmla="*/ 381484 h 406058"/>
              <a:gd name="connsiteX10" fmla="*/ 313359 w 498718"/>
              <a:gd name="connsiteY10" fmla="*/ 340208 h 406058"/>
              <a:gd name="connsiteX11" fmla="*/ 376012 w 498718"/>
              <a:gd name="connsiteY11" fmla="*/ 377069 h 406058"/>
              <a:gd name="connsiteX12" fmla="*/ 416329 w 498718"/>
              <a:gd name="connsiteY12" fmla="*/ 312288 h 406058"/>
              <a:gd name="connsiteX13" fmla="*/ 491311 w 498718"/>
              <a:gd name="connsiteY13" fmla="*/ 265156 h 406058"/>
              <a:gd name="connsiteX14" fmla="*/ 439804 w 498718"/>
              <a:gd name="connsiteY14" fmla="*/ 95114 h 406058"/>
              <a:gd name="connsiteX15" fmla="*/ 232796 w 498718"/>
              <a:gd name="connsiteY15" fmla="*/ 0 h 406058"/>
              <a:gd name="connsiteX16" fmla="*/ 361477 w 498718"/>
              <a:gd name="connsiteY16" fmla="*/ 128684 h 406058"/>
              <a:gd name="connsiteX17" fmla="*/ 227202 w 498718"/>
              <a:gd name="connsiteY17" fmla="*/ 179038 h 406058"/>
              <a:gd name="connsiteX18" fmla="*/ 98521 w 498718"/>
              <a:gd name="connsiteY18" fmla="*/ 95114 h 406058"/>
              <a:gd name="connsiteX19" fmla="*/ 210417 w 498718"/>
              <a:gd name="connsiteY19" fmla="*/ 5595 h 406058"/>
              <a:gd name="connsiteX20" fmla="*/ 25789 w 498718"/>
              <a:gd name="connsiteY20" fmla="*/ 55949 h 406058"/>
              <a:gd name="connsiteX0" fmla="*/ 45030 w 517959"/>
              <a:gd name="connsiteY0" fmla="*/ 55949 h 406058"/>
              <a:gd name="connsiteX1" fmla="*/ 454 w 517959"/>
              <a:gd name="connsiteY1" fmla="*/ 188707 h 406058"/>
              <a:gd name="connsiteX2" fmla="*/ 64049 w 517959"/>
              <a:gd name="connsiteY2" fmla="*/ 211511 h 406058"/>
              <a:gd name="connsiteX3" fmla="*/ 36075 w 517959"/>
              <a:gd name="connsiteY3" fmla="*/ 275208 h 406058"/>
              <a:gd name="connsiteX4" fmla="*/ 117762 w 517959"/>
              <a:gd name="connsiteY4" fmla="*/ 279747 h 406058"/>
              <a:gd name="connsiteX5" fmla="*/ 123372 w 517959"/>
              <a:gd name="connsiteY5" fmla="*/ 390467 h 406058"/>
              <a:gd name="connsiteX6" fmla="*/ 190495 w 517959"/>
              <a:gd name="connsiteY6" fmla="*/ 335697 h 406058"/>
              <a:gd name="connsiteX7" fmla="*/ 226342 w 517959"/>
              <a:gd name="connsiteY7" fmla="*/ 406058 h 406058"/>
              <a:gd name="connsiteX8" fmla="*/ 274417 w 517959"/>
              <a:gd name="connsiteY8" fmla="*/ 330102 h 406058"/>
              <a:gd name="connsiteX9" fmla="*/ 305736 w 517959"/>
              <a:gd name="connsiteY9" fmla="*/ 381484 h 406058"/>
              <a:gd name="connsiteX10" fmla="*/ 332600 w 517959"/>
              <a:gd name="connsiteY10" fmla="*/ 340208 h 406058"/>
              <a:gd name="connsiteX11" fmla="*/ 395253 w 517959"/>
              <a:gd name="connsiteY11" fmla="*/ 377069 h 406058"/>
              <a:gd name="connsiteX12" fmla="*/ 435570 w 517959"/>
              <a:gd name="connsiteY12" fmla="*/ 312288 h 406058"/>
              <a:gd name="connsiteX13" fmla="*/ 510552 w 517959"/>
              <a:gd name="connsiteY13" fmla="*/ 265156 h 406058"/>
              <a:gd name="connsiteX14" fmla="*/ 459045 w 517959"/>
              <a:gd name="connsiteY14" fmla="*/ 95114 h 406058"/>
              <a:gd name="connsiteX15" fmla="*/ 252037 w 517959"/>
              <a:gd name="connsiteY15" fmla="*/ 0 h 406058"/>
              <a:gd name="connsiteX16" fmla="*/ 380718 w 517959"/>
              <a:gd name="connsiteY16" fmla="*/ 128684 h 406058"/>
              <a:gd name="connsiteX17" fmla="*/ 246443 w 517959"/>
              <a:gd name="connsiteY17" fmla="*/ 179038 h 406058"/>
              <a:gd name="connsiteX18" fmla="*/ 117762 w 517959"/>
              <a:gd name="connsiteY18" fmla="*/ 95114 h 406058"/>
              <a:gd name="connsiteX19" fmla="*/ 229658 w 517959"/>
              <a:gd name="connsiteY19" fmla="*/ 5595 h 406058"/>
              <a:gd name="connsiteX20" fmla="*/ 45030 w 517959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1652 w 523536"/>
              <a:gd name="connsiteY3" fmla="*/ 275208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311313 w 523536"/>
              <a:gd name="connsiteY8" fmla="*/ 381484 h 406058"/>
              <a:gd name="connsiteX9" fmla="*/ 338177 w 523536"/>
              <a:gd name="connsiteY9" fmla="*/ 340208 h 406058"/>
              <a:gd name="connsiteX10" fmla="*/ 400830 w 523536"/>
              <a:gd name="connsiteY10" fmla="*/ 377069 h 406058"/>
              <a:gd name="connsiteX11" fmla="*/ 441147 w 523536"/>
              <a:gd name="connsiteY11" fmla="*/ 312288 h 406058"/>
              <a:gd name="connsiteX12" fmla="*/ 516129 w 523536"/>
              <a:gd name="connsiteY12" fmla="*/ 265156 h 406058"/>
              <a:gd name="connsiteX13" fmla="*/ 464622 w 523536"/>
              <a:gd name="connsiteY13" fmla="*/ 95114 h 406058"/>
              <a:gd name="connsiteX14" fmla="*/ 257614 w 523536"/>
              <a:gd name="connsiteY14" fmla="*/ 0 h 406058"/>
              <a:gd name="connsiteX15" fmla="*/ 386295 w 523536"/>
              <a:gd name="connsiteY15" fmla="*/ 128684 h 406058"/>
              <a:gd name="connsiteX16" fmla="*/ 252020 w 523536"/>
              <a:gd name="connsiteY16" fmla="*/ 179038 h 406058"/>
              <a:gd name="connsiteX17" fmla="*/ 123339 w 523536"/>
              <a:gd name="connsiteY17" fmla="*/ 95114 h 406058"/>
              <a:gd name="connsiteX18" fmla="*/ 235235 w 523536"/>
              <a:gd name="connsiteY18" fmla="*/ 5595 h 406058"/>
              <a:gd name="connsiteX19" fmla="*/ 50607 w 523536"/>
              <a:gd name="connsiteY19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338177 w 523536"/>
              <a:gd name="connsiteY8" fmla="*/ 340208 h 406058"/>
              <a:gd name="connsiteX9" fmla="*/ 400830 w 523536"/>
              <a:gd name="connsiteY9" fmla="*/ 377069 h 406058"/>
              <a:gd name="connsiteX10" fmla="*/ 441147 w 523536"/>
              <a:gd name="connsiteY10" fmla="*/ 312288 h 406058"/>
              <a:gd name="connsiteX11" fmla="*/ 516129 w 523536"/>
              <a:gd name="connsiteY11" fmla="*/ 265156 h 406058"/>
              <a:gd name="connsiteX12" fmla="*/ 464622 w 523536"/>
              <a:gd name="connsiteY12" fmla="*/ 95114 h 406058"/>
              <a:gd name="connsiteX13" fmla="*/ 257614 w 523536"/>
              <a:gd name="connsiteY13" fmla="*/ 0 h 406058"/>
              <a:gd name="connsiteX14" fmla="*/ 386295 w 523536"/>
              <a:gd name="connsiteY14" fmla="*/ 128684 h 406058"/>
              <a:gd name="connsiteX15" fmla="*/ 252020 w 523536"/>
              <a:gd name="connsiteY15" fmla="*/ 179038 h 406058"/>
              <a:gd name="connsiteX16" fmla="*/ 123339 w 523536"/>
              <a:gd name="connsiteY16" fmla="*/ 95114 h 406058"/>
              <a:gd name="connsiteX17" fmla="*/ 235235 w 523536"/>
              <a:gd name="connsiteY17" fmla="*/ 5595 h 406058"/>
              <a:gd name="connsiteX18" fmla="*/ 50607 w 523536"/>
              <a:gd name="connsiteY18" fmla="*/ 55949 h 406058"/>
              <a:gd name="connsiteX0" fmla="*/ 50607 w 523536"/>
              <a:gd name="connsiteY0" fmla="*/ 55949 h 399708"/>
              <a:gd name="connsiteX1" fmla="*/ 6031 w 523536"/>
              <a:gd name="connsiteY1" fmla="*/ 188707 h 399708"/>
              <a:gd name="connsiteX2" fmla="*/ 69626 w 523536"/>
              <a:gd name="connsiteY2" fmla="*/ 211511 h 399708"/>
              <a:gd name="connsiteX3" fmla="*/ 48002 w 523536"/>
              <a:gd name="connsiteY3" fmla="*/ 291083 h 399708"/>
              <a:gd name="connsiteX4" fmla="*/ 104289 w 523536"/>
              <a:gd name="connsiteY4" fmla="*/ 292447 h 399708"/>
              <a:gd name="connsiteX5" fmla="*/ 132124 w 523536"/>
              <a:gd name="connsiteY5" fmla="*/ 361892 h 399708"/>
              <a:gd name="connsiteX6" fmla="*/ 196072 w 523536"/>
              <a:gd name="connsiteY6" fmla="*/ 335697 h 399708"/>
              <a:gd name="connsiteX7" fmla="*/ 273194 w 523536"/>
              <a:gd name="connsiteY7" fmla="*/ 399708 h 399708"/>
              <a:gd name="connsiteX8" fmla="*/ 338177 w 523536"/>
              <a:gd name="connsiteY8" fmla="*/ 340208 h 399708"/>
              <a:gd name="connsiteX9" fmla="*/ 400830 w 523536"/>
              <a:gd name="connsiteY9" fmla="*/ 377069 h 399708"/>
              <a:gd name="connsiteX10" fmla="*/ 441147 w 523536"/>
              <a:gd name="connsiteY10" fmla="*/ 312288 h 399708"/>
              <a:gd name="connsiteX11" fmla="*/ 516129 w 523536"/>
              <a:gd name="connsiteY11" fmla="*/ 265156 h 399708"/>
              <a:gd name="connsiteX12" fmla="*/ 464622 w 523536"/>
              <a:gd name="connsiteY12" fmla="*/ 95114 h 399708"/>
              <a:gd name="connsiteX13" fmla="*/ 257614 w 523536"/>
              <a:gd name="connsiteY13" fmla="*/ 0 h 399708"/>
              <a:gd name="connsiteX14" fmla="*/ 386295 w 523536"/>
              <a:gd name="connsiteY14" fmla="*/ 128684 h 399708"/>
              <a:gd name="connsiteX15" fmla="*/ 252020 w 523536"/>
              <a:gd name="connsiteY15" fmla="*/ 179038 h 399708"/>
              <a:gd name="connsiteX16" fmla="*/ 123339 w 523536"/>
              <a:gd name="connsiteY16" fmla="*/ 95114 h 399708"/>
              <a:gd name="connsiteX17" fmla="*/ 235235 w 523536"/>
              <a:gd name="connsiteY17" fmla="*/ 5595 h 399708"/>
              <a:gd name="connsiteX18" fmla="*/ 50607 w 523536"/>
              <a:gd name="connsiteY18" fmla="*/ 55949 h 399708"/>
              <a:gd name="connsiteX0" fmla="*/ 50607 w 523536"/>
              <a:gd name="connsiteY0" fmla="*/ 55949 h 403435"/>
              <a:gd name="connsiteX1" fmla="*/ 6031 w 523536"/>
              <a:gd name="connsiteY1" fmla="*/ 188707 h 403435"/>
              <a:gd name="connsiteX2" fmla="*/ 69626 w 523536"/>
              <a:gd name="connsiteY2" fmla="*/ 211511 h 403435"/>
              <a:gd name="connsiteX3" fmla="*/ 48002 w 523536"/>
              <a:gd name="connsiteY3" fmla="*/ 291083 h 403435"/>
              <a:gd name="connsiteX4" fmla="*/ 104289 w 523536"/>
              <a:gd name="connsiteY4" fmla="*/ 292447 h 403435"/>
              <a:gd name="connsiteX5" fmla="*/ 132124 w 523536"/>
              <a:gd name="connsiteY5" fmla="*/ 361892 h 403435"/>
              <a:gd name="connsiteX6" fmla="*/ 196072 w 523536"/>
              <a:gd name="connsiteY6" fmla="*/ 335697 h 403435"/>
              <a:gd name="connsiteX7" fmla="*/ 273194 w 523536"/>
              <a:gd name="connsiteY7" fmla="*/ 399708 h 403435"/>
              <a:gd name="connsiteX8" fmla="*/ 338177 w 523536"/>
              <a:gd name="connsiteY8" fmla="*/ 340208 h 403435"/>
              <a:gd name="connsiteX9" fmla="*/ 400830 w 523536"/>
              <a:gd name="connsiteY9" fmla="*/ 377069 h 403435"/>
              <a:gd name="connsiteX10" fmla="*/ 441147 w 523536"/>
              <a:gd name="connsiteY10" fmla="*/ 312288 h 403435"/>
              <a:gd name="connsiteX11" fmla="*/ 516129 w 523536"/>
              <a:gd name="connsiteY11" fmla="*/ 265156 h 403435"/>
              <a:gd name="connsiteX12" fmla="*/ 464622 w 523536"/>
              <a:gd name="connsiteY12" fmla="*/ 95114 h 403435"/>
              <a:gd name="connsiteX13" fmla="*/ 257614 w 523536"/>
              <a:gd name="connsiteY13" fmla="*/ 0 h 403435"/>
              <a:gd name="connsiteX14" fmla="*/ 386295 w 523536"/>
              <a:gd name="connsiteY14" fmla="*/ 128684 h 403435"/>
              <a:gd name="connsiteX15" fmla="*/ 252020 w 523536"/>
              <a:gd name="connsiteY15" fmla="*/ 179038 h 403435"/>
              <a:gd name="connsiteX16" fmla="*/ 123339 w 523536"/>
              <a:gd name="connsiteY16" fmla="*/ 95114 h 403435"/>
              <a:gd name="connsiteX17" fmla="*/ 235235 w 523536"/>
              <a:gd name="connsiteY17" fmla="*/ 5595 h 403435"/>
              <a:gd name="connsiteX18" fmla="*/ 50607 w 523536"/>
              <a:gd name="connsiteY18" fmla="*/ 55949 h 403435"/>
              <a:gd name="connsiteX0" fmla="*/ 50607 w 523536"/>
              <a:gd name="connsiteY0" fmla="*/ 55949 h 400419"/>
              <a:gd name="connsiteX1" fmla="*/ 6031 w 523536"/>
              <a:gd name="connsiteY1" fmla="*/ 188707 h 400419"/>
              <a:gd name="connsiteX2" fmla="*/ 69626 w 523536"/>
              <a:gd name="connsiteY2" fmla="*/ 211511 h 400419"/>
              <a:gd name="connsiteX3" fmla="*/ 48002 w 523536"/>
              <a:gd name="connsiteY3" fmla="*/ 291083 h 400419"/>
              <a:gd name="connsiteX4" fmla="*/ 104289 w 523536"/>
              <a:gd name="connsiteY4" fmla="*/ 292447 h 400419"/>
              <a:gd name="connsiteX5" fmla="*/ 132124 w 523536"/>
              <a:gd name="connsiteY5" fmla="*/ 361892 h 400419"/>
              <a:gd name="connsiteX6" fmla="*/ 196072 w 523536"/>
              <a:gd name="connsiteY6" fmla="*/ 335697 h 400419"/>
              <a:gd name="connsiteX7" fmla="*/ 273194 w 523536"/>
              <a:gd name="connsiteY7" fmla="*/ 399708 h 400419"/>
              <a:gd name="connsiteX8" fmla="*/ 338177 w 523536"/>
              <a:gd name="connsiteY8" fmla="*/ 340208 h 400419"/>
              <a:gd name="connsiteX9" fmla="*/ 400830 w 523536"/>
              <a:gd name="connsiteY9" fmla="*/ 377069 h 400419"/>
              <a:gd name="connsiteX10" fmla="*/ 441147 w 523536"/>
              <a:gd name="connsiteY10" fmla="*/ 312288 h 400419"/>
              <a:gd name="connsiteX11" fmla="*/ 516129 w 523536"/>
              <a:gd name="connsiteY11" fmla="*/ 265156 h 400419"/>
              <a:gd name="connsiteX12" fmla="*/ 464622 w 523536"/>
              <a:gd name="connsiteY12" fmla="*/ 95114 h 400419"/>
              <a:gd name="connsiteX13" fmla="*/ 257614 w 523536"/>
              <a:gd name="connsiteY13" fmla="*/ 0 h 400419"/>
              <a:gd name="connsiteX14" fmla="*/ 386295 w 523536"/>
              <a:gd name="connsiteY14" fmla="*/ 128684 h 400419"/>
              <a:gd name="connsiteX15" fmla="*/ 252020 w 523536"/>
              <a:gd name="connsiteY15" fmla="*/ 179038 h 400419"/>
              <a:gd name="connsiteX16" fmla="*/ 123339 w 523536"/>
              <a:gd name="connsiteY16" fmla="*/ 95114 h 400419"/>
              <a:gd name="connsiteX17" fmla="*/ 235235 w 523536"/>
              <a:gd name="connsiteY17" fmla="*/ 5595 h 400419"/>
              <a:gd name="connsiteX18" fmla="*/ 50607 w 523536"/>
              <a:gd name="connsiteY18" fmla="*/ 55949 h 400419"/>
              <a:gd name="connsiteX0" fmla="*/ 50607 w 523536"/>
              <a:gd name="connsiteY0" fmla="*/ 55949 h 400419"/>
              <a:gd name="connsiteX1" fmla="*/ 6031 w 523536"/>
              <a:gd name="connsiteY1" fmla="*/ 188707 h 400419"/>
              <a:gd name="connsiteX2" fmla="*/ 69626 w 523536"/>
              <a:gd name="connsiteY2" fmla="*/ 211511 h 400419"/>
              <a:gd name="connsiteX3" fmla="*/ 48002 w 523536"/>
              <a:gd name="connsiteY3" fmla="*/ 291083 h 400419"/>
              <a:gd name="connsiteX4" fmla="*/ 104289 w 523536"/>
              <a:gd name="connsiteY4" fmla="*/ 292447 h 400419"/>
              <a:gd name="connsiteX5" fmla="*/ 132124 w 523536"/>
              <a:gd name="connsiteY5" fmla="*/ 361892 h 400419"/>
              <a:gd name="connsiteX6" fmla="*/ 196072 w 523536"/>
              <a:gd name="connsiteY6" fmla="*/ 335697 h 400419"/>
              <a:gd name="connsiteX7" fmla="*/ 273194 w 523536"/>
              <a:gd name="connsiteY7" fmla="*/ 399708 h 400419"/>
              <a:gd name="connsiteX8" fmla="*/ 338177 w 523536"/>
              <a:gd name="connsiteY8" fmla="*/ 340208 h 400419"/>
              <a:gd name="connsiteX9" fmla="*/ 400830 w 523536"/>
              <a:gd name="connsiteY9" fmla="*/ 377069 h 400419"/>
              <a:gd name="connsiteX10" fmla="*/ 441147 w 523536"/>
              <a:gd name="connsiteY10" fmla="*/ 312288 h 400419"/>
              <a:gd name="connsiteX11" fmla="*/ 516129 w 523536"/>
              <a:gd name="connsiteY11" fmla="*/ 265156 h 400419"/>
              <a:gd name="connsiteX12" fmla="*/ 464622 w 523536"/>
              <a:gd name="connsiteY12" fmla="*/ 95114 h 400419"/>
              <a:gd name="connsiteX13" fmla="*/ 257614 w 523536"/>
              <a:gd name="connsiteY13" fmla="*/ 0 h 400419"/>
              <a:gd name="connsiteX14" fmla="*/ 386295 w 523536"/>
              <a:gd name="connsiteY14" fmla="*/ 128684 h 400419"/>
              <a:gd name="connsiteX15" fmla="*/ 252020 w 523536"/>
              <a:gd name="connsiteY15" fmla="*/ 179038 h 400419"/>
              <a:gd name="connsiteX16" fmla="*/ 123339 w 523536"/>
              <a:gd name="connsiteY16" fmla="*/ 95114 h 400419"/>
              <a:gd name="connsiteX17" fmla="*/ 235235 w 523536"/>
              <a:gd name="connsiteY17" fmla="*/ 5595 h 400419"/>
              <a:gd name="connsiteX18" fmla="*/ 50607 w 523536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36037 w 527449"/>
              <a:gd name="connsiteY4" fmla="*/ 361892 h 400419"/>
              <a:gd name="connsiteX5" fmla="*/ 199985 w 527449"/>
              <a:gd name="connsiteY5" fmla="*/ 335697 h 400419"/>
              <a:gd name="connsiteX6" fmla="*/ 277107 w 527449"/>
              <a:gd name="connsiteY6" fmla="*/ 399708 h 400419"/>
              <a:gd name="connsiteX7" fmla="*/ 342090 w 527449"/>
              <a:gd name="connsiteY7" fmla="*/ 340208 h 400419"/>
              <a:gd name="connsiteX8" fmla="*/ 404743 w 527449"/>
              <a:gd name="connsiteY8" fmla="*/ 377069 h 400419"/>
              <a:gd name="connsiteX9" fmla="*/ 445060 w 527449"/>
              <a:gd name="connsiteY9" fmla="*/ 312288 h 400419"/>
              <a:gd name="connsiteX10" fmla="*/ 520042 w 527449"/>
              <a:gd name="connsiteY10" fmla="*/ 265156 h 400419"/>
              <a:gd name="connsiteX11" fmla="*/ 468535 w 527449"/>
              <a:gd name="connsiteY11" fmla="*/ 95114 h 400419"/>
              <a:gd name="connsiteX12" fmla="*/ 261527 w 527449"/>
              <a:gd name="connsiteY12" fmla="*/ 0 h 400419"/>
              <a:gd name="connsiteX13" fmla="*/ 390208 w 527449"/>
              <a:gd name="connsiteY13" fmla="*/ 128684 h 400419"/>
              <a:gd name="connsiteX14" fmla="*/ 255933 w 527449"/>
              <a:gd name="connsiteY14" fmla="*/ 179038 h 400419"/>
              <a:gd name="connsiteX15" fmla="*/ 127252 w 527449"/>
              <a:gd name="connsiteY15" fmla="*/ 95114 h 400419"/>
              <a:gd name="connsiteX16" fmla="*/ 239148 w 527449"/>
              <a:gd name="connsiteY16" fmla="*/ 5595 h 400419"/>
              <a:gd name="connsiteX17" fmla="*/ 54520 w 527449"/>
              <a:gd name="connsiteY17" fmla="*/ 55949 h 400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27449" h="400419">
                <a:moveTo>
                  <a:pt x="54520" y="55949"/>
                </a:moveTo>
                <a:cubicBezTo>
                  <a:pt x="20024" y="85409"/>
                  <a:pt x="-18626" y="150080"/>
                  <a:pt x="9944" y="188707"/>
                </a:cubicBezTo>
                <a:cubicBezTo>
                  <a:pt x="38514" y="227334"/>
                  <a:pt x="71306" y="196036"/>
                  <a:pt x="73539" y="211511"/>
                </a:cubicBezTo>
                <a:cubicBezTo>
                  <a:pt x="63094" y="241703"/>
                  <a:pt x="41499" y="266020"/>
                  <a:pt x="51915" y="291083"/>
                </a:cubicBezTo>
                <a:cubicBezTo>
                  <a:pt x="62331" y="316146"/>
                  <a:pt x="111359" y="354456"/>
                  <a:pt x="136037" y="361892"/>
                </a:cubicBezTo>
                <a:cubicBezTo>
                  <a:pt x="170384" y="381800"/>
                  <a:pt x="182823" y="333099"/>
                  <a:pt x="199985" y="335697"/>
                </a:cubicBezTo>
                <a:cubicBezTo>
                  <a:pt x="225692" y="357034"/>
                  <a:pt x="191075" y="406946"/>
                  <a:pt x="277107" y="399708"/>
                </a:cubicBezTo>
                <a:cubicBezTo>
                  <a:pt x="363139" y="392470"/>
                  <a:pt x="320817" y="343981"/>
                  <a:pt x="342090" y="340208"/>
                </a:cubicBezTo>
                <a:cubicBezTo>
                  <a:pt x="357009" y="327153"/>
                  <a:pt x="374881" y="391247"/>
                  <a:pt x="404743" y="377069"/>
                </a:cubicBezTo>
                <a:cubicBezTo>
                  <a:pt x="434605" y="362891"/>
                  <a:pt x="428083" y="337100"/>
                  <a:pt x="445060" y="312288"/>
                </a:cubicBezTo>
                <a:cubicBezTo>
                  <a:pt x="455317" y="296436"/>
                  <a:pt x="495971" y="324870"/>
                  <a:pt x="520042" y="265156"/>
                </a:cubicBezTo>
                <a:cubicBezTo>
                  <a:pt x="544113" y="205442"/>
                  <a:pt x="504901" y="148266"/>
                  <a:pt x="468535" y="95114"/>
                </a:cubicBezTo>
                <a:lnTo>
                  <a:pt x="261527" y="0"/>
                </a:lnTo>
                <a:cubicBezTo>
                  <a:pt x="247271" y="71470"/>
                  <a:pt x="404464" y="95314"/>
                  <a:pt x="390208" y="128684"/>
                </a:cubicBezTo>
                <a:cubicBezTo>
                  <a:pt x="389276" y="158524"/>
                  <a:pt x="299759" y="184633"/>
                  <a:pt x="255933" y="179038"/>
                </a:cubicBezTo>
                <a:cubicBezTo>
                  <a:pt x="212107" y="173443"/>
                  <a:pt x="130049" y="124021"/>
                  <a:pt x="127252" y="95114"/>
                </a:cubicBezTo>
                <a:cubicBezTo>
                  <a:pt x="129626" y="55749"/>
                  <a:pt x="246299" y="51310"/>
                  <a:pt x="239148" y="5595"/>
                </a:cubicBezTo>
                <a:lnTo>
                  <a:pt x="54520" y="55949"/>
                </a:lnTo>
                <a:close/>
              </a:path>
            </a:pathLst>
          </a:custGeom>
          <a:solidFill>
            <a:schemeClr val="tx1"/>
          </a:solidFill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 flipH="1">
            <a:off x="588140" y="5825908"/>
            <a:ext cx="180259" cy="93570"/>
            <a:chOff x="7733858" y="5684300"/>
            <a:chExt cx="180259" cy="93570"/>
          </a:xfrm>
        </p:grpSpPr>
        <p:sp>
          <p:nvSpPr>
            <p:cNvPr id="7" name="Oval 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121516" y="5698676"/>
            <a:ext cx="791321" cy="1013728"/>
            <a:chOff x="2893104" y="5708584"/>
            <a:chExt cx="791321" cy="1013728"/>
          </a:xfrm>
        </p:grpSpPr>
        <p:grpSp>
          <p:nvGrpSpPr>
            <p:cNvPr id="17" name="Group 16"/>
            <p:cNvGrpSpPr>
              <a:grpSpLocks noChangeAspect="1"/>
            </p:cNvGrpSpPr>
            <p:nvPr/>
          </p:nvGrpSpPr>
          <p:grpSpPr>
            <a:xfrm>
              <a:off x="2893104" y="5708584"/>
              <a:ext cx="791321" cy="1013728"/>
              <a:chOff x="5381882" y="3117129"/>
              <a:chExt cx="1231640" cy="1577804"/>
            </a:xfrm>
          </p:grpSpPr>
          <p:sp>
            <p:nvSpPr>
              <p:cNvPr id="22" name="Chord 3"/>
              <p:cNvSpPr/>
              <p:nvPr/>
            </p:nvSpPr>
            <p:spPr>
              <a:xfrm>
                <a:off x="5381882" y="3890610"/>
                <a:ext cx="1231640" cy="804323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652009" y="3117129"/>
                <a:ext cx="794595" cy="773482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Freeform 17"/>
            <p:cNvSpPr/>
            <p:nvPr/>
          </p:nvSpPr>
          <p:spPr>
            <a:xfrm>
              <a:off x="3029449" y="5959828"/>
              <a:ext cx="481153" cy="570684"/>
            </a:xfrm>
            <a:custGeom>
              <a:avLst/>
              <a:gdLst>
                <a:gd name="connsiteX0" fmla="*/ 55948 w 481153"/>
                <a:gd name="connsiteY0" fmla="*/ 55949 h 570684"/>
                <a:gd name="connsiteX1" fmla="*/ 0 w 481153"/>
                <a:gd name="connsiteY1" fmla="*/ 229393 h 570684"/>
                <a:gd name="connsiteX2" fmla="*/ 78327 w 481153"/>
                <a:gd name="connsiteY2" fmla="*/ 184633 h 570684"/>
                <a:gd name="connsiteX3" fmla="*/ 50353 w 481153"/>
                <a:gd name="connsiteY3" fmla="*/ 352481 h 570684"/>
                <a:gd name="connsiteX4" fmla="*/ 128680 w 481153"/>
                <a:gd name="connsiteY4" fmla="*/ 279747 h 570684"/>
                <a:gd name="connsiteX5" fmla="*/ 117491 w 481153"/>
                <a:gd name="connsiteY5" fmla="*/ 464380 h 570684"/>
                <a:gd name="connsiteX6" fmla="*/ 201413 w 481153"/>
                <a:gd name="connsiteY6" fmla="*/ 335697 h 570684"/>
                <a:gd name="connsiteX7" fmla="*/ 190223 w 481153"/>
                <a:gd name="connsiteY7" fmla="*/ 570684 h 570684"/>
                <a:gd name="connsiteX8" fmla="*/ 285335 w 481153"/>
                <a:gd name="connsiteY8" fmla="*/ 330102 h 570684"/>
                <a:gd name="connsiteX9" fmla="*/ 330093 w 481153"/>
                <a:gd name="connsiteY9" fmla="*/ 492355 h 570684"/>
                <a:gd name="connsiteX10" fmla="*/ 346877 w 481153"/>
                <a:gd name="connsiteY10" fmla="*/ 296532 h 570684"/>
                <a:gd name="connsiteX11" fmla="*/ 419610 w 481153"/>
                <a:gd name="connsiteY11" fmla="*/ 414026 h 570684"/>
                <a:gd name="connsiteX12" fmla="*/ 419610 w 481153"/>
                <a:gd name="connsiteY12" fmla="*/ 201418 h 570684"/>
                <a:gd name="connsiteX13" fmla="*/ 481153 w 481153"/>
                <a:gd name="connsiteY13" fmla="*/ 318912 h 570684"/>
                <a:gd name="connsiteX14" fmla="*/ 469963 w 481153"/>
                <a:gd name="connsiteY14" fmla="*/ 95114 h 570684"/>
                <a:gd name="connsiteX15" fmla="*/ 262955 w 481153"/>
                <a:gd name="connsiteY15" fmla="*/ 0 h 570684"/>
                <a:gd name="connsiteX16" fmla="*/ 391636 w 481153"/>
                <a:gd name="connsiteY16" fmla="*/ 128684 h 570684"/>
                <a:gd name="connsiteX17" fmla="*/ 257361 w 481153"/>
                <a:gd name="connsiteY17" fmla="*/ 179038 h 570684"/>
                <a:gd name="connsiteX18" fmla="*/ 128680 w 481153"/>
                <a:gd name="connsiteY18" fmla="*/ 95114 h 570684"/>
                <a:gd name="connsiteX19" fmla="*/ 240576 w 481153"/>
                <a:gd name="connsiteY19" fmla="*/ 5595 h 570684"/>
                <a:gd name="connsiteX20" fmla="*/ 55948 w 481153"/>
                <a:gd name="connsiteY20" fmla="*/ 55949 h 570684"/>
                <a:gd name="connsiteX0" fmla="*/ 55948 w 481153"/>
                <a:gd name="connsiteY0" fmla="*/ 55949 h 570684"/>
                <a:gd name="connsiteX1" fmla="*/ 0 w 481153"/>
                <a:gd name="connsiteY1" fmla="*/ 229393 h 570684"/>
                <a:gd name="connsiteX2" fmla="*/ 78327 w 481153"/>
                <a:gd name="connsiteY2" fmla="*/ 184633 h 570684"/>
                <a:gd name="connsiteX3" fmla="*/ 50353 w 481153"/>
                <a:gd name="connsiteY3" fmla="*/ 352481 h 570684"/>
                <a:gd name="connsiteX4" fmla="*/ 128680 w 481153"/>
                <a:gd name="connsiteY4" fmla="*/ 279747 h 570684"/>
                <a:gd name="connsiteX5" fmla="*/ 117491 w 481153"/>
                <a:gd name="connsiteY5" fmla="*/ 464380 h 570684"/>
                <a:gd name="connsiteX6" fmla="*/ 201413 w 481153"/>
                <a:gd name="connsiteY6" fmla="*/ 335697 h 570684"/>
                <a:gd name="connsiteX7" fmla="*/ 190223 w 481153"/>
                <a:gd name="connsiteY7" fmla="*/ 570684 h 570684"/>
                <a:gd name="connsiteX8" fmla="*/ 285335 w 481153"/>
                <a:gd name="connsiteY8" fmla="*/ 330102 h 570684"/>
                <a:gd name="connsiteX9" fmla="*/ 330093 w 481153"/>
                <a:gd name="connsiteY9" fmla="*/ 492355 h 570684"/>
                <a:gd name="connsiteX10" fmla="*/ 346877 w 481153"/>
                <a:gd name="connsiteY10" fmla="*/ 296532 h 570684"/>
                <a:gd name="connsiteX11" fmla="*/ 419610 w 481153"/>
                <a:gd name="connsiteY11" fmla="*/ 414026 h 570684"/>
                <a:gd name="connsiteX12" fmla="*/ 419610 w 481153"/>
                <a:gd name="connsiteY12" fmla="*/ 201418 h 570684"/>
                <a:gd name="connsiteX13" fmla="*/ 481153 w 481153"/>
                <a:gd name="connsiteY13" fmla="*/ 318912 h 570684"/>
                <a:gd name="connsiteX14" fmla="*/ 469963 w 481153"/>
                <a:gd name="connsiteY14" fmla="*/ 95114 h 570684"/>
                <a:gd name="connsiteX15" fmla="*/ 262955 w 481153"/>
                <a:gd name="connsiteY15" fmla="*/ 0 h 570684"/>
                <a:gd name="connsiteX16" fmla="*/ 391636 w 481153"/>
                <a:gd name="connsiteY16" fmla="*/ 128684 h 570684"/>
                <a:gd name="connsiteX17" fmla="*/ 257361 w 481153"/>
                <a:gd name="connsiteY17" fmla="*/ 179038 h 570684"/>
                <a:gd name="connsiteX18" fmla="*/ 128680 w 481153"/>
                <a:gd name="connsiteY18" fmla="*/ 95114 h 570684"/>
                <a:gd name="connsiteX19" fmla="*/ 240576 w 481153"/>
                <a:gd name="connsiteY19" fmla="*/ 5595 h 570684"/>
                <a:gd name="connsiteX20" fmla="*/ 55948 w 481153"/>
                <a:gd name="connsiteY20" fmla="*/ 55949 h 57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81153" h="570684">
                  <a:moveTo>
                    <a:pt x="55948" y="55949"/>
                  </a:moveTo>
                  <a:lnTo>
                    <a:pt x="0" y="229393"/>
                  </a:lnTo>
                  <a:lnTo>
                    <a:pt x="78327" y="184633"/>
                  </a:lnTo>
                  <a:lnTo>
                    <a:pt x="50353" y="352481"/>
                  </a:lnTo>
                  <a:lnTo>
                    <a:pt x="128680" y="279747"/>
                  </a:lnTo>
                  <a:lnTo>
                    <a:pt x="117491" y="464380"/>
                  </a:lnTo>
                  <a:lnTo>
                    <a:pt x="201413" y="335697"/>
                  </a:lnTo>
                  <a:lnTo>
                    <a:pt x="190223" y="570684"/>
                  </a:lnTo>
                  <a:lnTo>
                    <a:pt x="285335" y="330102"/>
                  </a:lnTo>
                  <a:lnTo>
                    <a:pt x="330093" y="492355"/>
                  </a:lnTo>
                  <a:lnTo>
                    <a:pt x="346877" y="296532"/>
                  </a:lnTo>
                  <a:lnTo>
                    <a:pt x="419610" y="414026"/>
                  </a:lnTo>
                  <a:lnTo>
                    <a:pt x="419610" y="201418"/>
                  </a:lnTo>
                  <a:lnTo>
                    <a:pt x="481153" y="318912"/>
                  </a:lnTo>
                  <a:lnTo>
                    <a:pt x="469963" y="95114"/>
                  </a:lnTo>
                  <a:lnTo>
                    <a:pt x="262955" y="0"/>
                  </a:lnTo>
                  <a:lnTo>
                    <a:pt x="391636" y="128684"/>
                  </a:lnTo>
                  <a:cubicBezTo>
                    <a:pt x="390704" y="158524"/>
                    <a:pt x="301187" y="184633"/>
                    <a:pt x="257361" y="179038"/>
                  </a:cubicBezTo>
                  <a:cubicBezTo>
                    <a:pt x="213535" y="173443"/>
                    <a:pt x="131477" y="124021"/>
                    <a:pt x="128680" y="95114"/>
                  </a:cubicBezTo>
                  <a:lnTo>
                    <a:pt x="240576" y="5595"/>
                  </a:lnTo>
                  <a:lnTo>
                    <a:pt x="55948" y="55949"/>
                  </a:lnTo>
                  <a:close/>
                </a:path>
              </a:pathLst>
            </a:custGeom>
            <a:solidFill>
              <a:schemeClr val="tx1"/>
            </a:solidFill>
            <a:ln w="285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189204" y="5835816"/>
              <a:ext cx="180259" cy="93570"/>
              <a:chOff x="7733858" y="5684300"/>
              <a:chExt cx="180259" cy="9357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7733858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7872945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5" name="Group 44"/>
          <p:cNvGrpSpPr/>
          <p:nvPr/>
        </p:nvGrpSpPr>
        <p:grpSpPr>
          <a:xfrm>
            <a:off x="8423696" y="5776840"/>
            <a:ext cx="175932" cy="37310"/>
            <a:chOff x="1924797" y="3386667"/>
            <a:chExt cx="175932" cy="37310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1924797" y="3386667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2059557" y="3394419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Callout 46"/>
          <p:cNvSpPr/>
          <p:nvPr/>
        </p:nvSpPr>
        <p:spPr>
          <a:xfrm>
            <a:off x="768399" y="3274946"/>
            <a:ext cx="3375012" cy="1520811"/>
          </a:xfrm>
          <a:prstGeom prst="wedgeEllipseCallout">
            <a:avLst>
              <a:gd name="adj1" fmla="val -45649"/>
              <a:gd name="adj2" fmla="val 101738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There’s more than just one type of chair, </a:t>
            </a:r>
            <a:r>
              <a:rPr lang="en-US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y’know</a:t>
            </a:r>
            <a:r>
              <a:rPr lang="en-US" dirty="0">
                <a:solidFill>
                  <a:srgbClr val="FFFFFF"/>
                </a:solidFill>
                <a:latin typeface="Anime Ace 2.0 BB"/>
                <a:cs typeface="Anime Ace 2.0 BB"/>
              </a:rPr>
              <a:t>.</a:t>
            </a:r>
          </a:p>
        </p:txBody>
      </p:sp>
      <p:sp>
        <p:nvSpPr>
          <p:cNvPr id="50" name="Freeform 49"/>
          <p:cNvSpPr/>
          <p:nvPr/>
        </p:nvSpPr>
        <p:spPr>
          <a:xfrm>
            <a:off x="285421" y="5579403"/>
            <a:ext cx="638562" cy="368228"/>
          </a:xfrm>
          <a:custGeom>
            <a:avLst/>
            <a:gdLst>
              <a:gd name="connsiteX0" fmla="*/ 35775 w 642090"/>
              <a:gd name="connsiteY0" fmla="*/ 364787 h 364787"/>
              <a:gd name="connsiteX1" fmla="*/ 618 w 642090"/>
              <a:gd name="connsiteY1" fmla="*/ 303265 h 364787"/>
              <a:gd name="connsiteX2" fmla="*/ 62142 w 642090"/>
              <a:gd name="connsiteY2" fmla="*/ 246138 h 364787"/>
              <a:gd name="connsiteX3" fmla="*/ 35775 w 642090"/>
              <a:gd name="connsiteY3" fmla="*/ 162645 h 364787"/>
              <a:gd name="connsiteX4" fmla="*/ 136850 w 642090"/>
              <a:gd name="connsiteY4" fmla="*/ 131884 h 364787"/>
              <a:gd name="connsiteX5" fmla="*/ 132455 w 642090"/>
              <a:gd name="connsiteY5" fmla="*/ 74757 h 364787"/>
              <a:gd name="connsiteX6" fmla="*/ 229136 w 642090"/>
              <a:gd name="connsiteY6" fmla="*/ 79151 h 364787"/>
              <a:gd name="connsiteX7" fmla="*/ 286265 w 642090"/>
              <a:gd name="connsiteY7" fmla="*/ 52 h 364787"/>
              <a:gd name="connsiteX8" fmla="*/ 400524 w 642090"/>
              <a:gd name="connsiteY8" fmla="*/ 65968 h 364787"/>
              <a:gd name="connsiteX9" fmla="*/ 492810 w 642090"/>
              <a:gd name="connsiteY9" fmla="*/ 4447 h 364787"/>
              <a:gd name="connsiteX10" fmla="*/ 536755 w 642090"/>
              <a:gd name="connsiteY10" fmla="*/ 127490 h 364787"/>
              <a:gd name="connsiteX11" fmla="*/ 637831 w 642090"/>
              <a:gd name="connsiteY11" fmla="*/ 109912 h 364787"/>
              <a:gd name="connsiteX12" fmla="*/ 624647 w 642090"/>
              <a:gd name="connsiteY12" fmla="*/ 219772 h 364787"/>
              <a:gd name="connsiteX0" fmla="*/ 76537 w 641550"/>
              <a:gd name="connsiteY0" fmla="*/ 368228 h 368228"/>
              <a:gd name="connsiteX1" fmla="*/ 78 w 641550"/>
              <a:gd name="connsiteY1" fmla="*/ 303265 h 368228"/>
              <a:gd name="connsiteX2" fmla="*/ 61602 w 641550"/>
              <a:gd name="connsiteY2" fmla="*/ 246138 h 368228"/>
              <a:gd name="connsiteX3" fmla="*/ 35235 w 641550"/>
              <a:gd name="connsiteY3" fmla="*/ 162645 h 368228"/>
              <a:gd name="connsiteX4" fmla="*/ 136310 w 641550"/>
              <a:gd name="connsiteY4" fmla="*/ 131884 h 368228"/>
              <a:gd name="connsiteX5" fmla="*/ 131915 w 641550"/>
              <a:gd name="connsiteY5" fmla="*/ 74757 h 368228"/>
              <a:gd name="connsiteX6" fmla="*/ 228596 w 641550"/>
              <a:gd name="connsiteY6" fmla="*/ 79151 h 368228"/>
              <a:gd name="connsiteX7" fmla="*/ 285725 w 641550"/>
              <a:gd name="connsiteY7" fmla="*/ 52 h 368228"/>
              <a:gd name="connsiteX8" fmla="*/ 399984 w 641550"/>
              <a:gd name="connsiteY8" fmla="*/ 65968 h 368228"/>
              <a:gd name="connsiteX9" fmla="*/ 492270 w 641550"/>
              <a:gd name="connsiteY9" fmla="*/ 4447 h 368228"/>
              <a:gd name="connsiteX10" fmla="*/ 536215 w 641550"/>
              <a:gd name="connsiteY10" fmla="*/ 127490 h 368228"/>
              <a:gd name="connsiteX11" fmla="*/ 637291 w 641550"/>
              <a:gd name="connsiteY11" fmla="*/ 109912 h 368228"/>
              <a:gd name="connsiteX12" fmla="*/ 624107 w 641550"/>
              <a:gd name="connsiteY12" fmla="*/ 219772 h 368228"/>
              <a:gd name="connsiteX0" fmla="*/ 76684 w 641697"/>
              <a:gd name="connsiteY0" fmla="*/ 368228 h 368228"/>
              <a:gd name="connsiteX1" fmla="*/ 225 w 641697"/>
              <a:gd name="connsiteY1" fmla="*/ 303265 h 368228"/>
              <a:gd name="connsiteX2" fmla="*/ 61749 w 641697"/>
              <a:gd name="connsiteY2" fmla="*/ 246138 h 368228"/>
              <a:gd name="connsiteX3" fmla="*/ 35382 w 641697"/>
              <a:gd name="connsiteY3" fmla="*/ 162645 h 368228"/>
              <a:gd name="connsiteX4" fmla="*/ 136457 w 641697"/>
              <a:gd name="connsiteY4" fmla="*/ 131884 h 368228"/>
              <a:gd name="connsiteX5" fmla="*/ 132062 w 641697"/>
              <a:gd name="connsiteY5" fmla="*/ 74757 h 368228"/>
              <a:gd name="connsiteX6" fmla="*/ 228743 w 641697"/>
              <a:gd name="connsiteY6" fmla="*/ 79151 h 368228"/>
              <a:gd name="connsiteX7" fmla="*/ 285872 w 641697"/>
              <a:gd name="connsiteY7" fmla="*/ 52 h 368228"/>
              <a:gd name="connsiteX8" fmla="*/ 400131 w 641697"/>
              <a:gd name="connsiteY8" fmla="*/ 65968 h 368228"/>
              <a:gd name="connsiteX9" fmla="*/ 492417 w 641697"/>
              <a:gd name="connsiteY9" fmla="*/ 4447 h 368228"/>
              <a:gd name="connsiteX10" fmla="*/ 536362 w 641697"/>
              <a:gd name="connsiteY10" fmla="*/ 127490 h 368228"/>
              <a:gd name="connsiteX11" fmla="*/ 637438 w 641697"/>
              <a:gd name="connsiteY11" fmla="*/ 109912 h 368228"/>
              <a:gd name="connsiteX12" fmla="*/ 624254 w 641697"/>
              <a:gd name="connsiteY12" fmla="*/ 219772 h 368228"/>
              <a:gd name="connsiteX0" fmla="*/ 76684 w 638562"/>
              <a:gd name="connsiteY0" fmla="*/ 368228 h 368228"/>
              <a:gd name="connsiteX1" fmla="*/ 225 w 638562"/>
              <a:gd name="connsiteY1" fmla="*/ 303265 h 368228"/>
              <a:gd name="connsiteX2" fmla="*/ 61749 w 638562"/>
              <a:gd name="connsiteY2" fmla="*/ 246138 h 368228"/>
              <a:gd name="connsiteX3" fmla="*/ 35382 w 638562"/>
              <a:gd name="connsiteY3" fmla="*/ 162645 h 368228"/>
              <a:gd name="connsiteX4" fmla="*/ 136457 w 638562"/>
              <a:gd name="connsiteY4" fmla="*/ 131884 h 368228"/>
              <a:gd name="connsiteX5" fmla="*/ 132062 w 638562"/>
              <a:gd name="connsiteY5" fmla="*/ 74757 h 368228"/>
              <a:gd name="connsiteX6" fmla="*/ 228743 w 638562"/>
              <a:gd name="connsiteY6" fmla="*/ 79151 h 368228"/>
              <a:gd name="connsiteX7" fmla="*/ 285872 w 638562"/>
              <a:gd name="connsiteY7" fmla="*/ 52 h 368228"/>
              <a:gd name="connsiteX8" fmla="*/ 400131 w 638562"/>
              <a:gd name="connsiteY8" fmla="*/ 65968 h 368228"/>
              <a:gd name="connsiteX9" fmla="*/ 492417 w 638562"/>
              <a:gd name="connsiteY9" fmla="*/ 4447 h 368228"/>
              <a:gd name="connsiteX10" fmla="*/ 536362 w 638562"/>
              <a:gd name="connsiteY10" fmla="*/ 127490 h 368228"/>
              <a:gd name="connsiteX11" fmla="*/ 637438 w 638562"/>
              <a:gd name="connsiteY11" fmla="*/ 109912 h 368228"/>
              <a:gd name="connsiteX12" fmla="*/ 593278 w 638562"/>
              <a:gd name="connsiteY12" fmla="*/ 257631 h 368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8562" h="368228">
                <a:moveTo>
                  <a:pt x="76684" y="368228"/>
                </a:moveTo>
                <a:cubicBezTo>
                  <a:pt x="56908" y="347354"/>
                  <a:pt x="-4170" y="344264"/>
                  <a:pt x="225" y="303265"/>
                </a:cubicBezTo>
                <a:cubicBezTo>
                  <a:pt x="4620" y="262266"/>
                  <a:pt x="55890" y="269575"/>
                  <a:pt x="61749" y="246138"/>
                </a:cubicBezTo>
                <a:cubicBezTo>
                  <a:pt x="67608" y="222701"/>
                  <a:pt x="22931" y="181687"/>
                  <a:pt x="35382" y="162645"/>
                </a:cubicBezTo>
                <a:cubicBezTo>
                  <a:pt x="47833" y="143603"/>
                  <a:pt x="120344" y="146532"/>
                  <a:pt x="136457" y="131884"/>
                </a:cubicBezTo>
                <a:cubicBezTo>
                  <a:pt x="152570" y="117236"/>
                  <a:pt x="116681" y="83546"/>
                  <a:pt x="132062" y="74757"/>
                </a:cubicBezTo>
                <a:cubicBezTo>
                  <a:pt x="147443" y="65968"/>
                  <a:pt x="203108" y="91602"/>
                  <a:pt x="228743" y="79151"/>
                </a:cubicBezTo>
                <a:cubicBezTo>
                  <a:pt x="254378" y="66700"/>
                  <a:pt x="257307" y="2249"/>
                  <a:pt x="285872" y="52"/>
                </a:cubicBezTo>
                <a:cubicBezTo>
                  <a:pt x="314437" y="-2145"/>
                  <a:pt x="365707" y="65236"/>
                  <a:pt x="400131" y="65968"/>
                </a:cubicBezTo>
                <a:cubicBezTo>
                  <a:pt x="434555" y="66700"/>
                  <a:pt x="469712" y="-5807"/>
                  <a:pt x="492417" y="4447"/>
                </a:cubicBezTo>
                <a:cubicBezTo>
                  <a:pt x="515122" y="14701"/>
                  <a:pt x="512192" y="109913"/>
                  <a:pt x="536362" y="127490"/>
                </a:cubicBezTo>
                <a:cubicBezTo>
                  <a:pt x="560532" y="145067"/>
                  <a:pt x="627952" y="88222"/>
                  <a:pt x="637438" y="109912"/>
                </a:cubicBezTo>
                <a:cubicBezTo>
                  <a:pt x="646924" y="131602"/>
                  <a:pt x="593278" y="257631"/>
                  <a:pt x="593278" y="257631"/>
                </a:cubicBezTo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235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 flipH="1">
            <a:off x="273178" y="5698676"/>
            <a:ext cx="791321" cy="1013728"/>
            <a:chOff x="5381882" y="3117129"/>
            <a:chExt cx="1231640" cy="1577804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Freeform 4"/>
          <p:cNvSpPr/>
          <p:nvPr/>
        </p:nvSpPr>
        <p:spPr>
          <a:xfrm flipH="1">
            <a:off x="399279" y="5949920"/>
            <a:ext cx="527449" cy="400419"/>
          </a:xfrm>
          <a:custGeom>
            <a:avLst/>
            <a:gdLst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92406"/>
              <a:gd name="connsiteY0" fmla="*/ 55949 h 570684"/>
              <a:gd name="connsiteX1" fmla="*/ 0 w 492406"/>
              <a:gd name="connsiteY1" fmla="*/ 229393 h 570684"/>
              <a:gd name="connsiteX2" fmla="*/ 78327 w 492406"/>
              <a:gd name="connsiteY2" fmla="*/ 184633 h 570684"/>
              <a:gd name="connsiteX3" fmla="*/ 50353 w 492406"/>
              <a:gd name="connsiteY3" fmla="*/ 352481 h 570684"/>
              <a:gd name="connsiteX4" fmla="*/ 128680 w 492406"/>
              <a:gd name="connsiteY4" fmla="*/ 279747 h 570684"/>
              <a:gd name="connsiteX5" fmla="*/ 117491 w 492406"/>
              <a:gd name="connsiteY5" fmla="*/ 464380 h 570684"/>
              <a:gd name="connsiteX6" fmla="*/ 201413 w 492406"/>
              <a:gd name="connsiteY6" fmla="*/ 335697 h 570684"/>
              <a:gd name="connsiteX7" fmla="*/ 190223 w 492406"/>
              <a:gd name="connsiteY7" fmla="*/ 570684 h 570684"/>
              <a:gd name="connsiteX8" fmla="*/ 285335 w 492406"/>
              <a:gd name="connsiteY8" fmla="*/ 330102 h 570684"/>
              <a:gd name="connsiteX9" fmla="*/ 330093 w 492406"/>
              <a:gd name="connsiteY9" fmla="*/ 492355 h 570684"/>
              <a:gd name="connsiteX10" fmla="*/ 346877 w 492406"/>
              <a:gd name="connsiteY10" fmla="*/ 296532 h 570684"/>
              <a:gd name="connsiteX11" fmla="*/ 419610 w 492406"/>
              <a:gd name="connsiteY11" fmla="*/ 414026 h 570684"/>
              <a:gd name="connsiteX12" fmla="*/ 419610 w 492406"/>
              <a:gd name="connsiteY12" fmla="*/ 201418 h 570684"/>
              <a:gd name="connsiteX13" fmla="*/ 481153 w 492406"/>
              <a:gd name="connsiteY13" fmla="*/ 318912 h 570684"/>
              <a:gd name="connsiteX14" fmla="*/ 469963 w 492406"/>
              <a:gd name="connsiteY14" fmla="*/ 95114 h 570684"/>
              <a:gd name="connsiteX15" fmla="*/ 262955 w 492406"/>
              <a:gd name="connsiteY15" fmla="*/ 0 h 570684"/>
              <a:gd name="connsiteX16" fmla="*/ 391636 w 492406"/>
              <a:gd name="connsiteY16" fmla="*/ 128684 h 570684"/>
              <a:gd name="connsiteX17" fmla="*/ 257361 w 492406"/>
              <a:gd name="connsiteY17" fmla="*/ 179038 h 570684"/>
              <a:gd name="connsiteX18" fmla="*/ 128680 w 492406"/>
              <a:gd name="connsiteY18" fmla="*/ 95114 h 570684"/>
              <a:gd name="connsiteX19" fmla="*/ 240576 w 492406"/>
              <a:gd name="connsiteY19" fmla="*/ 5595 h 570684"/>
              <a:gd name="connsiteX20" fmla="*/ 55948 w 492406"/>
              <a:gd name="connsiteY20" fmla="*/ 55949 h 570684"/>
              <a:gd name="connsiteX0" fmla="*/ 55948 w 501600"/>
              <a:gd name="connsiteY0" fmla="*/ 55949 h 570684"/>
              <a:gd name="connsiteX1" fmla="*/ 0 w 501600"/>
              <a:gd name="connsiteY1" fmla="*/ 229393 h 570684"/>
              <a:gd name="connsiteX2" fmla="*/ 78327 w 501600"/>
              <a:gd name="connsiteY2" fmla="*/ 184633 h 570684"/>
              <a:gd name="connsiteX3" fmla="*/ 50353 w 501600"/>
              <a:gd name="connsiteY3" fmla="*/ 352481 h 570684"/>
              <a:gd name="connsiteX4" fmla="*/ 128680 w 501600"/>
              <a:gd name="connsiteY4" fmla="*/ 279747 h 570684"/>
              <a:gd name="connsiteX5" fmla="*/ 117491 w 501600"/>
              <a:gd name="connsiteY5" fmla="*/ 464380 h 570684"/>
              <a:gd name="connsiteX6" fmla="*/ 201413 w 501600"/>
              <a:gd name="connsiteY6" fmla="*/ 335697 h 570684"/>
              <a:gd name="connsiteX7" fmla="*/ 190223 w 501600"/>
              <a:gd name="connsiteY7" fmla="*/ 570684 h 570684"/>
              <a:gd name="connsiteX8" fmla="*/ 285335 w 501600"/>
              <a:gd name="connsiteY8" fmla="*/ 330102 h 570684"/>
              <a:gd name="connsiteX9" fmla="*/ 330093 w 501600"/>
              <a:gd name="connsiteY9" fmla="*/ 492355 h 570684"/>
              <a:gd name="connsiteX10" fmla="*/ 346877 w 501600"/>
              <a:gd name="connsiteY10" fmla="*/ 296532 h 570684"/>
              <a:gd name="connsiteX11" fmla="*/ 419610 w 501600"/>
              <a:gd name="connsiteY11" fmla="*/ 414026 h 570684"/>
              <a:gd name="connsiteX12" fmla="*/ 419610 w 501600"/>
              <a:gd name="connsiteY12" fmla="*/ 201418 h 570684"/>
              <a:gd name="connsiteX13" fmla="*/ 481153 w 501600"/>
              <a:gd name="connsiteY13" fmla="*/ 318912 h 570684"/>
              <a:gd name="connsiteX14" fmla="*/ 469963 w 501600"/>
              <a:gd name="connsiteY14" fmla="*/ 95114 h 570684"/>
              <a:gd name="connsiteX15" fmla="*/ 262955 w 501600"/>
              <a:gd name="connsiteY15" fmla="*/ 0 h 570684"/>
              <a:gd name="connsiteX16" fmla="*/ 391636 w 501600"/>
              <a:gd name="connsiteY16" fmla="*/ 128684 h 570684"/>
              <a:gd name="connsiteX17" fmla="*/ 257361 w 501600"/>
              <a:gd name="connsiteY17" fmla="*/ 179038 h 570684"/>
              <a:gd name="connsiteX18" fmla="*/ 128680 w 501600"/>
              <a:gd name="connsiteY18" fmla="*/ 95114 h 570684"/>
              <a:gd name="connsiteX19" fmla="*/ 240576 w 501600"/>
              <a:gd name="connsiteY19" fmla="*/ 5595 h 570684"/>
              <a:gd name="connsiteX20" fmla="*/ 55948 w 501600"/>
              <a:gd name="connsiteY20" fmla="*/ 55949 h 570684"/>
              <a:gd name="connsiteX0" fmla="*/ 55948 w 492406"/>
              <a:gd name="connsiteY0" fmla="*/ 55949 h 570684"/>
              <a:gd name="connsiteX1" fmla="*/ 0 w 492406"/>
              <a:gd name="connsiteY1" fmla="*/ 229393 h 570684"/>
              <a:gd name="connsiteX2" fmla="*/ 78327 w 492406"/>
              <a:gd name="connsiteY2" fmla="*/ 184633 h 570684"/>
              <a:gd name="connsiteX3" fmla="*/ 50353 w 492406"/>
              <a:gd name="connsiteY3" fmla="*/ 352481 h 570684"/>
              <a:gd name="connsiteX4" fmla="*/ 128680 w 492406"/>
              <a:gd name="connsiteY4" fmla="*/ 279747 h 570684"/>
              <a:gd name="connsiteX5" fmla="*/ 117491 w 492406"/>
              <a:gd name="connsiteY5" fmla="*/ 464380 h 570684"/>
              <a:gd name="connsiteX6" fmla="*/ 201413 w 492406"/>
              <a:gd name="connsiteY6" fmla="*/ 335697 h 570684"/>
              <a:gd name="connsiteX7" fmla="*/ 190223 w 492406"/>
              <a:gd name="connsiteY7" fmla="*/ 570684 h 570684"/>
              <a:gd name="connsiteX8" fmla="*/ 285335 w 492406"/>
              <a:gd name="connsiteY8" fmla="*/ 330102 h 570684"/>
              <a:gd name="connsiteX9" fmla="*/ 330093 w 492406"/>
              <a:gd name="connsiteY9" fmla="*/ 492355 h 570684"/>
              <a:gd name="connsiteX10" fmla="*/ 346877 w 492406"/>
              <a:gd name="connsiteY10" fmla="*/ 296532 h 570684"/>
              <a:gd name="connsiteX11" fmla="*/ 419610 w 492406"/>
              <a:gd name="connsiteY11" fmla="*/ 414026 h 570684"/>
              <a:gd name="connsiteX12" fmla="*/ 419610 w 492406"/>
              <a:gd name="connsiteY12" fmla="*/ 288770 h 570684"/>
              <a:gd name="connsiteX13" fmla="*/ 481153 w 492406"/>
              <a:gd name="connsiteY13" fmla="*/ 318912 h 570684"/>
              <a:gd name="connsiteX14" fmla="*/ 469963 w 492406"/>
              <a:gd name="connsiteY14" fmla="*/ 95114 h 570684"/>
              <a:gd name="connsiteX15" fmla="*/ 262955 w 492406"/>
              <a:gd name="connsiteY15" fmla="*/ 0 h 570684"/>
              <a:gd name="connsiteX16" fmla="*/ 391636 w 492406"/>
              <a:gd name="connsiteY16" fmla="*/ 128684 h 570684"/>
              <a:gd name="connsiteX17" fmla="*/ 257361 w 492406"/>
              <a:gd name="connsiteY17" fmla="*/ 179038 h 570684"/>
              <a:gd name="connsiteX18" fmla="*/ 128680 w 492406"/>
              <a:gd name="connsiteY18" fmla="*/ 95114 h 570684"/>
              <a:gd name="connsiteX19" fmla="*/ 240576 w 492406"/>
              <a:gd name="connsiteY19" fmla="*/ 5595 h 570684"/>
              <a:gd name="connsiteX20" fmla="*/ 55948 w 492406"/>
              <a:gd name="connsiteY20" fmla="*/ 55949 h 570684"/>
              <a:gd name="connsiteX0" fmla="*/ 55948 w 523170"/>
              <a:gd name="connsiteY0" fmla="*/ 55949 h 570684"/>
              <a:gd name="connsiteX1" fmla="*/ 0 w 523170"/>
              <a:gd name="connsiteY1" fmla="*/ 229393 h 570684"/>
              <a:gd name="connsiteX2" fmla="*/ 78327 w 523170"/>
              <a:gd name="connsiteY2" fmla="*/ 184633 h 570684"/>
              <a:gd name="connsiteX3" fmla="*/ 50353 w 523170"/>
              <a:gd name="connsiteY3" fmla="*/ 352481 h 570684"/>
              <a:gd name="connsiteX4" fmla="*/ 128680 w 523170"/>
              <a:gd name="connsiteY4" fmla="*/ 279747 h 570684"/>
              <a:gd name="connsiteX5" fmla="*/ 117491 w 523170"/>
              <a:gd name="connsiteY5" fmla="*/ 464380 h 570684"/>
              <a:gd name="connsiteX6" fmla="*/ 201413 w 523170"/>
              <a:gd name="connsiteY6" fmla="*/ 335697 h 570684"/>
              <a:gd name="connsiteX7" fmla="*/ 190223 w 523170"/>
              <a:gd name="connsiteY7" fmla="*/ 570684 h 570684"/>
              <a:gd name="connsiteX8" fmla="*/ 285335 w 523170"/>
              <a:gd name="connsiteY8" fmla="*/ 330102 h 570684"/>
              <a:gd name="connsiteX9" fmla="*/ 330093 w 523170"/>
              <a:gd name="connsiteY9" fmla="*/ 492355 h 570684"/>
              <a:gd name="connsiteX10" fmla="*/ 346877 w 523170"/>
              <a:gd name="connsiteY10" fmla="*/ 296532 h 570684"/>
              <a:gd name="connsiteX11" fmla="*/ 419610 w 523170"/>
              <a:gd name="connsiteY11" fmla="*/ 414026 h 570684"/>
              <a:gd name="connsiteX12" fmla="*/ 419610 w 523170"/>
              <a:gd name="connsiteY12" fmla="*/ 288770 h 570684"/>
              <a:gd name="connsiteX13" fmla="*/ 521470 w 523170"/>
              <a:gd name="connsiteY13" fmla="*/ 265156 h 570684"/>
              <a:gd name="connsiteX14" fmla="*/ 469963 w 523170"/>
              <a:gd name="connsiteY14" fmla="*/ 95114 h 570684"/>
              <a:gd name="connsiteX15" fmla="*/ 262955 w 523170"/>
              <a:gd name="connsiteY15" fmla="*/ 0 h 570684"/>
              <a:gd name="connsiteX16" fmla="*/ 391636 w 523170"/>
              <a:gd name="connsiteY16" fmla="*/ 128684 h 570684"/>
              <a:gd name="connsiteX17" fmla="*/ 257361 w 523170"/>
              <a:gd name="connsiteY17" fmla="*/ 179038 h 570684"/>
              <a:gd name="connsiteX18" fmla="*/ 128680 w 523170"/>
              <a:gd name="connsiteY18" fmla="*/ 95114 h 570684"/>
              <a:gd name="connsiteX19" fmla="*/ 240576 w 523170"/>
              <a:gd name="connsiteY19" fmla="*/ 5595 h 570684"/>
              <a:gd name="connsiteX20" fmla="*/ 55948 w 523170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21973"/>
              <a:gd name="connsiteY0" fmla="*/ 55949 h 570684"/>
              <a:gd name="connsiteX1" fmla="*/ 0 w 521973"/>
              <a:gd name="connsiteY1" fmla="*/ 229393 h 570684"/>
              <a:gd name="connsiteX2" fmla="*/ 78327 w 521973"/>
              <a:gd name="connsiteY2" fmla="*/ 184633 h 570684"/>
              <a:gd name="connsiteX3" fmla="*/ 50353 w 521973"/>
              <a:gd name="connsiteY3" fmla="*/ 352481 h 570684"/>
              <a:gd name="connsiteX4" fmla="*/ 128680 w 521973"/>
              <a:gd name="connsiteY4" fmla="*/ 279747 h 570684"/>
              <a:gd name="connsiteX5" fmla="*/ 117491 w 521973"/>
              <a:gd name="connsiteY5" fmla="*/ 464380 h 570684"/>
              <a:gd name="connsiteX6" fmla="*/ 201413 w 521973"/>
              <a:gd name="connsiteY6" fmla="*/ 335697 h 570684"/>
              <a:gd name="connsiteX7" fmla="*/ 190223 w 521973"/>
              <a:gd name="connsiteY7" fmla="*/ 570684 h 570684"/>
              <a:gd name="connsiteX8" fmla="*/ 285335 w 521973"/>
              <a:gd name="connsiteY8" fmla="*/ 330102 h 570684"/>
              <a:gd name="connsiteX9" fmla="*/ 330093 w 521973"/>
              <a:gd name="connsiteY9" fmla="*/ 492355 h 570684"/>
              <a:gd name="connsiteX10" fmla="*/ 346877 w 521973"/>
              <a:gd name="connsiteY10" fmla="*/ 296532 h 570684"/>
              <a:gd name="connsiteX11" fmla="*/ 419610 w 521973"/>
              <a:gd name="connsiteY11" fmla="*/ 414026 h 570684"/>
              <a:gd name="connsiteX12" fmla="*/ 446488 w 521973"/>
              <a:gd name="connsiteY12" fmla="*/ 312288 h 570684"/>
              <a:gd name="connsiteX13" fmla="*/ 521470 w 521973"/>
              <a:gd name="connsiteY13" fmla="*/ 265156 h 570684"/>
              <a:gd name="connsiteX14" fmla="*/ 469963 w 521973"/>
              <a:gd name="connsiteY14" fmla="*/ 95114 h 570684"/>
              <a:gd name="connsiteX15" fmla="*/ 262955 w 521973"/>
              <a:gd name="connsiteY15" fmla="*/ 0 h 570684"/>
              <a:gd name="connsiteX16" fmla="*/ 391636 w 521973"/>
              <a:gd name="connsiteY16" fmla="*/ 128684 h 570684"/>
              <a:gd name="connsiteX17" fmla="*/ 257361 w 521973"/>
              <a:gd name="connsiteY17" fmla="*/ 179038 h 570684"/>
              <a:gd name="connsiteX18" fmla="*/ 128680 w 521973"/>
              <a:gd name="connsiteY18" fmla="*/ 95114 h 570684"/>
              <a:gd name="connsiteX19" fmla="*/ 240576 w 521973"/>
              <a:gd name="connsiteY19" fmla="*/ 5595 h 570684"/>
              <a:gd name="connsiteX20" fmla="*/ 55948 w 521973"/>
              <a:gd name="connsiteY20" fmla="*/ 55949 h 570684"/>
              <a:gd name="connsiteX0" fmla="*/ 55948 w 521973"/>
              <a:gd name="connsiteY0" fmla="*/ 55949 h 570684"/>
              <a:gd name="connsiteX1" fmla="*/ 0 w 521973"/>
              <a:gd name="connsiteY1" fmla="*/ 229393 h 570684"/>
              <a:gd name="connsiteX2" fmla="*/ 78327 w 521973"/>
              <a:gd name="connsiteY2" fmla="*/ 184633 h 570684"/>
              <a:gd name="connsiteX3" fmla="*/ 50353 w 521973"/>
              <a:gd name="connsiteY3" fmla="*/ 352481 h 570684"/>
              <a:gd name="connsiteX4" fmla="*/ 128680 w 521973"/>
              <a:gd name="connsiteY4" fmla="*/ 279747 h 570684"/>
              <a:gd name="connsiteX5" fmla="*/ 117491 w 521973"/>
              <a:gd name="connsiteY5" fmla="*/ 464380 h 570684"/>
              <a:gd name="connsiteX6" fmla="*/ 201413 w 521973"/>
              <a:gd name="connsiteY6" fmla="*/ 335697 h 570684"/>
              <a:gd name="connsiteX7" fmla="*/ 190223 w 521973"/>
              <a:gd name="connsiteY7" fmla="*/ 570684 h 570684"/>
              <a:gd name="connsiteX8" fmla="*/ 285335 w 521973"/>
              <a:gd name="connsiteY8" fmla="*/ 330102 h 570684"/>
              <a:gd name="connsiteX9" fmla="*/ 330093 w 521973"/>
              <a:gd name="connsiteY9" fmla="*/ 492355 h 570684"/>
              <a:gd name="connsiteX10" fmla="*/ 346877 w 521973"/>
              <a:gd name="connsiteY10" fmla="*/ 296532 h 570684"/>
              <a:gd name="connsiteX11" fmla="*/ 419610 w 521973"/>
              <a:gd name="connsiteY11" fmla="*/ 414026 h 570684"/>
              <a:gd name="connsiteX12" fmla="*/ 446488 w 521973"/>
              <a:gd name="connsiteY12" fmla="*/ 312288 h 570684"/>
              <a:gd name="connsiteX13" fmla="*/ 521470 w 521973"/>
              <a:gd name="connsiteY13" fmla="*/ 265156 h 570684"/>
              <a:gd name="connsiteX14" fmla="*/ 469963 w 521973"/>
              <a:gd name="connsiteY14" fmla="*/ 95114 h 570684"/>
              <a:gd name="connsiteX15" fmla="*/ 262955 w 521973"/>
              <a:gd name="connsiteY15" fmla="*/ 0 h 570684"/>
              <a:gd name="connsiteX16" fmla="*/ 391636 w 521973"/>
              <a:gd name="connsiteY16" fmla="*/ 128684 h 570684"/>
              <a:gd name="connsiteX17" fmla="*/ 257361 w 521973"/>
              <a:gd name="connsiteY17" fmla="*/ 179038 h 570684"/>
              <a:gd name="connsiteX18" fmla="*/ 128680 w 521973"/>
              <a:gd name="connsiteY18" fmla="*/ 95114 h 570684"/>
              <a:gd name="connsiteX19" fmla="*/ 240576 w 521973"/>
              <a:gd name="connsiteY19" fmla="*/ 5595 h 570684"/>
              <a:gd name="connsiteX20" fmla="*/ 55948 w 521973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19610 w 528877"/>
              <a:gd name="connsiteY11" fmla="*/ 414026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29689 w 528877"/>
              <a:gd name="connsiteY11" fmla="*/ 38378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3518 w 528877"/>
              <a:gd name="connsiteY10" fmla="*/ 340208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16654 w 528877"/>
              <a:gd name="connsiteY9" fmla="*/ 381484 h 570684"/>
              <a:gd name="connsiteX10" fmla="*/ 343518 w 528877"/>
              <a:gd name="connsiteY10" fmla="*/ 340208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464380"/>
              <a:gd name="connsiteX1" fmla="*/ 0 w 528877"/>
              <a:gd name="connsiteY1" fmla="*/ 229393 h 464380"/>
              <a:gd name="connsiteX2" fmla="*/ 78327 w 528877"/>
              <a:gd name="connsiteY2" fmla="*/ 184633 h 464380"/>
              <a:gd name="connsiteX3" fmla="*/ 50353 w 528877"/>
              <a:gd name="connsiteY3" fmla="*/ 352481 h 464380"/>
              <a:gd name="connsiteX4" fmla="*/ 128680 w 528877"/>
              <a:gd name="connsiteY4" fmla="*/ 279747 h 464380"/>
              <a:gd name="connsiteX5" fmla="*/ 117491 w 528877"/>
              <a:gd name="connsiteY5" fmla="*/ 464380 h 464380"/>
              <a:gd name="connsiteX6" fmla="*/ 201413 w 528877"/>
              <a:gd name="connsiteY6" fmla="*/ 335697 h 464380"/>
              <a:gd name="connsiteX7" fmla="*/ 237260 w 528877"/>
              <a:gd name="connsiteY7" fmla="*/ 406058 h 464380"/>
              <a:gd name="connsiteX8" fmla="*/ 285335 w 528877"/>
              <a:gd name="connsiteY8" fmla="*/ 330102 h 464380"/>
              <a:gd name="connsiteX9" fmla="*/ 316654 w 528877"/>
              <a:gd name="connsiteY9" fmla="*/ 381484 h 464380"/>
              <a:gd name="connsiteX10" fmla="*/ 343518 w 528877"/>
              <a:gd name="connsiteY10" fmla="*/ 340208 h 464380"/>
              <a:gd name="connsiteX11" fmla="*/ 406171 w 528877"/>
              <a:gd name="connsiteY11" fmla="*/ 377069 h 464380"/>
              <a:gd name="connsiteX12" fmla="*/ 446488 w 528877"/>
              <a:gd name="connsiteY12" fmla="*/ 312288 h 464380"/>
              <a:gd name="connsiteX13" fmla="*/ 521470 w 528877"/>
              <a:gd name="connsiteY13" fmla="*/ 265156 h 464380"/>
              <a:gd name="connsiteX14" fmla="*/ 469963 w 528877"/>
              <a:gd name="connsiteY14" fmla="*/ 95114 h 464380"/>
              <a:gd name="connsiteX15" fmla="*/ 262955 w 528877"/>
              <a:gd name="connsiteY15" fmla="*/ 0 h 464380"/>
              <a:gd name="connsiteX16" fmla="*/ 391636 w 528877"/>
              <a:gd name="connsiteY16" fmla="*/ 128684 h 464380"/>
              <a:gd name="connsiteX17" fmla="*/ 257361 w 528877"/>
              <a:gd name="connsiteY17" fmla="*/ 179038 h 464380"/>
              <a:gd name="connsiteX18" fmla="*/ 128680 w 528877"/>
              <a:gd name="connsiteY18" fmla="*/ 95114 h 464380"/>
              <a:gd name="connsiteX19" fmla="*/ 240576 w 528877"/>
              <a:gd name="connsiteY19" fmla="*/ 5595 h 464380"/>
              <a:gd name="connsiteX20" fmla="*/ 55948 w 528877"/>
              <a:gd name="connsiteY20" fmla="*/ 55949 h 464380"/>
              <a:gd name="connsiteX0" fmla="*/ 55948 w 528877"/>
              <a:gd name="connsiteY0" fmla="*/ 55949 h 406058"/>
              <a:gd name="connsiteX1" fmla="*/ 0 w 528877"/>
              <a:gd name="connsiteY1" fmla="*/ 229393 h 406058"/>
              <a:gd name="connsiteX2" fmla="*/ 78327 w 528877"/>
              <a:gd name="connsiteY2" fmla="*/ 184633 h 406058"/>
              <a:gd name="connsiteX3" fmla="*/ 50353 w 528877"/>
              <a:gd name="connsiteY3" fmla="*/ 352481 h 406058"/>
              <a:gd name="connsiteX4" fmla="*/ 128680 w 528877"/>
              <a:gd name="connsiteY4" fmla="*/ 279747 h 406058"/>
              <a:gd name="connsiteX5" fmla="*/ 134290 w 528877"/>
              <a:gd name="connsiteY5" fmla="*/ 390467 h 406058"/>
              <a:gd name="connsiteX6" fmla="*/ 201413 w 528877"/>
              <a:gd name="connsiteY6" fmla="*/ 335697 h 406058"/>
              <a:gd name="connsiteX7" fmla="*/ 237260 w 528877"/>
              <a:gd name="connsiteY7" fmla="*/ 406058 h 406058"/>
              <a:gd name="connsiteX8" fmla="*/ 285335 w 528877"/>
              <a:gd name="connsiteY8" fmla="*/ 330102 h 406058"/>
              <a:gd name="connsiteX9" fmla="*/ 316654 w 528877"/>
              <a:gd name="connsiteY9" fmla="*/ 381484 h 406058"/>
              <a:gd name="connsiteX10" fmla="*/ 343518 w 528877"/>
              <a:gd name="connsiteY10" fmla="*/ 340208 h 406058"/>
              <a:gd name="connsiteX11" fmla="*/ 406171 w 528877"/>
              <a:gd name="connsiteY11" fmla="*/ 377069 h 406058"/>
              <a:gd name="connsiteX12" fmla="*/ 446488 w 528877"/>
              <a:gd name="connsiteY12" fmla="*/ 312288 h 406058"/>
              <a:gd name="connsiteX13" fmla="*/ 521470 w 528877"/>
              <a:gd name="connsiteY13" fmla="*/ 265156 h 406058"/>
              <a:gd name="connsiteX14" fmla="*/ 469963 w 528877"/>
              <a:gd name="connsiteY14" fmla="*/ 95114 h 406058"/>
              <a:gd name="connsiteX15" fmla="*/ 262955 w 528877"/>
              <a:gd name="connsiteY15" fmla="*/ 0 h 406058"/>
              <a:gd name="connsiteX16" fmla="*/ 391636 w 528877"/>
              <a:gd name="connsiteY16" fmla="*/ 128684 h 406058"/>
              <a:gd name="connsiteX17" fmla="*/ 257361 w 528877"/>
              <a:gd name="connsiteY17" fmla="*/ 179038 h 406058"/>
              <a:gd name="connsiteX18" fmla="*/ 128680 w 528877"/>
              <a:gd name="connsiteY18" fmla="*/ 95114 h 406058"/>
              <a:gd name="connsiteX19" fmla="*/ 240576 w 528877"/>
              <a:gd name="connsiteY19" fmla="*/ 5595 h 406058"/>
              <a:gd name="connsiteX20" fmla="*/ 55948 w 528877"/>
              <a:gd name="connsiteY20" fmla="*/ 55949 h 406058"/>
              <a:gd name="connsiteX0" fmla="*/ 55948 w 528877"/>
              <a:gd name="connsiteY0" fmla="*/ 55949 h 406058"/>
              <a:gd name="connsiteX1" fmla="*/ 0 w 528877"/>
              <a:gd name="connsiteY1" fmla="*/ 229393 h 406058"/>
              <a:gd name="connsiteX2" fmla="*/ 78327 w 528877"/>
              <a:gd name="connsiteY2" fmla="*/ 184633 h 406058"/>
              <a:gd name="connsiteX3" fmla="*/ 46993 w 528877"/>
              <a:gd name="connsiteY3" fmla="*/ 275208 h 406058"/>
              <a:gd name="connsiteX4" fmla="*/ 128680 w 528877"/>
              <a:gd name="connsiteY4" fmla="*/ 279747 h 406058"/>
              <a:gd name="connsiteX5" fmla="*/ 134290 w 528877"/>
              <a:gd name="connsiteY5" fmla="*/ 390467 h 406058"/>
              <a:gd name="connsiteX6" fmla="*/ 201413 w 528877"/>
              <a:gd name="connsiteY6" fmla="*/ 335697 h 406058"/>
              <a:gd name="connsiteX7" fmla="*/ 237260 w 528877"/>
              <a:gd name="connsiteY7" fmla="*/ 406058 h 406058"/>
              <a:gd name="connsiteX8" fmla="*/ 285335 w 528877"/>
              <a:gd name="connsiteY8" fmla="*/ 330102 h 406058"/>
              <a:gd name="connsiteX9" fmla="*/ 316654 w 528877"/>
              <a:gd name="connsiteY9" fmla="*/ 381484 h 406058"/>
              <a:gd name="connsiteX10" fmla="*/ 343518 w 528877"/>
              <a:gd name="connsiteY10" fmla="*/ 340208 h 406058"/>
              <a:gd name="connsiteX11" fmla="*/ 406171 w 528877"/>
              <a:gd name="connsiteY11" fmla="*/ 377069 h 406058"/>
              <a:gd name="connsiteX12" fmla="*/ 446488 w 528877"/>
              <a:gd name="connsiteY12" fmla="*/ 312288 h 406058"/>
              <a:gd name="connsiteX13" fmla="*/ 521470 w 528877"/>
              <a:gd name="connsiteY13" fmla="*/ 265156 h 406058"/>
              <a:gd name="connsiteX14" fmla="*/ 469963 w 528877"/>
              <a:gd name="connsiteY14" fmla="*/ 95114 h 406058"/>
              <a:gd name="connsiteX15" fmla="*/ 262955 w 528877"/>
              <a:gd name="connsiteY15" fmla="*/ 0 h 406058"/>
              <a:gd name="connsiteX16" fmla="*/ 391636 w 528877"/>
              <a:gd name="connsiteY16" fmla="*/ 128684 h 406058"/>
              <a:gd name="connsiteX17" fmla="*/ 257361 w 528877"/>
              <a:gd name="connsiteY17" fmla="*/ 179038 h 406058"/>
              <a:gd name="connsiteX18" fmla="*/ 128680 w 528877"/>
              <a:gd name="connsiteY18" fmla="*/ 95114 h 406058"/>
              <a:gd name="connsiteX19" fmla="*/ 240576 w 528877"/>
              <a:gd name="connsiteY19" fmla="*/ 5595 h 406058"/>
              <a:gd name="connsiteX20" fmla="*/ 55948 w 528877"/>
              <a:gd name="connsiteY20" fmla="*/ 55949 h 406058"/>
              <a:gd name="connsiteX0" fmla="*/ 22351 w 495280"/>
              <a:gd name="connsiteY0" fmla="*/ 55949 h 406058"/>
              <a:gd name="connsiteX1" fmla="*/ 0 w 495280"/>
              <a:gd name="connsiteY1" fmla="*/ 182357 h 406058"/>
              <a:gd name="connsiteX2" fmla="*/ 44730 w 495280"/>
              <a:gd name="connsiteY2" fmla="*/ 184633 h 406058"/>
              <a:gd name="connsiteX3" fmla="*/ 13396 w 495280"/>
              <a:gd name="connsiteY3" fmla="*/ 275208 h 406058"/>
              <a:gd name="connsiteX4" fmla="*/ 95083 w 495280"/>
              <a:gd name="connsiteY4" fmla="*/ 279747 h 406058"/>
              <a:gd name="connsiteX5" fmla="*/ 100693 w 495280"/>
              <a:gd name="connsiteY5" fmla="*/ 390467 h 406058"/>
              <a:gd name="connsiteX6" fmla="*/ 167816 w 495280"/>
              <a:gd name="connsiteY6" fmla="*/ 335697 h 406058"/>
              <a:gd name="connsiteX7" fmla="*/ 203663 w 495280"/>
              <a:gd name="connsiteY7" fmla="*/ 406058 h 406058"/>
              <a:gd name="connsiteX8" fmla="*/ 251738 w 495280"/>
              <a:gd name="connsiteY8" fmla="*/ 330102 h 406058"/>
              <a:gd name="connsiteX9" fmla="*/ 283057 w 495280"/>
              <a:gd name="connsiteY9" fmla="*/ 381484 h 406058"/>
              <a:gd name="connsiteX10" fmla="*/ 309921 w 495280"/>
              <a:gd name="connsiteY10" fmla="*/ 340208 h 406058"/>
              <a:gd name="connsiteX11" fmla="*/ 372574 w 495280"/>
              <a:gd name="connsiteY11" fmla="*/ 377069 h 406058"/>
              <a:gd name="connsiteX12" fmla="*/ 412891 w 495280"/>
              <a:gd name="connsiteY12" fmla="*/ 312288 h 406058"/>
              <a:gd name="connsiteX13" fmla="*/ 487873 w 495280"/>
              <a:gd name="connsiteY13" fmla="*/ 265156 h 406058"/>
              <a:gd name="connsiteX14" fmla="*/ 436366 w 495280"/>
              <a:gd name="connsiteY14" fmla="*/ 95114 h 406058"/>
              <a:gd name="connsiteX15" fmla="*/ 229358 w 495280"/>
              <a:gd name="connsiteY15" fmla="*/ 0 h 406058"/>
              <a:gd name="connsiteX16" fmla="*/ 358039 w 495280"/>
              <a:gd name="connsiteY16" fmla="*/ 128684 h 406058"/>
              <a:gd name="connsiteX17" fmla="*/ 223764 w 495280"/>
              <a:gd name="connsiteY17" fmla="*/ 179038 h 406058"/>
              <a:gd name="connsiteX18" fmla="*/ 95083 w 495280"/>
              <a:gd name="connsiteY18" fmla="*/ 95114 h 406058"/>
              <a:gd name="connsiteX19" fmla="*/ 206979 w 495280"/>
              <a:gd name="connsiteY19" fmla="*/ 5595 h 406058"/>
              <a:gd name="connsiteX20" fmla="*/ 22351 w 495280"/>
              <a:gd name="connsiteY20" fmla="*/ 55949 h 406058"/>
              <a:gd name="connsiteX0" fmla="*/ 26030 w 498959"/>
              <a:gd name="connsiteY0" fmla="*/ 55949 h 406058"/>
              <a:gd name="connsiteX1" fmla="*/ 3679 w 498959"/>
              <a:gd name="connsiteY1" fmla="*/ 182357 h 406058"/>
              <a:gd name="connsiteX2" fmla="*/ 48409 w 498959"/>
              <a:gd name="connsiteY2" fmla="*/ 184633 h 406058"/>
              <a:gd name="connsiteX3" fmla="*/ 17075 w 498959"/>
              <a:gd name="connsiteY3" fmla="*/ 275208 h 406058"/>
              <a:gd name="connsiteX4" fmla="*/ 98762 w 498959"/>
              <a:gd name="connsiteY4" fmla="*/ 279747 h 406058"/>
              <a:gd name="connsiteX5" fmla="*/ 104372 w 498959"/>
              <a:gd name="connsiteY5" fmla="*/ 390467 h 406058"/>
              <a:gd name="connsiteX6" fmla="*/ 171495 w 498959"/>
              <a:gd name="connsiteY6" fmla="*/ 335697 h 406058"/>
              <a:gd name="connsiteX7" fmla="*/ 207342 w 498959"/>
              <a:gd name="connsiteY7" fmla="*/ 406058 h 406058"/>
              <a:gd name="connsiteX8" fmla="*/ 255417 w 498959"/>
              <a:gd name="connsiteY8" fmla="*/ 330102 h 406058"/>
              <a:gd name="connsiteX9" fmla="*/ 286736 w 498959"/>
              <a:gd name="connsiteY9" fmla="*/ 381484 h 406058"/>
              <a:gd name="connsiteX10" fmla="*/ 313600 w 498959"/>
              <a:gd name="connsiteY10" fmla="*/ 340208 h 406058"/>
              <a:gd name="connsiteX11" fmla="*/ 376253 w 498959"/>
              <a:gd name="connsiteY11" fmla="*/ 377069 h 406058"/>
              <a:gd name="connsiteX12" fmla="*/ 416570 w 498959"/>
              <a:gd name="connsiteY12" fmla="*/ 312288 h 406058"/>
              <a:gd name="connsiteX13" fmla="*/ 491552 w 498959"/>
              <a:gd name="connsiteY13" fmla="*/ 265156 h 406058"/>
              <a:gd name="connsiteX14" fmla="*/ 440045 w 498959"/>
              <a:gd name="connsiteY14" fmla="*/ 95114 h 406058"/>
              <a:gd name="connsiteX15" fmla="*/ 233037 w 498959"/>
              <a:gd name="connsiteY15" fmla="*/ 0 h 406058"/>
              <a:gd name="connsiteX16" fmla="*/ 361718 w 498959"/>
              <a:gd name="connsiteY16" fmla="*/ 128684 h 406058"/>
              <a:gd name="connsiteX17" fmla="*/ 227443 w 498959"/>
              <a:gd name="connsiteY17" fmla="*/ 179038 h 406058"/>
              <a:gd name="connsiteX18" fmla="*/ 98762 w 498959"/>
              <a:gd name="connsiteY18" fmla="*/ 95114 h 406058"/>
              <a:gd name="connsiteX19" fmla="*/ 210658 w 498959"/>
              <a:gd name="connsiteY19" fmla="*/ 5595 h 406058"/>
              <a:gd name="connsiteX20" fmla="*/ 26030 w 498959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25789 w 498718"/>
              <a:gd name="connsiteY0" fmla="*/ 55949 h 406058"/>
              <a:gd name="connsiteX1" fmla="*/ 3438 w 498718"/>
              <a:gd name="connsiteY1" fmla="*/ 182357 h 406058"/>
              <a:gd name="connsiteX2" fmla="*/ 44808 w 498718"/>
              <a:gd name="connsiteY2" fmla="*/ 211511 h 406058"/>
              <a:gd name="connsiteX3" fmla="*/ 16834 w 498718"/>
              <a:gd name="connsiteY3" fmla="*/ 275208 h 406058"/>
              <a:gd name="connsiteX4" fmla="*/ 98521 w 498718"/>
              <a:gd name="connsiteY4" fmla="*/ 279747 h 406058"/>
              <a:gd name="connsiteX5" fmla="*/ 104131 w 498718"/>
              <a:gd name="connsiteY5" fmla="*/ 390467 h 406058"/>
              <a:gd name="connsiteX6" fmla="*/ 171254 w 498718"/>
              <a:gd name="connsiteY6" fmla="*/ 335697 h 406058"/>
              <a:gd name="connsiteX7" fmla="*/ 207101 w 498718"/>
              <a:gd name="connsiteY7" fmla="*/ 406058 h 406058"/>
              <a:gd name="connsiteX8" fmla="*/ 255176 w 498718"/>
              <a:gd name="connsiteY8" fmla="*/ 330102 h 406058"/>
              <a:gd name="connsiteX9" fmla="*/ 286495 w 498718"/>
              <a:gd name="connsiteY9" fmla="*/ 381484 h 406058"/>
              <a:gd name="connsiteX10" fmla="*/ 313359 w 498718"/>
              <a:gd name="connsiteY10" fmla="*/ 340208 h 406058"/>
              <a:gd name="connsiteX11" fmla="*/ 376012 w 498718"/>
              <a:gd name="connsiteY11" fmla="*/ 377069 h 406058"/>
              <a:gd name="connsiteX12" fmla="*/ 416329 w 498718"/>
              <a:gd name="connsiteY12" fmla="*/ 312288 h 406058"/>
              <a:gd name="connsiteX13" fmla="*/ 491311 w 498718"/>
              <a:gd name="connsiteY13" fmla="*/ 265156 h 406058"/>
              <a:gd name="connsiteX14" fmla="*/ 439804 w 498718"/>
              <a:gd name="connsiteY14" fmla="*/ 95114 h 406058"/>
              <a:gd name="connsiteX15" fmla="*/ 232796 w 498718"/>
              <a:gd name="connsiteY15" fmla="*/ 0 h 406058"/>
              <a:gd name="connsiteX16" fmla="*/ 361477 w 498718"/>
              <a:gd name="connsiteY16" fmla="*/ 128684 h 406058"/>
              <a:gd name="connsiteX17" fmla="*/ 227202 w 498718"/>
              <a:gd name="connsiteY17" fmla="*/ 179038 h 406058"/>
              <a:gd name="connsiteX18" fmla="*/ 98521 w 498718"/>
              <a:gd name="connsiteY18" fmla="*/ 95114 h 406058"/>
              <a:gd name="connsiteX19" fmla="*/ 210417 w 498718"/>
              <a:gd name="connsiteY19" fmla="*/ 5595 h 406058"/>
              <a:gd name="connsiteX20" fmla="*/ 25789 w 498718"/>
              <a:gd name="connsiteY20" fmla="*/ 55949 h 406058"/>
              <a:gd name="connsiteX0" fmla="*/ 45030 w 517959"/>
              <a:gd name="connsiteY0" fmla="*/ 55949 h 406058"/>
              <a:gd name="connsiteX1" fmla="*/ 454 w 517959"/>
              <a:gd name="connsiteY1" fmla="*/ 188707 h 406058"/>
              <a:gd name="connsiteX2" fmla="*/ 64049 w 517959"/>
              <a:gd name="connsiteY2" fmla="*/ 211511 h 406058"/>
              <a:gd name="connsiteX3" fmla="*/ 36075 w 517959"/>
              <a:gd name="connsiteY3" fmla="*/ 275208 h 406058"/>
              <a:gd name="connsiteX4" fmla="*/ 117762 w 517959"/>
              <a:gd name="connsiteY4" fmla="*/ 279747 h 406058"/>
              <a:gd name="connsiteX5" fmla="*/ 123372 w 517959"/>
              <a:gd name="connsiteY5" fmla="*/ 390467 h 406058"/>
              <a:gd name="connsiteX6" fmla="*/ 190495 w 517959"/>
              <a:gd name="connsiteY6" fmla="*/ 335697 h 406058"/>
              <a:gd name="connsiteX7" fmla="*/ 226342 w 517959"/>
              <a:gd name="connsiteY7" fmla="*/ 406058 h 406058"/>
              <a:gd name="connsiteX8" fmla="*/ 274417 w 517959"/>
              <a:gd name="connsiteY8" fmla="*/ 330102 h 406058"/>
              <a:gd name="connsiteX9" fmla="*/ 305736 w 517959"/>
              <a:gd name="connsiteY9" fmla="*/ 381484 h 406058"/>
              <a:gd name="connsiteX10" fmla="*/ 332600 w 517959"/>
              <a:gd name="connsiteY10" fmla="*/ 340208 h 406058"/>
              <a:gd name="connsiteX11" fmla="*/ 395253 w 517959"/>
              <a:gd name="connsiteY11" fmla="*/ 377069 h 406058"/>
              <a:gd name="connsiteX12" fmla="*/ 435570 w 517959"/>
              <a:gd name="connsiteY12" fmla="*/ 312288 h 406058"/>
              <a:gd name="connsiteX13" fmla="*/ 510552 w 517959"/>
              <a:gd name="connsiteY13" fmla="*/ 265156 h 406058"/>
              <a:gd name="connsiteX14" fmla="*/ 459045 w 517959"/>
              <a:gd name="connsiteY14" fmla="*/ 95114 h 406058"/>
              <a:gd name="connsiteX15" fmla="*/ 252037 w 517959"/>
              <a:gd name="connsiteY15" fmla="*/ 0 h 406058"/>
              <a:gd name="connsiteX16" fmla="*/ 380718 w 517959"/>
              <a:gd name="connsiteY16" fmla="*/ 128684 h 406058"/>
              <a:gd name="connsiteX17" fmla="*/ 246443 w 517959"/>
              <a:gd name="connsiteY17" fmla="*/ 179038 h 406058"/>
              <a:gd name="connsiteX18" fmla="*/ 117762 w 517959"/>
              <a:gd name="connsiteY18" fmla="*/ 95114 h 406058"/>
              <a:gd name="connsiteX19" fmla="*/ 229658 w 517959"/>
              <a:gd name="connsiteY19" fmla="*/ 5595 h 406058"/>
              <a:gd name="connsiteX20" fmla="*/ 45030 w 517959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1652 w 523536"/>
              <a:gd name="connsiteY3" fmla="*/ 275208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311313 w 523536"/>
              <a:gd name="connsiteY8" fmla="*/ 381484 h 406058"/>
              <a:gd name="connsiteX9" fmla="*/ 338177 w 523536"/>
              <a:gd name="connsiteY9" fmla="*/ 340208 h 406058"/>
              <a:gd name="connsiteX10" fmla="*/ 400830 w 523536"/>
              <a:gd name="connsiteY10" fmla="*/ 377069 h 406058"/>
              <a:gd name="connsiteX11" fmla="*/ 441147 w 523536"/>
              <a:gd name="connsiteY11" fmla="*/ 312288 h 406058"/>
              <a:gd name="connsiteX12" fmla="*/ 516129 w 523536"/>
              <a:gd name="connsiteY12" fmla="*/ 265156 h 406058"/>
              <a:gd name="connsiteX13" fmla="*/ 464622 w 523536"/>
              <a:gd name="connsiteY13" fmla="*/ 95114 h 406058"/>
              <a:gd name="connsiteX14" fmla="*/ 257614 w 523536"/>
              <a:gd name="connsiteY14" fmla="*/ 0 h 406058"/>
              <a:gd name="connsiteX15" fmla="*/ 386295 w 523536"/>
              <a:gd name="connsiteY15" fmla="*/ 128684 h 406058"/>
              <a:gd name="connsiteX16" fmla="*/ 252020 w 523536"/>
              <a:gd name="connsiteY16" fmla="*/ 179038 h 406058"/>
              <a:gd name="connsiteX17" fmla="*/ 123339 w 523536"/>
              <a:gd name="connsiteY17" fmla="*/ 95114 h 406058"/>
              <a:gd name="connsiteX18" fmla="*/ 235235 w 523536"/>
              <a:gd name="connsiteY18" fmla="*/ 5595 h 406058"/>
              <a:gd name="connsiteX19" fmla="*/ 50607 w 523536"/>
              <a:gd name="connsiteY19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338177 w 523536"/>
              <a:gd name="connsiteY8" fmla="*/ 340208 h 406058"/>
              <a:gd name="connsiteX9" fmla="*/ 400830 w 523536"/>
              <a:gd name="connsiteY9" fmla="*/ 377069 h 406058"/>
              <a:gd name="connsiteX10" fmla="*/ 441147 w 523536"/>
              <a:gd name="connsiteY10" fmla="*/ 312288 h 406058"/>
              <a:gd name="connsiteX11" fmla="*/ 516129 w 523536"/>
              <a:gd name="connsiteY11" fmla="*/ 265156 h 406058"/>
              <a:gd name="connsiteX12" fmla="*/ 464622 w 523536"/>
              <a:gd name="connsiteY12" fmla="*/ 95114 h 406058"/>
              <a:gd name="connsiteX13" fmla="*/ 257614 w 523536"/>
              <a:gd name="connsiteY13" fmla="*/ 0 h 406058"/>
              <a:gd name="connsiteX14" fmla="*/ 386295 w 523536"/>
              <a:gd name="connsiteY14" fmla="*/ 128684 h 406058"/>
              <a:gd name="connsiteX15" fmla="*/ 252020 w 523536"/>
              <a:gd name="connsiteY15" fmla="*/ 179038 h 406058"/>
              <a:gd name="connsiteX16" fmla="*/ 123339 w 523536"/>
              <a:gd name="connsiteY16" fmla="*/ 95114 h 406058"/>
              <a:gd name="connsiteX17" fmla="*/ 235235 w 523536"/>
              <a:gd name="connsiteY17" fmla="*/ 5595 h 406058"/>
              <a:gd name="connsiteX18" fmla="*/ 50607 w 523536"/>
              <a:gd name="connsiteY18" fmla="*/ 55949 h 406058"/>
              <a:gd name="connsiteX0" fmla="*/ 50607 w 523536"/>
              <a:gd name="connsiteY0" fmla="*/ 55949 h 399708"/>
              <a:gd name="connsiteX1" fmla="*/ 6031 w 523536"/>
              <a:gd name="connsiteY1" fmla="*/ 188707 h 399708"/>
              <a:gd name="connsiteX2" fmla="*/ 69626 w 523536"/>
              <a:gd name="connsiteY2" fmla="*/ 211511 h 399708"/>
              <a:gd name="connsiteX3" fmla="*/ 48002 w 523536"/>
              <a:gd name="connsiteY3" fmla="*/ 291083 h 399708"/>
              <a:gd name="connsiteX4" fmla="*/ 104289 w 523536"/>
              <a:gd name="connsiteY4" fmla="*/ 292447 h 399708"/>
              <a:gd name="connsiteX5" fmla="*/ 132124 w 523536"/>
              <a:gd name="connsiteY5" fmla="*/ 361892 h 399708"/>
              <a:gd name="connsiteX6" fmla="*/ 196072 w 523536"/>
              <a:gd name="connsiteY6" fmla="*/ 335697 h 399708"/>
              <a:gd name="connsiteX7" fmla="*/ 273194 w 523536"/>
              <a:gd name="connsiteY7" fmla="*/ 399708 h 399708"/>
              <a:gd name="connsiteX8" fmla="*/ 338177 w 523536"/>
              <a:gd name="connsiteY8" fmla="*/ 340208 h 399708"/>
              <a:gd name="connsiteX9" fmla="*/ 400830 w 523536"/>
              <a:gd name="connsiteY9" fmla="*/ 377069 h 399708"/>
              <a:gd name="connsiteX10" fmla="*/ 441147 w 523536"/>
              <a:gd name="connsiteY10" fmla="*/ 312288 h 399708"/>
              <a:gd name="connsiteX11" fmla="*/ 516129 w 523536"/>
              <a:gd name="connsiteY11" fmla="*/ 265156 h 399708"/>
              <a:gd name="connsiteX12" fmla="*/ 464622 w 523536"/>
              <a:gd name="connsiteY12" fmla="*/ 95114 h 399708"/>
              <a:gd name="connsiteX13" fmla="*/ 257614 w 523536"/>
              <a:gd name="connsiteY13" fmla="*/ 0 h 399708"/>
              <a:gd name="connsiteX14" fmla="*/ 386295 w 523536"/>
              <a:gd name="connsiteY14" fmla="*/ 128684 h 399708"/>
              <a:gd name="connsiteX15" fmla="*/ 252020 w 523536"/>
              <a:gd name="connsiteY15" fmla="*/ 179038 h 399708"/>
              <a:gd name="connsiteX16" fmla="*/ 123339 w 523536"/>
              <a:gd name="connsiteY16" fmla="*/ 95114 h 399708"/>
              <a:gd name="connsiteX17" fmla="*/ 235235 w 523536"/>
              <a:gd name="connsiteY17" fmla="*/ 5595 h 399708"/>
              <a:gd name="connsiteX18" fmla="*/ 50607 w 523536"/>
              <a:gd name="connsiteY18" fmla="*/ 55949 h 399708"/>
              <a:gd name="connsiteX0" fmla="*/ 50607 w 523536"/>
              <a:gd name="connsiteY0" fmla="*/ 55949 h 403435"/>
              <a:gd name="connsiteX1" fmla="*/ 6031 w 523536"/>
              <a:gd name="connsiteY1" fmla="*/ 188707 h 403435"/>
              <a:gd name="connsiteX2" fmla="*/ 69626 w 523536"/>
              <a:gd name="connsiteY2" fmla="*/ 211511 h 403435"/>
              <a:gd name="connsiteX3" fmla="*/ 48002 w 523536"/>
              <a:gd name="connsiteY3" fmla="*/ 291083 h 403435"/>
              <a:gd name="connsiteX4" fmla="*/ 104289 w 523536"/>
              <a:gd name="connsiteY4" fmla="*/ 292447 h 403435"/>
              <a:gd name="connsiteX5" fmla="*/ 132124 w 523536"/>
              <a:gd name="connsiteY5" fmla="*/ 361892 h 403435"/>
              <a:gd name="connsiteX6" fmla="*/ 196072 w 523536"/>
              <a:gd name="connsiteY6" fmla="*/ 335697 h 403435"/>
              <a:gd name="connsiteX7" fmla="*/ 273194 w 523536"/>
              <a:gd name="connsiteY7" fmla="*/ 399708 h 403435"/>
              <a:gd name="connsiteX8" fmla="*/ 338177 w 523536"/>
              <a:gd name="connsiteY8" fmla="*/ 340208 h 403435"/>
              <a:gd name="connsiteX9" fmla="*/ 400830 w 523536"/>
              <a:gd name="connsiteY9" fmla="*/ 377069 h 403435"/>
              <a:gd name="connsiteX10" fmla="*/ 441147 w 523536"/>
              <a:gd name="connsiteY10" fmla="*/ 312288 h 403435"/>
              <a:gd name="connsiteX11" fmla="*/ 516129 w 523536"/>
              <a:gd name="connsiteY11" fmla="*/ 265156 h 403435"/>
              <a:gd name="connsiteX12" fmla="*/ 464622 w 523536"/>
              <a:gd name="connsiteY12" fmla="*/ 95114 h 403435"/>
              <a:gd name="connsiteX13" fmla="*/ 257614 w 523536"/>
              <a:gd name="connsiteY13" fmla="*/ 0 h 403435"/>
              <a:gd name="connsiteX14" fmla="*/ 386295 w 523536"/>
              <a:gd name="connsiteY14" fmla="*/ 128684 h 403435"/>
              <a:gd name="connsiteX15" fmla="*/ 252020 w 523536"/>
              <a:gd name="connsiteY15" fmla="*/ 179038 h 403435"/>
              <a:gd name="connsiteX16" fmla="*/ 123339 w 523536"/>
              <a:gd name="connsiteY16" fmla="*/ 95114 h 403435"/>
              <a:gd name="connsiteX17" fmla="*/ 235235 w 523536"/>
              <a:gd name="connsiteY17" fmla="*/ 5595 h 403435"/>
              <a:gd name="connsiteX18" fmla="*/ 50607 w 523536"/>
              <a:gd name="connsiteY18" fmla="*/ 55949 h 403435"/>
              <a:gd name="connsiteX0" fmla="*/ 50607 w 523536"/>
              <a:gd name="connsiteY0" fmla="*/ 55949 h 400419"/>
              <a:gd name="connsiteX1" fmla="*/ 6031 w 523536"/>
              <a:gd name="connsiteY1" fmla="*/ 188707 h 400419"/>
              <a:gd name="connsiteX2" fmla="*/ 69626 w 523536"/>
              <a:gd name="connsiteY2" fmla="*/ 211511 h 400419"/>
              <a:gd name="connsiteX3" fmla="*/ 48002 w 523536"/>
              <a:gd name="connsiteY3" fmla="*/ 291083 h 400419"/>
              <a:gd name="connsiteX4" fmla="*/ 104289 w 523536"/>
              <a:gd name="connsiteY4" fmla="*/ 292447 h 400419"/>
              <a:gd name="connsiteX5" fmla="*/ 132124 w 523536"/>
              <a:gd name="connsiteY5" fmla="*/ 361892 h 400419"/>
              <a:gd name="connsiteX6" fmla="*/ 196072 w 523536"/>
              <a:gd name="connsiteY6" fmla="*/ 335697 h 400419"/>
              <a:gd name="connsiteX7" fmla="*/ 273194 w 523536"/>
              <a:gd name="connsiteY7" fmla="*/ 399708 h 400419"/>
              <a:gd name="connsiteX8" fmla="*/ 338177 w 523536"/>
              <a:gd name="connsiteY8" fmla="*/ 340208 h 400419"/>
              <a:gd name="connsiteX9" fmla="*/ 400830 w 523536"/>
              <a:gd name="connsiteY9" fmla="*/ 377069 h 400419"/>
              <a:gd name="connsiteX10" fmla="*/ 441147 w 523536"/>
              <a:gd name="connsiteY10" fmla="*/ 312288 h 400419"/>
              <a:gd name="connsiteX11" fmla="*/ 516129 w 523536"/>
              <a:gd name="connsiteY11" fmla="*/ 265156 h 400419"/>
              <a:gd name="connsiteX12" fmla="*/ 464622 w 523536"/>
              <a:gd name="connsiteY12" fmla="*/ 95114 h 400419"/>
              <a:gd name="connsiteX13" fmla="*/ 257614 w 523536"/>
              <a:gd name="connsiteY13" fmla="*/ 0 h 400419"/>
              <a:gd name="connsiteX14" fmla="*/ 386295 w 523536"/>
              <a:gd name="connsiteY14" fmla="*/ 128684 h 400419"/>
              <a:gd name="connsiteX15" fmla="*/ 252020 w 523536"/>
              <a:gd name="connsiteY15" fmla="*/ 179038 h 400419"/>
              <a:gd name="connsiteX16" fmla="*/ 123339 w 523536"/>
              <a:gd name="connsiteY16" fmla="*/ 95114 h 400419"/>
              <a:gd name="connsiteX17" fmla="*/ 235235 w 523536"/>
              <a:gd name="connsiteY17" fmla="*/ 5595 h 400419"/>
              <a:gd name="connsiteX18" fmla="*/ 50607 w 523536"/>
              <a:gd name="connsiteY18" fmla="*/ 55949 h 400419"/>
              <a:gd name="connsiteX0" fmla="*/ 50607 w 523536"/>
              <a:gd name="connsiteY0" fmla="*/ 55949 h 400419"/>
              <a:gd name="connsiteX1" fmla="*/ 6031 w 523536"/>
              <a:gd name="connsiteY1" fmla="*/ 188707 h 400419"/>
              <a:gd name="connsiteX2" fmla="*/ 69626 w 523536"/>
              <a:gd name="connsiteY2" fmla="*/ 211511 h 400419"/>
              <a:gd name="connsiteX3" fmla="*/ 48002 w 523536"/>
              <a:gd name="connsiteY3" fmla="*/ 291083 h 400419"/>
              <a:gd name="connsiteX4" fmla="*/ 104289 w 523536"/>
              <a:gd name="connsiteY4" fmla="*/ 292447 h 400419"/>
              <a:gd name="connsiteX5" fmla="*/ 132124 w 523536"/>
              <a:gd name="connsiteY5" fmla="*/ 361892 h 400419"/>
              <a:gd name="connsiteX6" fmla="*/ 196072 w 523536"/>
              <a:gd name="connsiteY6" fmla="*/ 335697 h 400419"/>
              <a:gd name="connsiteX7" fmla="*/ 273194 w 523536"/>
              <a:gd name="connsiteY7" fmla="*/ 399708 h 400419"/>
              <a:gd name="connsiteX8" fmla="*/ 338177 w 523536"/>
              <a:gd name="connsiteY8" fmla="*/ 340208 h 400419"/>
              <a:gd name="connsiteX9" fmla="*/ 400830 w 523536"/>
              <a:gd name="connsiteY9" fmla="*/ 377069 h 400419"/>
              <a:gd name="connsiteX10" fmla="*/ 441147 w 523536"/>
              <a:gd name="connsiteY10" fmla="*/ 312288 h 400419"/>
              <a:gd name="connsiteX11" fmla="*/ 516129 w 523536"/>
              <a:gd name="connsiteY11" fmla="*/ 265156 h 400419"/>
              <a:gd name="connsiteX12" fmla="*/ 464622 w 523536"/>
              <a:gd name="connsiteY12" fmla="*/ 95114 h 400419"/>
              <a:gd name="connsiteX13" fmla="*/ 257614 w 523536"/>
              <a:gd name="connsiteY13" fmla="*/ 0 h 400419"/>
              <a:gd name="connsiteX14" fmla="*/ 386295 w 523536"/>
              <a:gd name="connsiteY14" fmla="*/ 128684 h 400419"/>
              <a:gd name="connsiteX15" fmla="*/ 252020 w 523536"/>
              <a:gd name="connsiteY15" fmla="*/ 179038 h 400419"/>
              <a:gd name="connsiteX16" fmla="*/ 123339 w 523536"/>
              <a:gd name="connsiteY16" fmla="*/ 95114 h 400419"/>
              <a:gd name="connsiteX17" fmla="*/ 235235 w 523536"/>
              <a:gd name="connsiteY17" fmla="*/ 5595 h 400419"/>
              <a:gd name="connsiteX18" fmla="*/ 50607 w 523536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36037 w 527449"/>
              <a:gd name="connsiteY4" fmla="*/ 361892 h 400419"/>
              <a:gd name="connsiteX5" fmla="*/ 199985 w 527449"/>
              <a:gd name="connsiteY5" fmla="*/ 335697 h 400419"/>
              <a:gd name="connsiteX6" fmla="*/ 277107 w 527449"/>
              <a:gd name="connsiteY6" fmla="*/ 399708 h 400419"/>
              <a:gd name="connsiteX7" fmla="*/ 342090 w 527449"/>
              <a:gd name="connsiteY7" fmla="*/ 340208 h 400419"/>
              <a:gd name="connsiteX8" fmla="*/ 404743 w 527449"/>
              <a:gd name="connsiteY8" fmla="*/ 377069 h 400419"/>
              <a:gd name="connsiteX9" fmla="*/ 445060 w 527449"/>
              <a:gd name="connsiteY9" fmla="*/ 312288 h 400419"/>
              <a:gd name="connsiteX10" fmla="*/ 520042 w 527449"/>
              <a:gd name="connsiteY10" fmla="*/ 265156 h 400419"/>
              <a:gd name="connsiteX11" fmla="*/ 468535 w 527449"/>
              <a:gd name="connsiteY11" fmla="*/ 95114 h 400419"/>
              <a:gd name="connsiteX12" fmla="*/ 261527 w 527449"/>
              <a:gd name="connsiteY12" fmla="*/ 0 h 400419"/>
              <a:gd name="connsiteX13" fmla="*/ 390208 w 527449"/>
              <a:gd name="connsiteY13" fmla="*/ 128684 h 400419"/>
              <a:gd name="connsiteX14" fmla="*/ 255933 w 527449"/>
              <a:gd name="connsiteY14" fmla="*/ 179038 h 400419"/>
              <a:gd name="connsiteX15" fmla="*/ 127252 w 527449"/>
              <a:gd name="connsiteY15" fmla="*/ 95114 h 400419"/>
              <a:gd name="connsiteX16" fmla="*/ 239148 w 527449"/>
              <a:gd name="connsiteY16" fmla="*/ 5595 h 400419"/>
              <a:gd name="connsiteX17" fmla="*/ 54520 w 527449"/>
              <a:gd name="connsiteY17" fmla="*/ 55949 h 400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27449" h="400419">
                <a:moveTo>
                  <a:pt x="54520" y="55949"/>
                </a:moveTo>
                <a:cubicBezTo>
                  <a:pt x="20024" y="85409"/>
                  <a:pt x="-18626" y="150080"/>
                  <a:pt x="9944" y="188707"/>
                </a:cubicBezTo>
                <a:cubicBezTo>
                  <a:pt x="38514" y="227334"/>
                  <a:pt x="71306" y="196036"/>
                  <a:pt x="73539" y="211511"/>
                </a:cubicBezTo>
                <a:cubicBezTo>
                  <a:pt x="63094" y="241703"/>
                  <a:pt x="41499" y="266020"/>
                  <a:pt x="51915" y="291083"/>
                </a:cubicBezTo>
                <a:cubicBezTo>
                  <a:pt x="62331" y="316146"/>
                  <a:pt x="111359" y="354456"/>
                  <a:pt x="136037" y="361892"/>
                </a:cubicBezTo>
                <a:cubicBezTo>
                  <a:pt x="170384" y="381800"/>
                  <a:pt x="182823" y="333099"/>
                  <a:pt x="199985" y="335697"/>
                </a:cubicBezTo>
                <a:cubicBezTo>
                  <a:pt x="225692" y="357034"/>
                  <a:pt x="191075" y="406946"/>
                  <a:pt x="277107" y="399708"/>
                </a:cubicBezTo>
                <a:cubicBezTo>
                  <a:pt x="363139" y="392470"/>
                  <a:pt x="320817" y="343981"/>
                  <a:pt x="342090" y="340208"/>
                </a:cubicBezTo>
                <a:cubicBezTo>
                  <a:pt x="357009" y="327153"/>
                  <a:pt x="374881" y="391247"/>
                  <a:pt x="404743" y="377069"/>
                </a:cubicBezTo>
                <a:cubicBezTo>
                  <a:pt x="434605" y="362891"/>
                  <a:pt x="428083" y="337100"/>
                  <a:pt x="445060" y="312288"/>
                </a:cubicBezTo>
                <a:cubicBezTo>
                  <a:pt x="455317" y="296436"/>
                  <a:pt x="495971" y="324870"/>
                  <a:pt x="520042" y="265156"/>
                </a:cubicBezTo>
                <a:cubicBezTo>
                  <a:pt x="544113" y="205442"/>
                  <a:pt x="504901" y="148266"/>
                  <a:pt x="468535" y="95114"/>
                </a:cubicBezTo>
                <a:lnTo>
                  <a:pt x="261527" y="0"/>
                </a:lnTo>
                <a:cubicBezTo>
                  <a:pt x="247271" y="71470"/>
                  <a:pt x="404464" y="95314"/>
                  <a:pt x="390208" y="128684"/>
                </a:cubicBezTo>
                <a:cubicBezTo>
                  <a:pt x="389276" y="158524"/>
                  <a:pt x="299759" y="184633"/>
                  <a:pt x="255933" y="179038"/>
                </a:cubicBezTo>
                <a:cubicBezTo>
                  <a:pt x="212107" y="173443"/>
                  <a:pt x="130049" y="124021"/>
                  <a:pt x="127252" y="95114"/>
                </a:cubicBezTo>
                <a:cubicBezTo>
                  <a:pt x="129626" y="55749"/>
                  <a:pt x="246299" y="51310"/>
                  <a:pt x="239148" y="5595"/>
                </a:cubicBezTo>
                <a:lnTo>
                  <a:pt x="54520" y="55949"/>
                </a:lnTo>
                <a:close/>
              </a:path>
            </a:pathLst>
          </a:custGeom>
          <a:solidFill>
            <a:schemeClr val="tx1"/>
          </a:solidFill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 flipH="1">
            <a:off x="588140" y="5825908"/>
            <a:ext cx="180259" cy="93570"/>
            <a:chOff x="7733858" y="5684300"/>
            <a:chExt cx="180259" cy="93570"/>
          </a:xfrm>
        </p:grpSpPr>
        <p:sp>
          <p:nvSpPr>
            <p:cNvPr id="7" name="Oval 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121516" y="5698676"/>
            <a:ext cx="791321" cy="1013728"/>
            <a:chOff x="2893104" y="5708584"/>
            <a:chExt cx="791321" cy="1013728"/>
          </a:xfrm>
        </p:grpSpPr>
        <p:grpSp>
          <p:nvGrpSpPr>
            <p:cNvPr id="17" name="Group 16"/>
            <p:cNvGrpSpPr>
              <a:grpSpLocks noChangeAspect="1"/>
            </p:cNvGrpSpPr>
            <p:nvPr/>
          </p:nvGrpSpPr>
          <p:grpSpPr>
            <a:xfrm>
              <a:off x="2893104" y="5708584"/>
              <a:ext cx="791321" cy="1013728"/>
              <a:chOff x="5381882" y="3117129"/>
              <a:chExt cx="1231640" cy="1577804"/>
            </a:xfrm>
          </p:grpSpPr>
          <p:sp>
            <p:nvSpPr>
              <p:cNvPr id="22" name="Chord 3"/>
              <p:cNvSpPr/>
              <p:nvPr/>
            </p:nvSpPr>
            <p:spPr>
              <a:xfrm>
                <a:off x="5381882" y="3890610"/>
                <a:ext cx="1231640" cy="804323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652009" y="3117129"/>
                <a:ext cx="794595" cy="773482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Freeform 17"/>
            <p:cNvSpPr/>
            <p:nvPr/>
          </p:nvSpPr>
          <p:spPr>
            <a:xfrm>
              <a:off x="3029449" y="5959828"/>
              <a:ext cx="481153" cy="570684"/>
            </a:xfrm>
            <a:custGeom>
              <a:avLst/>
              <a:gdLst>
                <a:gd name="connsiteX0" fmla="*/ 55948 w 481153"/>
                <a:gd name="connsiteY0" fmla="*/ 55949 h 570684"/>
                <a:gd name="connsiteX1" fmla="*/ 0 w 481153"/>
                <a:gd name="connsiteY1" fmla="*/ 229393 h 570684"/>
                <a:gd name="connsiteX2" fmla="*/ 78327 w 481153"/>
                <a:gd name="connsiteY2" fmla="*/ 184633 h 570684"/>
                <a:gd name="connsiteX3" fmla="*/ 50353 w 481153"/>
                <a:gd name="connsiteY3" fmla="*/ 352481 h 570684"/>
                <a:gd name="connsiteX4" fmla="*/ 128680 w 481153"/>
                <a:gd name="connsiteY4" fmla="*/ 279747 h 570684"/>
                <a:gd name="connsiteX5" fmla="*/ 117491 w 481153"/>
                <a:gd name="connsiteY5" fmla="*/ 464380 h 570684"/>
                <a:gd name="connsiteX6" fmla="*/ 201413 w 481153"/>
                <a:gd name="connsiteY6" fmla="*/ 335697 h 570684"/>
                <a:gd name="connsiteX7" fmla="*/ 190223 w 481153"/>
                <a:gd name="connsiteY7" fmla="*/ 570684 h 570684"/>
                <a:gd name="connsiteX8" fmla="*/ 285335 w 481153"/>
                <a:gd name="connsiteY8" fmla="*/ 330102 h 570684"/>
                <a:gd name="connsiteX9" fmla="*/ 330093 w 481153"/>
                <a:gd name="connsiteY9" fmla="*/ 492355 h 570684"/>
                <a:gd name="connsiteX10" fmla="*/ 346877 w 481153"/>
                <a:gd name="connsiteY10" fmla="*/ 296532 h 570684"/>
                <a:gd name="connsiteX11" fmla="*/ 419610 w 481153"/>
                <a:gd name="connsiteY11" fmla="*/ 414026 h 570684"/>
                <a:gd name="connsiteX12" fmla="*/ 419610 w 481153"/>
                <a:gd name="connsiteY12" fmla="*/ 201418 h 570684"/>
                <a:gd name="connsiteX13" fmla="*/ 481153 w 481153"/>
                <a:gd name="connsiteY13" fmla="*/ 318912 h 570684"/>
                <a:gd name="connsiteX14" fmla="*/ 469963 w 481153"/>
                <a:gd name="connsiteY14" fmla="*/ 95114 h 570684"/>
                <a:gd name="connsiteX15" fmla="*/ 262955 w 481153"/>
                <a:gd name="connsiteY15" fmla="*/ 0 h 570684"/>
                <a:gd name="connsiteX16" fmla="*/ 391636 w 481153"/>
                <a:gd name="connsiteY16" fmla="*/ 128684 h 570684"/>
                <a:gd name="connsiteX17" fmla="*/ 257361 w 481153"/>
                <a:gd name="connsiteY17" fmla="*/ 179038 h 570684"/>
                <a:gd name="connsiteX18" fmla="*/ 128680 w 481153"/>
                <a:gd name="connsiteY18" fmla="*/ 95114 h 570684"/>
                <a:gd name="connsiteX19" fmla="*/ 240576 w 481153"/>
                <a:gd name="connsiteY19" fmla="*/ 5595 h 570684"/>
                <a:gd name="connsiteX20" fmla="*/ 55948 w 481153"/>
                <a:gd name="connsiteY20" fmla="*/ 55949 h 570684"/>
                <a:gd name="connsiteX0" fmla="*/ 55948 w 481153"/>
                <a:gd name="connsiteY0" fmla="*/ 55949 h 570684"/>
                <a:gd name="connsiteX1" fmla="*/ 0 w 481153"/>
                <a:gd name="connsiteY1" fmla="*/ 229393 h 570684"/>
                <a:gd name="connsiteX2" fmla="*/ 78327 w 481153"/>
                <a:gd name="connsiteY2" fmla="*/ 184633 h 570684"/>
                <a:gd name="connsiteX3" fmla="*/ 50353 w 481153"/>
                <a:gd name="connsiteY3" fmla="*/ 352481 h 570684"/>
                <a:gd name="connsiteX4" fmla="*/ 128680 w 481153"/>
                <a:gd name="connsiteY4" fmla="*/ 279747 h 570684"/>
                <a:gd name="connsiteX5" fmla="*/ 117491 w 481153"/>
                <a:gd name="connsiteY5" fmla="*/ 464380 h 570684"/>
                <a:gd name="connsiteX6" fmla="*/ 201413 w 481153"/>
                <a:gd name="connsiteY6" fmla="*/ 335697 h 570684"/>
                <a:gd name="connsiteX7" fmla="*/ 190223 w 481153"/>
                <a:gd name="connsiteY7" fmla="*/ 570684 h 570684"/>
                <a:gd name="connsiteX8" fmla="*/ 285335 w 481153"/>
                <a:gd name="connsiteY8" fmla="*/ 330102 h 570684"/>
                <a:gd name="connsiteX9" fmla="*/ 330093 w 481153"/>
                <a:gd name="connsiteY9" fmla="*/ 492355 h 570684"/>
                <a:gd name="connsiteX10" fmla="*/ 346877 w 481153"/>
                <a:gd name="connsiteY10" fmla="*/ 296532 h 570684"/>
                <a:gd name="connsiteX11" fmla="*/ 419610 w 481153"/>
                <a:gd name="connsiteY11" fmla="*/ 414026 h 570684"/>
                <a:gd name="connsiteX12" fmla="*/ 419610 w 481153"/>
                <a:gd name="connsiteY12" fmla="*/ 201418 h 570684"/>
                <a:gd name="connsiteX13" fmla="*/ 481153 w 481153"/>
                <a:gd name="connsiteY13" fmla="*/ 318912 h 570684"/>
                <a:gd name="connsiteX14" fmla="*/ 469963 w 481153"/>
                <a:gd name="connsiteY14" fmla="*/ 95114 h 570684"/>
                <a:gd name="connsiteX15" fmla="*/ 262955 w 481153"/>
                <a:gd name="connsiteY15" fmla="*/ 0 h 570684"/>
                <a:gd name="connsiteX16" fmla="*/ 391636 w 481153"/>
                <a:gd name="connsiteY16" fmla="*/ 128684 h 570684"/>
                <a:gd name="connsiteX17" fmla="*/ 257361 w 481153"/>
                <a:gd name="connsiteY17" fmla="*/ 179038 h 570684"/>
                <a:gd name="connsiteX18" fmla="*/ 128680 w 481153"/>
                <a:gd name="connsiteY18" fmla="*/ 95114 h 570684"/>
                <a:gd name="connsiteX19" fmla="*/ 240576 w 481153"/>
                <a:gd name="connsiteY19" fmla="*/ 5595 h 570684"/>
                <a:gd name="connsiteX20" fmla="*/ 55948 w 481153"/>
                <a:gd name="connsiteY20" fmla="*/ 55949 h 57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81153" h="570684">
                  <a:moveTo>
                    <a:pt x="55948" y="55949"/>
                  </a:moveTo>
                  <a:lnTo>
                    <a:pt x="0" y="229393"/>
                  </a:lnTo>
                  <a:lnTo>
                    <a:pt x="78327" y="184633"/>
                  </a:lnTo>
                  <a:lnTo>
                    <a:pt x="50353" y="352481"/>
                  </a:lnTo>
                  <a:lnTo>
                    <a:pt x="128680" y="279747"/>
                  </a:lnTo>
                  <a:lnTo>
                    <a:pt x="117491" y="464380"/>
                  </a:lnTo>
                  <a:lnTo>
                    <a:pt x="201413" y="335697"/>
                  </a:lnTo>
                  <a:lnTo>
                    <a:pt x="190223" y="570684"/>
                  </a:lnTo>
                  <a:lnTo>
                    <a:pt x="285335" y="330102"/>
                  </a:lnTo>
                  <a:lnTo>
                    <a:pt x="330093" y="492355"/>
                  </a:lnTo>
                  <a:lnTo>
                    <a:pt x="346877" y="296532"/>
                  </a:lnTo>
                  <a:lnTo>
                    <a:pt x="419610" y="414026"/>
                  </a:lnTo>
                  <a:lnTo>
                    <a:pt x="419610" y="201418"/>
                  </a:lnTo>
                  <a:lnTo>
                    <a:pt x="481153" y="318912"/>
                  </a:lnTo>
                  <a:lnTo>
                    <a:pt x="469963" y="95114"/>
                  </a:lnTo>
                  <a:lnTo>
                    <a:pt x="262955" y="0"/>
                  </a:lnTo>
                  <a:lnTo>
                    <a:pt x="391636" y="128684"/>
                  </a:lnTo>
                  <a:cubicBezTo>
                    <a:pt x="390704" y="158524"/>
                    <a:pt x="301187" y="184633"/>
                    <a:pt x="257361" y="179038"/>
                  </a:cubicBezTo>
                  <a:cubicBezTo>
                    <a:pt x="213535" y="173443"/>
                    <a:pt x="131477" y="124021"/>
                    <a:pt x="128680" y="95114"/>
                  </a:cubicBezTo>
                  <a:lnTo>
                    <a:pt x="240576" y="5595"/>
                  </a:lnTo>
                  <a:lnTo>
                    <a:pt x="55948" y="55949"/>
                  </a:lnTo>
                  <a:close/>
                </a:path>
              </a:pathLst>
            </a:custGeom>
            <a:solidFill>
              <a:schemeClr val="tx1"/>
            </a:solidFill>
            <a:ln w="285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189204" y="5835816"/>
              <a:ext cx="180259" cy="93570"/>
              <a:chOff x="7733858" y="5684300"/>
              <a:chExt cx="180259" cy="9357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7733858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7872945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5" name="Group 44"/>
          <p:cNvGrpSpPr/>
          <p:nvPr/>
        </p:nvGrpSpPr>
        <p:grpSpPr>
          <a:xfrm>
            <a:off x="8423696" y="5776840"/>
            <a:ext cx="175932" cy="37310"/>
            <a:chOff x="1924797" y="3386667"/>
            <a:chExt cx="175932" cy="37310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1924797" y="3386667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2059557" y="3394419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Callout 46"/>
          <p:cNvSpPr/>
          <p:nvPr/>
        </p:nvSpPr>
        <p:spPr>
          <a:xfrm>
            <a:off x="768399" y="3274946"/>
            <a:ext cx="3375012" cy="1520811"/>
          </a:xfrm>
          <a:prstGeom prst="wedgeEllipseCallout">
            <a:avLst>
              <a:gd name="adj1" fmla="val -45649"/>
              <a:gd name="adj2" fmla="val 101738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There’s more than just one type of chair, </a:t>
            </a:r>
            <a:r>
              <a:rPr lang="en-US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y’know</a:t>
            </a:r>
            <a:r>
              <a:rPr lang="en-US" dirty="0">
                <a:solidFill>
                  <a:srgbClr val="FFFFFF"/>
                </a:solidFill>
                <a:latin typeface="Anime Ace 2.0 BB"/>
                <a:cs typeface="Anime Ace 2.0 BB"/>
              </a:rPr>
              <a:t>.</a:t>
            </a:r>
          </a:p>
        </p:txBody>
      </p:sp>
      <p:sp>
        <p:nvSpPr>
          <p:cNvPr id="48" name="Oval Callout 47"/>
          <p:cNvSpPr/>
          <p:nvPr/>
        </p:nvSpPr>
        <p:spPr>
          <a:xfrm>
            <a:off x="5923929" y="4035352"/>
            <a:ext cx="2881664" cy="1167198"/>
          </a:xfrm>
          <a:prstGeom prst="wedgeEllipseCallout">
            <a:avLst>
              <a:gd name="adj1" fmla="val 35062"/>
              <a:gd name="adj2" fmla="val 78710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But they’re all chairs.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285421" y="5579403"/>
            <a:ext cx="638562" cy="368228"/>
          </a:xfrm>
          <a:custGeom>
            <a:avLst/>
            <a:gdLst>
              <a:gd name="connsiteX0" fmla="*/ 35775 w 642090"/>
              <a:gd name="connsiteY0" fmla="*/ 364787 h 364787"/>
              <a:gd name="connsiteX1" fmla="*/ 618 w 642090"/>
              <a:gd name="connsiteY1" fmla="*/ 303265 h 364787"/>
              <a:gd name="connsiteX2" fmla="*/ 62142 w 642090"/>
              <a:gd name="connsiteY2" fmla="*/ 246138 h 364787"/>
              <a:gd name="connsiteX3" fmla="*/ 35775 w 642090"/>
              <a:gd name="connsiteY3" fmla="*/ 162645 h 364787"/>
              <a:gd name="connsiteX4" fmla="*/ 136850 w 642090"/>
              <a:gd name="connsiteY4" fmla="*/ 131884 h 364787"/>
              <a:gd name="connsiteX5" fmla="*/ 132455 w 642090"/>
              <a:gd name="connsiteY5" fmla="*/ 74757 h 364787"/>
              <a:gd name="connsiteX6" fmla="*/ 229136 w 642090"/>
              <a:gd name="connsiteY6" fmla="*/ 79151 h 364787"/>
              <a:gd name="connsiteX7" fmla="*/ 286265 w 642090"/>
              <a:gd name="connsiteY7" fmla="*/ 52 h 364787"/>
              <a:gd name="connsiteX8" fmla="*/ 400524 w 642090"/>
              <a:gd name="connsiteY8" fmla="*/ 65968 h 364787"/>
              <a:gd name="connsiteX9" fmla="*/ 492810 w 642090"/>
              <a:gd name="connsiteY9" fmla="*/ 4447 h 364787"/>
              <a:gd name="connsiteX10" fmla="*/ 536755 w 642090"/>
              <a:gd name="connsiteY10" fmla="*/ 127490 h 364787"/>
              <a:gd name="connsiteX11" fmla="*/ 637831 w 642090"/>
              <a:gd name="connsiteY11" fmla="*/ 109912 h 364787"/>
              <a:gd name="connsiteX12" fmla="*/ 624647 w 642090"/>
              <a:gd name="connsiteY12" fmla="*/ 219772 h 364787"/>
              <a:gd name="connsiteX0" fmla="*/ 76537 w 641550"/>
              <a:gd name="connsiteY0" fmla="*/ 368228 h 368228"/>
              <a:gd name="connsiteX1" fmla="*/ 78 w 641550"/>
              <a:gd name="connsiteY1" fmla="*/ 303265 h 368228"/>
              <a:gd name="connsiteX2" fmla="*/ 61602 w 641550"/>
              <a:gd name="connsiteY2" fmla="*/ 246138 h 368228"/>
              <a:gd name="connsiteX3" fmla="*/ 35235 w 641550"/>
              <a:gd name="connsiteY3" fmla="*/ 162645 h 368228"/>
              <a:gd name="connsiteX4" fmla="*/ 136310 w 641550"/>
              <a:gd name="connsiteY4" fmla="*/ 131884 h 368228"/>
              <a:gd name="connsiteX5" fmla="*/ 131915 w 641550"/>
              <a:gd name="connsiteY5" fmla="*/ 74757 h 368228"/>
              <a:gd name="connsiteX6" fmla="*/ 228596 w 641550"/>
              <a:gd name="connsiteY6" fmla="*/ 79151 h 368228"/>
              <a:gd name="connsiteX7" fmla="*/ 285725 w 641550"/>
              <a:gd name="connsiteY7" fmla="*/ 52 h 368228"/>
              <a:gd name="connsiteX8" fmla="*/ 399984 w 641550"/>
              <a:gd name="connsiteY8" fmla="*/ 65968 h 368228"/>
              <a:gd name="connsiteX9" fmla="*/ 492270 w 641550"/>
              <a:gd name="connsiteY9" fmla="*/ 4447 h 368228"/>
              <a:gd name="connsiteX10" fmla="*/ 536215 w 641550"/>
              <a:gd name="connsiteY10" fmla="*/ 127490 h 368228"/>
              <a:gd name="connsiteX11" fmla="*/ 637291 w 641550"/>
              <a:gd name="connsiteY11" fmla="*/ 109912 h 368228"/>
              <a:gd name="connsiteX12" fmla="*/ 624107 w 641550"/>
              <a:gd name="connsiteY12" fmla="*/ 219772 h 368228"/>
              <a:gd name="connsiteX0" fmla="*/ 76684 w 641697"/>
              <a:gd name="connsiteY0" fmla="*/ 368228 h 368228"/>
              <a:gd name="connsiteX1" fmla="*/ 225 w 641697"/>
              <a:gd name="connsiteY1" fmla="*/ 303265 h 368228"/>
              <a:gd name="connsiteX2" fmla="*/ 61749 w 641697"/>
              <a:gd name="connsiteY2" fmla="*/ 246138 h 368228"/>
              <a:gd name="connsiteX3" fmla="*/ 35382 w 641697"/>
              <a:gd name="connsiteY3" fmla="*/ 162645 h 368228"/>
              <a:gd name="connsiteX4" fmla="*/ 136457 w 641697"/>
              <a:gd name="connsiteY4" fmla="*/ 131884 h 368228"/>
              <a:gd name="connsiteX5" fmla="*/ 132062 w 641697"/>
              <a:gd name="connsiteY5" fmla="*/ 74757 h 368228"/>
              <a:gd name="connsiteX6" fmla="*/ 228743 w 641697"/>
              <a:gd name="connsiteY6" fmla="*/ 79151 h 368228"/>
              <a:gd name="connsiteX7" fmla="*/ 285872 w 641697"/>
              <a:gd name="connsiteY7" fmla="*/ 52 h 368228"/>
              <a:gd name="connsiteX8" fmla="*/ 400131 w 641697"/>
              <a:gd name="connsiteY8" fmla="*/ 65968 h 368228"/>
              <a:gd name="connsiteX9" fmla="*/ 492417 w 641697"/>
              <a:gd name="connsiteY9" fmla="*/ 4447 h 368228"/>
              <a:gd name="connsiteX10" fmla="*/ 536362 w 641697"/>
              <a:gd name="connsiteY10" fmla="*/ 127490 h 368228"/>
              <a:gd name="connsiteX11" fmla="*/ 637438 w 641697"/>
              <a:gd name="connsiteY11" fmla="*/ 109912 h 368228"/>
              <a:gd name="connsiteX12" fmla="*/ 624254 w 641697"/>
              <a:gd name="connsiteY12" fmla="*/ 219772 h 368228"/>
              <a:gd name="connsiteX0" fmla="*/ 76684 w 638562"/>
              <a:gd name="connsiteY0" fmla="*/ 368228 h 368228"/>
              <a:gd name="connsiteX1" fmla="*/ 225 w 638562"/>
              <a:gd name="connsiteY1" fmla="*/ 303265 h 368228"/>
              <a:gd name="connsiteX2" fmla="*/ 61749 w 638562"/>
              <a:gd name="connsiteY2" fmla="*/ 246138 h 368228"/>
              <a:gd name="connsiteX3" fmla="*/ 35382 w 638562"/>
              <a:gd name="connsiteY3" fmla="*/ 162645 h 368228"/>
              <a:gd name="connsiteX4" fmla="*/ 136457 w 638562"/>
              <a:gd name="connsiteY4" fmla="*/ 131884 h 368228"/>
              <a:gd name="connsiteX5" fmla="*/ 132062 w 638562"/>
              <a:gd name="connsiteY5" fmla="*/ 74757 h 368228"/>
              <a:gd name="connsiteX6" fmla="*/ 228743 w 638562"/>
              <a:gd name="connsiteY6" fmla="*/ 79151 h 368228"/>
              <a:gd name="connsiteX7" fmla="*/ 285872 w 638562"/>
              <a:gd name="connsiteY7" fmla="*/ 52 h 368228"/>
              <a:gd name="connsiteX8" fmla="*/ 400131 w 638562"/>
              <a:gd name="connsiteY8" fmla="*/ 65968 h 368228"/>
              <a:gd name="connsiteX9" fmla="*/ 492417 w 638562"/>
              <a:gd name="connsiteY9" fmla="*/ 4447 h 368228"/>
              <a:gd name="connsiteX10" fmla="*/ 536362 w 638562"/>
              <a:gd name="connsiteY10" fmla="*/ 127490 h 368228"/>
              <a:gd name="connsiteX11" fmla="*/ 637438 w 638562"/>
              <a:gd name="connsiteY11" fmla="*/ 109912 h 368228"/>
              <a:gd name="connsiteX12" fmla="*/ 593278 w 638562"/>
              <a:gd name="connsiteY12" fmla="*/ 257631 h 368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8562" h="368228">
                <a:moveTo>
                  <a:pt x="76684" y="368228"/>
                </a:moveTo>
                <a:cubicBezTo>
                  <a:pt x="56908" y="347354"/>
                  <a:pt x="-4170" y="344264"/>
                  <a:pt x="225" y="303265"/>
                </a:cubicBezTo>
                <a:cubicBezTo>
                  <a:pt x="4620" y="262266"/>
                  <a:pt x="55890" y="269575"/>
                  <a:pt x="61749" y="246138"/>
                </a:cubicBezTo>
                <a:cubicBezTo>
                  <a:pt x="67608" y="222701"/>
                  <a:pt x="22931" y="181687"/>
                  <a:pt x="35382" y="162645"/>
                </a:cubicBezTo>
                <a:cubicBezTo>
                  <a:pt x="47833" y="143603"/>
                  <a:pt x="120344" y="146532"/>
                  <a:pt x="136457" y="131884"/>
                </a:cubicBezTo>
                <a:cubicBezTo>
                  <a:pt x="152570" y="117236"/>
                  <a:pt x="116681" y="83546"/>
                  <a:pt x="132062" y="74757"/>
                </a:cubicBezTo>
                <a:cubicBezTo>
                  <a:pt x="147443" y="65968"/>
                  <a:pt x="203108" y="91602"/>
                  <a:pt x="228743" y="79151"/>
                </a:cubicBezTo>
                <a:cubicBezTo>
                  <a:pt x="254378" y="66700"/>
                  <a:pt x="257307" y="2249"/>
                  <a:pt x="285872" y="52"/>
                </a:cubicBezTo>
                <a:cubicBezTo>
                  <a:pt x="314437" y="-2145"/>
                  <a:pt x="365707" y="65236"/>
                  <a:pt x="400131" y="65968"/>
                </a:cubicBezTo>
                <a:cubicBezTo>
                  <a:pt x="434555" y="66700"/>
                  <a:pt x="469712" y="-5807"/>
                  <a:pt x="492417" y="4447"/>
                </a:cubicBezTo>
                <a:cubicBezTo>
                  <a:pt x="515122" y="14701"/>
                  <a:pt x="512192" y="109913"/>
                  <a:pt x="536362" y="127490"/>
                </a:cubicBezTo>
                <a:cubicBezTo>
                  <a:pt x="560532" y="145067"/>
                  <a:pt x="627952" y="88222"/>
                  <a:pt x="637438" y="109912"/>
                </a:cubicBezTo>
                <a:cubicBezTo>
                  <a:pt x="646924" y="131602"/>
                  <a:pt x="593278" y="257631"/>
                  <a:pt x="593278" y="257631"/>
                </a:cubicBezTo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770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 flipH="1">
            <a:off x="273178" y="5698676"/>
            <a:ext cx="791321" cy="1013728"/>
            <a:chOff x="5381882" y="3117129"/>
            <a:chExt cx="1231640" cy="1577804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Freeform 4"/>
          <p:cNvSpPr/>
          <p:nvPr/>
        </p:nvSpPr>
        <p:spPr>
          <a:xfrm flipH="1">
            <a:off x="399279" y="5949920"/>
            <a:ext cx="527449" cy="400419"/>
          </a:xfrm>
          <a:custGeom>
            <a:avLst/>
            <a:gdLst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92406"/>
              <a:gd name="connsiteY0" fmla="*/ 55949 h 570684"/>
              <a:gd name="connsiteX1" fmla="*/ 0 w 492406"/>
              <a:gd name="connsiteY1" fmla="*/ 229393 h 570684"/>
              <a:gd name="connsiteX2" fmla="*/ 78327 w 492406"/>
              <a:gd name="connsiteY2" fmla="*/ 184633 h 570684"/>
              <a:gd name="connsiteX3" fmla="*/ 50353 w 492406"/>
              <a:gd name="connsiteY3" fmla="*/ 352481 h 570684"/>
              <a:gd name="connsiteX4" fmla="*/ 128680 w 492406"/>
              <a:gd name="connsiteY4" fmla="*/ 279747 h 570684"/>
              <a:gd name="connsiteX5" fmla="*/ 117491 w 492406"/>
              <a:gd name="connsiteY5" fmla="*/ 464380 h 570684"/>
              <a:gd name="connsiteX6" fmla="*/ 201413 w 492406"/>
              <a:gd name="connsiteY6" fmla="*/ 335697 h 570684"/>
              <a:gd name="connsiteX7" fmla="*/ 190223 w 492406"/>
              <a:gd name="connsiteY7" fmla="*/ 570684 h 570684"/>
              <a:gd name="connsiteX8" fmla="*/ 285335 w 492406"/>
              <a:gd name="connsiteY8" fmla="*/ 330102 h 570684"/>
              <a:gd name="connsiteX9" fmla="*/ 330093 w 492406"/>
              <a:gd name="connsiteY9" fmla="*/ 492355 h 570684"/>
              <a:gd name="connsiteX10" fmla="*/ 346877 w 492406"/>
              <a:gd name="connsiteY10" fmla="*/ 296532 h 570684"/>
              <a:gd name="connsiteX11" fmla="*/ 419610 w 492406"/>
              <a:gd name="connsiteY11" fmla="*/ 414026 h 570684"/>
              <a:gd name="connsiteX12" fmla="*/ 419610 w 492406"/>
              <a:gd name="connsiteY12" fmla="*/ 201418 h 570684"/>
              <a:gd name="connsiteX13" fmla="*/ 481153 w 492406"/>
              <a:gd name="connsiteY13" fmla="*/ 318912 h 570684"/>
              <a:gd name="connsiteX14" fmla="*/ 469963 w 492406"/>
              <a:gd name="connsiteY14" fmla="*/ 95114 h 570684"/>
              <a:gd name="connsiteX15" fmla="*/ 262955 w 492406"/>
              <a:gd name="connsiteY15" fmla="*/ 0 h 570684"/>
              <a:gd name="connsiteX16" fmla="*/ 391636 w 492406"/>
              <a:gd name="connsiteY16" fmla="*/ 128684 h 570684"/>
              <a:gd name="connsiteX17" fmla="*/ 257361 w 492406"/>
              <a:gd name="connsiteY17" fmla="*/ 179038 h 570684"/>
              <a:gd name="connsiteX18" fmla="*/ 128680 w 492406"/>
              <a:gd name="connsiteY18" fmla="*/ 95114 h 570684"/>
              <a:gd name="connsiteX19" fmla="*/ 240576 w 492406"/>
              <a:gd name="connsiteY19" fmla="*/ 5595 h 570684"/>
              <a:gd name="connsiteX20" fmla="*/ 55948 w 492406"/>
              <a:gd name="connsiteY20" fmla="*/ 55949 h 570684"/>
              <a:gd name="connsiteX0" fmla="*/ 55948 w 501600"/>
              <a:gd name="connsiteY0" fmla="*/ 55949 h 570684"/>
              <a:gd name="connsiteX1" fmla="*/ 0 w 501600"/>
              <a:gd name="connsiteY1" fmla="*/ 229393 h 570684"/>
              <a:gd name="connsiteX2" fmla="*/ 78327 w 501600"/>
              <a:gd name="connsiteY2" fmla="*/ 184633 h 570684"/>
              <a:gd name="connsiteX3" fmla="*/ 50353 w 501600"/>
              <a:gd name="connsiteY3" fmla="*/ 352481 h 570684"/>
              <a:gd name="connsiteX4" fmla="*/ 128680 w 501600"/>
              <a:gd name="connsiteY4" fmla="*/ 279747 h 570684"/>
              <a:gd name="connsiteX5" fmla="*/ 117491 w 501600"/>
              <a:gd name="connsiteY5" fmla="*/ 464380 h 570684"/>
              <a:gd name="connsiteX6" fmla="*/ 201413 w 501600"/>
              <a:gd name="connsiteY6" fmla="*/ 335697 h 570684"/>
              <a:gd name="connsiteX7" fmla="*/ 190223 w 501600"/>
              <a:gd name="connsiteY7" fmla="*/ 570684 h 570684"/>
              <a:gd name="connsiteX8" fmla="*/ 285335 w 501600"/>
              <a:gd name="connsiteY8" fmla="*/ 330102 h 570684"/>
              <a:gd name="connsiteX9" fmla="*/ 330093 w 501600"/>
              <a:gd name="connsiteY9" fmla="*/ 492355 h 570684"/>
              <a:gd name="connsiteX10" fmla="*/ 346877 w 501600"/>
              <a:gd name="connsiteY10" fmla="*/ 296532 h 570684"/>
              <a:gd name="connsiteX11" fmla="*/ 419610 w 501600"/>
              <a:gd name="connsiteY11" fmla="*/ 414026 h 570684"/>
              <a:gd name="connsiteX12" fmla="*/ 419610 w 501600"/>
              <a:gd name="connsiteY12" fmla="*/ 201418 h 570684"/>
              <a:gd name="connsiteX13" fmla="*/ 481153 w 501600"/>
              <a:gd name="connsiteY13" fmla="*/ 318912 h 570684"/>
              <a:gd name="connsiteX14" fmla="*/ 469963 w 501600"/>
              <a:gd name="connsiteY14" fmla="*/ 95114 h 570684"/>
              <a:gd name="connsiteX15" fmla="*/ 262955 w 501600"/>
              <a:gd name="connsiteY15" fmla="*/ 0 h 570684"/>
              <a:gd name="connsiteX16" fmla="*/ 391636 w 501600"/>
              <a:gd name="connsiteY16" fmla="*/ 128684 h 570684"/>
              <a:gd name="connsiteX17" fmla="*/ 257361 w 501600"/>
              <a:gd name="connsiteY17" fmla="*/ 179038 h 570684"/>
              <a:gd name="connsiteX18" fmla="*/ 128680 w 501600"/>
              <a:gd name="connsiteY18" fmla="*/ 95114 h 570684"/>
              <a:gd name="connsiteX19" fmla="*/ 240576 w 501600"/>
              <a:gd name="connsiteY19" fmla="*/ 5595 h 570684"/>
              <a:gd name="connsiteX20" fmla="*/ 55948 w 501600"/>
              <a:gd name="connsiteY20" fmla="*/ 55949 h 570684"/>
              <a:gd name="connsiteX0" fmla="*/ 55948 w 492406"/>
              <a:gd name="connsiteY0" fmla="*/ 55949 h 570684"/>
              <a:gd name="connsiteX1" fmla="*/ 0 w 492406"/>
              <a:gd name="connsiteY1" fmla="*/ 229393 h 570684"/>
              <a:gd name="connsiteX2" fmla="*/ 78327 w 492406"/>
              <a:gd name="connsiteY2" fmla="*/ 184633 h 570684"/>
              <a:gd name="connsiteX3" fmla="*/ 50353 w 492406"/>
              <a:gd name="connsiteY3" fmla="*/ 352481 h 570684"/>
              <a:gd name="connsiteX4" fmla="*/ 128680 w 492406"/>
              <a:gd name="connsiteY4" fmla="*/ 279747 h 570684"/>
              <a:gd name="connsiteX5" fmla="*/ 117491 w 492406"/>
              <a:gd name="connsiteY5" fmla="*/ 464380 h 570684"/>
              <a:gd name="connsiteX6" fmla="*/ 201413 w 492406"/>
              <a:gd name="connsiteY6" fmla="*/ 335697 h 570684"/>
              <a:gd name="connsiteX7" fmla="*/ 190223 w 492406"/>
              <a:gd name="connsiteY7" fmla="*/ 570684 h 570684"/>
              <a:gd name="connsiteX8" fmla="*/ 285335 w 492406"/>
              <a:gd name="connsiteY8" fmla="*/ 330102 h 570684"/>
              <a:gd name="connsiteX9" fmla="*/ 330093 w 492406"/>
              <a:gd name="connsiteY9" fmla="*/ 492355 h 570684"/>
              <a:gd name="connsiteX10" fmla="*/ 346877 w 492406"/>
              <a:gd name="connsiteY10" fmla="*/ 296532 h 570684"/>
              <a:gd name="connsiteX11" fmla="*/ 419610 w 492406"/>
              <a:gd name="connsiteY11" fmla="*/ 414026 h 570684"/>
              <a:gd name="connsiteX12" fmla="*/ 419610 w 492406"/>
              <a:gd name="connsiteY12" fmla="*/ 288770 h 570684"/>
              <a:gd name="connsiteX13" fmla="*/ 481153 w 492406"/>
              <a:gd name="connsiteY13" fmla="*/ 318912 h 570684"/>
              <a:gd name="connsiteX14" fmla="*/ 469963 w 492406"/>
              <a:gd name="connsiteY14" fmla="*/ 95114 h 570684"/>
              <a:gd name="connsiteX15" fmla="*/ 262955 w 492406"/>
              <a:gd name="connsiteY15" fmla="*/ 0 h 570684"/>
              <a:gd name="connsiteX16" fmla="*/ 391636 w 492406"/>
              <a:gd name="connsiteY16" fmla="*/ 128684 h 570684"/>
              <a:gd name="connsiteX17" fmla="*/ 257361 w 492406"/>
              <a:gd name="connsiteY17" fmla="*/ 179038 h 570684"/>
              <a:gd name="connsiteX18" fmla="*/ 128680 w 492406"/>
              <a:gd name="connsiteY18" fmla="*/ 95114 h 570684"/>
              <a:gd name="connsiteX19" fmla="*/ 240576 w 492406"/>
              <a:gd name="connsiteY19" fmla="*/ 5595 h 570684"/>
              <a:gd name="connsiteX20" fmla="*/ 55948 w 492406"/>
              <a:gd name="connsiteY20" fmla="*/ 55949 h 570684"/>
              <a:gd name="connsiteX0" fmla="*/ 55948 w 523170"/>
              <a:gd name="connsiteY0" fmla="*/ 55949 h 570684"/>
              <a:gd name="connsiteX1" fmla="*/ 0 w 523170"/>
              <a:gd name="connsiteY1" fmla="*/ 229393 h 570684"/>
              <a:gd name="connsiteX2" fmla="*/ 78327 w 523170"/>
              <a:gd name="connsiteY2" fmla="*/ 184633 h 570684"/>
              <a:gd name="connsiteX3" fmla="*/ 50353 w 523170"/>
              <a:gd name="connsiteY3" fmla="*/ 352481 h 570684"/>
              <a:gd name="connsiteX4" fmla="*/ 128680 w 523170"/>
              <a:gd name="connsiteY4" fmla="*/ 279747 h 570684"/>
              <a:gd name="connsiteX5" fmla="*/ 117491 w 523170"/>
              <a:gd name="connsiteY5" fmla="*/ 464380 h 570684"/>
              <a:gd name="connsiteX6" fmla="*/ 201413 w 523170"/>
              <a:gd name="connsiteY6" fmla="*/ 335697 h 570684"/>
              <a:gd name="connsiteX7" fmla="*/ 190223 w 523170"/>
              <a:gd name="connsiteY7" fmla="*/ 570684 h 570684"/>
              <a:gd name="connsiteX8" fmla="*/ 285335 w 523170"/>
              <a:gd name="connsiteY8" fmla="*/ 330102 h 570684"/>
              <a:gd name="connsiteX9" fmla="*/ 330093 w 523170"/>
              <a:gd name="connsiteY9" fmla="*/ 492355 h 570684"/>
              <a:gd name="connsiteX10" fmla="*/ 346877 w 523170"/>
              <a:gd name="connsiteY10" fmla="*/ 296532 h 570684"/>
              <a:gd name="connsiteX11" fmla="*/ 419610 w 523170"/>
              <a:gd name="connsiteY11" fmla="*/ 414026 h 570684"/>
              <a:gd name="connsiteX12" fmla="*/ 419610 w 523170"/>
              <a:gd name="connsiteY12" fmla="*/ 288770 h 570684"/>
              <a:gd name="connsiteX13" fmla="*/ 521470 w 523170"/>
              <a:gd name="connsiteY13" fmla="*/ 265156 h 570684"/>
              <a:gd name="connsiteX14" fmla="*/ 469963 w 523170"/>
              <a:gd name="connsiteY14" fmla="*/ 95114 h 570684"/>
              <a:gd name="connsiteX15" fmla="*/ 262955 w 523170"/>
              <a:gd name="connsiteY15" fmla="*/ 0 h 570684"/>
              <a:gd name="connsiteX16" fmla="*/ 391636 w 523170"/>
              <a:gd name="connsiteY16" fmla="*/ 128684 h 570684"/>
              <a:gd name="connsiteX17" fmla="*/ 257361 w 523170"/>
              <a:gd name="connsiteY17" fmla="*/ 179038 h 570684"/>
              <a:gd name="connsiteX18" fmla="*/ 128680 w 523170"/>
              <a:gd name="connsiteY18" fmla="*/ 95114 h 570684"/>
              <a:gd name="connsiteX19" fmla="*/ 240576 w 523170"/>
              <a:gd name="connsiteY19" fmla="*/ 5595 h 570684"/>
              <a:gd name="connsiteX20" fmla="*/ 55948 w 523170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21973"/>
              <a:gd name="connsiteY0" fmla="*/ 55949 h 570684"/>
              <a:gd name="connsiteX1" fmla="*/ 0 w 521973"/>
              <a:gd name="connsiteY1" fmla="*/ 229393 h 570684"/>
              <a:gd name="connsiteX2" fmla="*/ 78327 w 521973"/>
              <a:gd name="connsiteY2" fmla="*/ 184633 h 570684"/>
              <a:gd name="connsiteX3" fmla="*/ 50353 w 521973"/>
              <a:gd name="connsiteY3" fmla="*/ 352481 h 570684"/>
              <a:gd name="connsiteX4" fmla="*/ 128680 w 521973"/>
              <a:gd name="connsiteY4" fmla="*/ 279747 h 570684"/>
              <a:gd name="connsiteX5" fmla="*/ 117491 w 521973"/>
              <a:gd name="connsiteY5" fmla="*/ 464380 h 570684"/>
              <a:gd name="connsiteX6" fmla="*/ 201413 w 521973"/>
              <a:gd name="connsiteY6" fmla="*/ 335697 h 570684"/>
              <a:gd name="connsiteX7" fmla="*/ 190223 w 521973"/>
              <a:gd name="connsiteY7" fmla="*/ 570684 h 570684"/>
              <a:gd name="connsiteX8" fmla="*/ 285335 w 521973"/>
              <a:gd name="connsiteY8" fmla="*/ 330102 h 570684"/>
              <a:gd name="connsiteX9" fmla="*/ 330093 w 521973"/>
              <a:gd name="connsiteY9" fmla="*/ 492355 h 570684"/>
              <a:gd name="connsiteX10" fmla="*/ 346877 w 521973"/>
              <a:gd name="connsiteY10" fmla="*/ 296532 h 570684"/>
              <a:gd name="connsiteX11" fmla="*/ 419610 w 521973"/>
              <a:gd name="connsiteY11" fmla="*/ 414026 h 570684"/>
              <a:gd name="connsiteX12" fmla="*/ 446488 w 521973"/>
              <a:gd name="connsiteY12" fmla="*/ 312288 h 570684"/>
              <a:gd name="connsiteX13" fmla="*/ 521470 w 521973"/>
              <a:gd name="connsiteY13" fmla="*/ 265156 h 570684"/>
              <a:gd name="connsiteX14" fmla="*/ 469963 w 521973"/>
              <a:gd name="connsiteY14" fmla="*/ 95114 h 570684"/>
              <a:gd name="connsiteX15" fmla="*/ 262955 w 521973"/>
              <a:gd name="connsiteY15" fmla="*/ 0 h 570684"/>
              <a:gd name="connsiteX16" fmla="*/ 391636 w 521973"/>
              <a:gd name="connsiteY16" fmla="*/ 128684 h 570684"/>
              <a:gd name="connsiteX17" fmla="*/ 257361 w 521973"/>
              <a:gd name="connsiteY17" fmla="*/ 179038 h 570684"/>
              <a:gd name="connsiteX18" fmla="*/ 128680 w 521973"/>
              <a:gd name="connsiteY18" fmla="*/ 95114 h 570684"/>
              <a:gd name="connsiteX19" fmla="*/ 240576 w 521973"/>
              <a:gd name="connsiteY19" fmla="*/ 5595 h 570684"/>
              <a:gd name="connsiteX20" fmla="*/ 55948 w 521973"/>
              <a:gd name="connsiteY20" fmla="*/ 55949 h 570684"/>
              <a:gd name="connsiteX0" fmla="*/ 55948 w 521973"/>
              <a:gd name="connsiteY0" fmla="*/ 55949 h 570684"/>
              <a:gd name="connsiteX1" fmla="*/ 0 w 521973"/>
              <a:gd name="connsiteY1" fmla="*/ 229393 h 570684"/>
              <a:gd name="connsiteX2" fmla="*/ 78327 w 521973"/>
              <a:gd name="connsiteY2" fmla="*/ 184633 h 570684"/>
              <a:gd name="connsiteX3" fmla="*/ 50353 w 521973"/>
              <a:gd name="connsiteY3" fmla="*/ 352481 h 570684"/>
              <a:gd name="connsiteX4" fmla="*/ 128680 w 521973"/>
              <a:gd name="connsiteY4" fmla="*/ 279747 h 570684"/>
              <a:gd name="connsiteX5" fmla="*/ 117491 w 521973"/>
              <a:gd name="connsiteY5" fmla="*/ 464380 h 570684"/>
              <a:gd name="connsiteX6" fmla="*/ 201413 w 521973"/>
              <a:gd name="connsiteY6" fmla="*/ 335697 h 570684"/>
              <a:gd name="connsiteX7" fmla="*/ 190223 w 521973"/>
              <a:gd name="connsiteY7" fmla="*/ 570684 h 570684"/>
              <a:gd name="connsiteX8" fmla="*/ 285335 w 521973"/>
              <a:gd name="connsiteY8" fmla="*/ 330102 h 570684"/>
              <a:gd name="connsiteX9" fmla="*/ 330093 w 521973"/>
              <a:gd name="connsiteY9" fmla="*/ 492355 h 570684"/>
              <a:gd name="connsiteX10" fmla="*/ 346877 w 521973"/>
              <a:gd name="connsiteY10" fmla="*/ 296532 h 570684"/>
              <a:gd name="connsiteX11" fmla="*/ 419610 w 521973"/>
              <a:gd name="connsiteY11" fmla="*/ 414026 h 570684"/>
              <a:gd name="connsiteX12" fmla="*/ 446488 w 521973"/>
              <a:gd name="connsiteY12" fmla="*/ 312288 h 570684"/>
              <a:gd name="connsiteX13" fmla="*/ 521470 w 521973"/>
              <a:gd name="connsiteY13" fmla="*/ 265156 h 570684"/>
              <a:gd name="connsiteX14" fmla="*/ 469963 w 521973"/>
              <a:gd name="connsiteY14" fmla="*/ 95114 h 570684"/>
              <a:gd name="connsiteX15" fmla="*/ 262955 w 521973"/>
              <a:gd name="connsiteY15" fmla="*/ 0 h 570684"/>
              <a:gd name="connsiteX16" fmla="*/ 391636 w 521973"/>
              <a:gd name="connsiteY16" fmla="*/ 128684 h 570684"/>
              <a:gd name="connsiteX17" fmla="*/ 257361 w 521973"/>
              <a:gd name="connsiteY17" fmla="*/ 179038 h 570684"/>
              <a:gd name="connsiteX18" fmla="*/ 128680 w 521973"/>
              <a:gd name="connsiteY18" fmla="*/ 95114 h 570684"/>
              <a:gd name="connsiteX19" fmla="*/ 240576 w 521973"/>
              <a:gd name="connsiteY19" fmla="*/ 5595 h 570684"/>
              <a:gd name="connsiteX20" fmla="*/ 55948 w 521973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19610 w 528877"/>
              <a:gd name="connsiteY11" fmla="*/ 414026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29689 w 528877"/>
              <a:gd name="connsiteY11" fmla="*/ 38378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3518 w 528877"/>
              <a:gd name="connsiteY10" fmla="*/ 340208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16654 w 528877"/>
              <a:gd name="connsiteY9" fmla="*/ 381484 h 570684"/>
              <a:gd name="connsiteX10" fmla="*/ 343518 w 528877"/>
              <a:gd name="connsiteY10" fmla="*/ 340208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464380"/>
              <a:gd name="connsiteX1" fmla="*/ 0 w 528877"/>
              <a:gd name="connsiteY1" fmla="*/ 229393 h 464380"/>
              <a:gd name="connsiteX2" fmla="*/ 78327 w 528877"/>
              <a:gd name="connsiteY2" fmla="*/ 184633 h 464380"/>
              <a:gd name="connsiteX3" fmla="*/ 50353 w 528877"/>
              <a:gd name="connsiteY3" fmla="*/ 352481 h 464380"/>
              <a:gd name="connsiteX4" fmla="*/ 128680 w 528877"/>
              <a:gd name="connsiteY4" fmla="*/ 279747 h 464380"/>
              <a:gd name="connsiteX5" fmla="*/ 117491 w 528877"/>
              <a:gd name="connsiteY5" fmla="*/ 464380 h 464380"/>
              <a:gd name="connsiteX6" fmla="*/ 201413 w 528877"/>
              <a:gd name="connsiteY6" fmla="*/ 335697 h 464380"/>
              <a:gd name="connsiteX7" fmla="*/ 237260 w 528877"/>
              <a:gd name="connsiteY7" fmla="*/ 406058 h 464380"/>
              <a:gd name="connsiteX8" fmla="*/ 285335 w 528877"/>
              <a:gd name="connsiteY8" fmla="*/ 330102 h 464380"/>
              <a:gd name="connsiteX9" fmla="*/ 316654 w 528877"/>
              <a:gd name="connsiteY9" fmla="*/ 381484 h 464380"/>
              <a:gd name="connsiteX10" fmla="*/ 343518 w 528877"/>
              <a:gd name="connsiteY10" fmla="*/ 340208 h 464380"/>
              <a:gd name="connsiteX11" fmla="*/ 406171 w 528877"/>
              <a:gd name="connsiteY11" fmla="*/ 377069 h 464380"/>
              <a:gd name="connsiteX12" fmla="*/ 446488 w 528877"/>
              <a:gd name="connsiteY12" fmla="*/ 312288 h 464380"/>
              <a:gd name="connsiteX13" fmla="*/ 521470 w 528877"/>
              <a:gd name="connsiteY13" fmla="*/ 265156 h 464380"/>
              <a:gd name="connsiteX14" fmla="*/ 469963 w 528877"/>
              <a:gd name="connsiteY14" fmla="*/ 95114 h 464380"/>
              <a:gd name="connsiteX15" fmla="*/ 262955 w 528877"/>
              <a:gd name="connsiteY15" fmla="*/ 0 h 464380"/>
              <a:gd name="connsiteX16" fmla="*/ 391636 w 528877"/>
              <a:gd name="connsiteY16" fmla="*/ 128684 h 464380"/>
              <a:gd name="connsiteX17" fmla="*/ 257361 w 528877"/>
              <a:gd name="connsiteY17" fmla="*/ 179038 h 464380"/>
              <a:gd name="connsiteX18" fmla="*/ 128680 w 528877"/>
              <a:gd name="connsiteY18" fmla="*/ 95114 h 464380"/>
              <a:gd name="connsiteX19" fmla="*/ 240576 w 528877"/>
              <a:gd name="connsiteY19" fmla="*/ 5595 h 464380"/>
              <a:gd name="connsiteX20" fmla="*/ 55948 w 528877"/>
              <a:gd name="connsiteY20" fmla="*/ 55949 h 464380"/>
              <a:gd name="connsiteX0" fmla="*/ 55948 w 528877"/>
              <a:gd name="connsiteY0" fmla="*/ 55949 h 406058"/>
              <a:gd name="connsiteX1" fmla="*/ 0 w 528877"/>
              <a:gd name="connsiteY1" fmla="*/ 229393 h 406058"/>
              <a:gd name="connsiteX2" fmla="*/ 78327 w 528877"/>
              <a:gd name="connsiteY2" fmla="*/ 184633 h 406058"/>
              <a:gd name="connsiteX3" fmla="*/ 50353 w 528877"/>
              <a:gd name="connsiteY3" fmla="*/ 352481 h 406058"/>
              <a:gd name="connsiteX4" fmla="*/ 128680 w 528877"/>
              <a:gd name="connsiteY4" fmla="*/ 279747 h 406058"/>
              <a:gd name="connsiteX5" fmla="*/ 134290 w 528877"/>
              <a:gd name="connsiteY5" fmla="*/ 390467 h 406058"/>
              <a:gd name="connsiteX6" fmla="*/ 201413 w 528877"/>
              <a:gd name="connsiteY6" fmla="*/ 335697 h 406058"/>
              <a:gd name="connsiteX7" fmla="*/ 237260 w 528877"/>
              <a:gd name="connsiteY7" fmla="*/ 406058 h 406058"/>
              <a:gd name="connsiteX8" fmla="*/ 285335 w 528877"/>
              <a:gd name="connsiteY8" fmla="*/ 330102 h 406058"/>
              <a:gd name="connsiteX9" fmla="*/ 316654 w 528877"/>
              <a:gd name="connsiteY9" fmla="*/ 381484 h 406058"/>
              <a:gd name="connsiteX10" fmla="*/ 343518 w 528877"/>
              <a:gd name="connsiteY10" fmla="*/ 340208 h 406058"/>
              <a:gd name="connsiteX11" fmla="*/ 406171 w 528877"/>
              <a:gd name="connsiteY11" fmla="*/ 377069 h 406058"/>
              <a:gd name="connsiteX12" fmla="*/ 446488 w 528877"/>
              <a:gd name="connsiteY12" fmla="*/ 312288 h 406058"/>
              <a:gd name="connsiteX13" fmla="*/ 521470 w 528877"/>
              <a:gd name="connsiteY13" fmla="*/ 265156 h 406058"/>
              <a:gd name="connsiteX14" fmla="*/ 469963 w 528877"/>
              <a:gd name="connsiteY14" fmla="*/ 95114 h 406058"/>
              <a:gd name="connsiteX15" fmla="*/ 262955 w 528877"/>
              <a:gd name="connsiteY15" fmla="*/ 0 h 406058"/>
              <a:gd name="connsiteX16" fmla="*/ 391636 w 528877"/>
              <a:gd name="connsiteY16" fmla="*/ 128684 h 406058"/>
              <a:gd name="connsiteX17" fmla="*/ 257361 w 528877"/>
              <a:gd name="connsiteY17" fmla="*/ 179038 h 406058"/>
              <a:gd name="connsiteX18" fmla="*/ 128680 w 528877"/>
              <a:gd name="connsiteY18" fmla="*/ 95114 h 406058"/>
              <a:gd name="connsiteX19" fmla="*/ 240576 w 528877"/>
              <a:gd name="connsiteY19" fmla="*/ 5595 h 406058"/>
              <a:gd name="connsiteX20" fmla="*/ 55948 w 528877"/>
              <a:gd name="connsiteY20" fmla="*/ 55949 h 406058"/>
              <a:gd name="connsiteX0" fmla="*/ 55948 w 528877"/>
              <a:gd name="connsiteY0" fmla="*/ 55949 h 406058"/>
              <a:gd name="connsiteX1" fmla="*/ 0 w 528877"/>
              <a:gd name="connsiteY1" fmla="*/ 229393 h 406058"/>
              <a:gd name="connsiteX2" fmla="*/ 78327 w 528877"/>
              <a:gd name="connsiteY2" fmla="*/ 184633 h 406058"/>
              <a:gd name="connsiteX3" fmla="*/ 46993 w 528877"/>
              <a:gd name="connsiteY3" fmla="*/ 275208 h 406058"/>
              <a:gd name="connsiteX4" fmla="*/ 128680 w 528877"/>
              <a:gd name="connsiteY4" fmla="*/ 279747 h 406058"/>
              <a:gd name="connsiteX5" fmla="*/ 134290 w 528877"/>
              <a:gd name="connsiteY5" fmla="*/ 390467 h 406058"/>
              <a:gd name="connsiteX6" fmla="*/ 201413 w 528877"/>
              <a:gd name="connsiteY6" fmla="*/ 335697 h 406058"/>
              <a:gd name="connsiteX7" fmla="*/ 237260 w 528877"/>
              <a:gd name="connsiteY7" fmla="*/ 406058 h 406058"/>
              <a:gd name="connsiteX8" fmla="*/ 285335 w 528877"/>
              <a:gd name="connsiteY8" fmla="*/ 330102 h 406058"/>
              <a:gd name="connsiteX9" fmla="*/ 316654 w 528877"/>
              <a:gd name="connsiteY9" fmla="*/ 381484 h 406058"/>
              <a:gd name="connsiteX10" fmla="*/ 343518 w 528877"/>
              <a:gd name="connsiteY10" fmla="*/ 340208 h 406058"/>
              <a:gd name="connsiteX11" fmla="*/ 406171 w 528877"/>
              <a:gd name="connsiteY11" fmla="*/ 377069 h 406058"/>
              <a:gd name="connsiteX12" fmla="*/ 446488 w 528877"/>
              <a:gd name="connsiteY12" fmla="*/ 312288 h 406058"/>
              <a:gd name="connsiteX13" fmla="*/ 521470 w 528877"/>
              <a:gd name="connsiteY13" fmla="*/ 265156 h 406058"/>
              <a:gd name="connsiteX14" fmla="*/ 469963 w 528877"/>
              <a:gd name="connsiteY14" fmla="*/ 95114 h 406058"/>
              <a:gd name="connsiteX15" fmla="*/ 262955 w 528877"/>
              <a:gd name="connsiteY15" fmla="*/ 0 h 406058"/>
              <a:gd name="connsiteX16" fmla="*/ 391636 w 528877"/>
              <a:gd name="connsiteY16" fmla="*/ 128684 h 406058"/>
              <a:gd name="connsiteX17" fmla="*/ 257361 w 528877"/>
              <a:gd name="connsiteY17" fmla="*/ 179038 h 406058"/>
              <a:gd name="connsiteX18" fmla="*/ 128680 w 528877"/>
              <a:gd name="connsiteY18" fmla="*/ 95114 h 406058"/>
              <a:gd name="connsiteX19" fmla="*/ 240576 w 528877"/>
              <a:gd name="connsiteY19" fmla="*/ 5595 h 406058"/>
              <a:gd name="connsiteX20" fmla="*/ 55948 w 528877"/>
              <a:gd name="connsiteY20" fmla="*/ 55949 h 406058"/>
              <a:gd name="connsiteX0" fmla="*/ 22351 w 495280"/>
              <a:gd name="connsiteY0" fmla="*/ 55949 h 406058"/>
              <a:gd name="connsiteX1" fmla="*/ 0 w 495280"/>
              <a:gd name="connsiteY1" fmla="*/ 182357 h 406058"/>
              <a:gd name="connsiteX2" fmla="*/ 44730 w 495280"/>
              <a:gd name="connsiteY2" fmla="*/ 184633 h 406058"/>
              <a:gd name="connsiteX3" fmla="*/ 13396 w 495280"/>
              <a:gd name="connsiteY3" fmla="*/ 275208 h 406058"/>
              <a:gd name="connsiteX4" fmla="*/ 95083 w 495280"/>
              <a:gd name="connsiteY4" fmla="*/ 279747 h 406058"/>
              <a:gd name="connsiteX5" fmla="*/ 100693 w 495280"/>
              <a:gd name="connsiteY5" fmla="*/ 390467 h 406058"/>
              <a:gd name="connsiteX6" fmla="*/ 167816 w 495280"/>
              <a:gd name="connsiteY6" fmla="*/ 335697 h 406058"/>
              <a:gd name="connsiteX7" fmla="*/ 203663 w 495280"/>
              <a:gd name="connsiteY7" fmla="*/ 406058 h 406058"/>
              <a:gd name="connsiteX8" fmla="*/ 251738 w 495280"/>
              <a:gd name="connsiteY8" fmla="*/ 330102 h 406058"/>
              <a:gd name="connsiteX9" fmla="*/ 283057 w 495280"/>
              <a:gd name="connsiteY9" fmla="*/ 381484 h 406058"/>
              <a:gd name="connsiteX10" fmla="*/ 309921 w 495280"/>
              <a:gd name="connsiteY10" fmla="*/ 340208 h 406058"/>
              <a:gd name="connsiteX11" fmla="*/ 372574 w 495280"/>
              <a:gd name="connsiteY11" fmla="*/ 377069 h 406058"/>
              <a:gd name="connsiteX12" fmla="*/ 412891 w 495280"/>
              <a:gd name="connsiteY12" fmla="*/ 312288 h 406058"/>
              <a:gd name="connsiteX13" fmla="*/ 487873 w 495280"/>
              <a:gd name="connsiteY13" fmla="*/ 265156 h 406058"/>
              <a:gd name="connsiteX14" fmla="*/ 436366 w 495280"/>
              <a:gd name="connsiteY14" fmla="*/ 95114 h 406058"/>
              <a:gd name="connsiteX15" fmla="*/ 229358 w 495280"/>
              <a:gd name="connsiteY15" fmla="*/ 0 h 406058"/>
              <a:gd name="connsiteX16" fmla="*/ 358039 w 495280"/>
              <a:gd name="connsiteY16" fmla="*/ 128684 h 406058"/>
              <a:gd name="connsiteX17" fmla="*/ 223764 w 495280"/>
              <a:gd name="connsiteY17" fmla="*/ 179038 h 406058"/>
              <a:gd name="connsiteX18" fmla="*/ 95083 w 495280"/>
              <a:gd name="connsiteY18" fmla="*/ 95114 h 406058"/>
              <a:gd name="connsiteX19" fmla="*/ 206979 w 495280"/>
              <a:gd name="connsiteY19" fmla="*/ 5595 h 406058"/>
              <a:gd name="connsiteX20" fmla="*/ 22351 w 495280"/>
              <a:gd name="connsiteY20" fmla="*/ 55949 h 406058"/>
              <a:gd name="connsiteX0" fmla="*/ 26030 w 498959"/>
              <a:gd name="connsiteY0" fmla="*/ 55949 h 406058"/>
              <a:gd name="connsiteX1" fmla="*/ 3679 w 498959"/>
              <a:gd name="connsiteY1" fmla="*/ 182357 h 406058"/>
              <a:gd name="connsiteX2" fmla="*/ 48409 w 498959"/>
              <a:gd name="connsiteY2" fmla="*/ 184633 h 406058"/>
              <a:gd name="connsiteX3" fmla="*/ 17075 w 498959"/>
              <a:gd name="connsiteY3" fmla="*/ 275208 h 406058"/>
              <a:gd name="connsiteX4" fmla="*/ 98762 w 498959"/>
              <a:gd name="connsiteY4" fmla="*/ 279747 h 406058"/>
              <a:gd name="connsiteX5" fmla="*/ 104372 w 498959"/>
              <a:gd name="connsiteY5" fmla="*/ 390467 h 406058"/>
              <a:gd name="connsiteX6" fmla="*/ 171495 w 498959"/>
              <a:gd name="connsiteY6" fmla="*/ 335697 h 406058"/>
              <a:gd name="connsiteX7" fmla="*/ 207342 w 498959"/>
              <a:gd name="connsiteY7" fmla="*/ 406058 h 406058"/>
              <a:gd name="connsiteX8" fmla="*/ 255417 w 498959"/>
              <a:gd name="connsiteY8" fmla="*/ 330102 h 406058"/>
              <a:gd name="connsiteX9" fmla="*/ 286736 w 498959"/>
              <a:gd name="connsiteY9" fmla="*/ 381484 h 406058"/>
              <a:gd name="connsiteX10" fmla="*/ 313600 w 498959"/>
              <a:gd name="connsiteY10" fmla="*/ 340208 h 406058"/>
              <a:gd name="connsiteX11" fmla="*/ 376253 w 498959"/>
              <a:gd name="connsiteY11" fmla="*/ 377069 h 406058"/>
              <a:gd name="connsiteX12" fmla="*/ 416570 w 498959"/>
              <a:gd name="connsiteY12" fmla="*/ 312288 h 406058"/>
              <a:gd name="connsiteX13" fmla="*/ 491552 w 498959"/>
              <a:gd name="connsiteY13" fmla="*/ 265156 h 406058"/>
              <a:gd name="connsiteX14" fmla="*/ 440045 w 498959"/>
              <a:gd name="connsiteY14" fmla="*/ 95114 h 406058"/>
              <a:gd name="connsiteX15" fmla="*/ 233037 w 498959"/>
              <a:gd name="connsiteY15" fmla="*/ 0 h 406058"/>
              <a:gd name="connsiteX16" fmla="*/ 361718 w 498959"/>
              <a:gd name="connsiteY16" fmla="*/ 128684 h 406058"/>
              <a:gd name="connsiteX17" fmla="*/ 227443 w 498959"/>
              <a:gd name="connsiteY17" fmla="*/ 179038 h 406058"/>
              <a:gd name="connsiteX18" fmla="*/ 98762 w 498959"/>
              <a:gd name="connsiteY18" fmla="*/ 95114 h 406058"/>
              <a:gd name="connsiteX19" fmla="*/ 210658 w 498959"/>
              <a:gd name="connsiteY19" fmla="*/ 5595 h 406058"/>
              <a:gd name="connsiteX20" fmla="*/ 26030 w 498959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25789 w 498718"/>
              <a:gd name="connsiteY0" fmla="*/ 55949 h 406058"/>
              <a:gd name="connsiteX1" fmla="*/ 3438 w 498718"/>
              <a:gd name="connsiteY1" fmla="*/ 182357 h 406058"/>
              <a:gd name="connsiteX2" fmla="*/ 44808 w 498718"/>
              <a:gd name="connsiteY2" fmla="*/ 211511 h 406058"/>
              <a:gd name="connsiteX3" fmla="*/ 16834 w 498718"/>
              <a:gd name="connsiteY3" fmla="*/ 275208 h 406058"/>
              <a:gd name="connsiteX4" fmla="*/ 98521 w 498718"/>
              <a:gd name="connsiteY4" fmla="*/ 279747 h 406058"/>
              <a:gd name="connsiteX5" fmla="*/ 104131 w 498718"/>
              <a:gd name="connsiteY5" fmla="*/ 390467 h 406058"/>
              <a:gd name="connsiteX6" fmla="*/ 171254 w 498718"/>
              <a:gd name="connsiteY6" fmla="*/ 335697 h 406058"/>
              <a:gd name="connsiteX7" fmla="*/ 207101 w 498718"/>
              <a:gd name="connsiteY7" fmla="*/ 406058 h 406058"/>
              <a:gd name="connsiteX8" fmla="*/ 255176 w 498718"/>
              <a:gd name="connsiteY8" fmla="*/ 330102 h 406058"/>
              <a:gd name="connsiteX9" fmla="*/ 286495 w 498718"/>
              <a:gd name="connsiteY9" fmla="*/ 381484 h 406058"/>
              <a:gd name="connsiteX10" fmla="*/ 313359 w 498718"/>
              <a:gd name="connsiteY10" fmla="*/ 340208 h 406058"/>
              <a:gd name="connsiteX11" fmla="*/ 376012 w 498718"/>
              <a:gd name="connsiteY11" fmla="*/ 377069 h 406058"/>
              <a:gd name="connsiteX12" fmla="*/ 416329 w 498718"/>
              <a:gd name="connsiteY12" fmla="*/ 312288 h 406058"/>
              <a:gd name="connsiteX13" fmla="*/ 491311 w 498718"/>
              <a:gd name="connsiteY13" fmla="*/ 265156 h 406058"/>
              <a:gd name="connsiteX14" fmla="*/ 439804 w 498718"/>
              <a:gd name="connsiteY14" fmla="*/ 95114 h 406058"/>
              <a:gd name="connsiteX15" fmla="*/ 232796 w 498718"/>
              <a:gd name="connsiteY15" fmla="*/ 0 h 406058"/>
              <a:gd name="connsiteX16" fmla="*/ 361477 w 498718"/>
              <a:gd name="connsiteY16" fmla="*/ 128684 h 406058"/>
              <a:gd name="connsiteX17" fmla="*/ 227202 w 498718"/>
              <a:gd name="connsiteY17" fmla="*/ 179038 h 406058"/>
              <a:gd name="connsiteX18" fmla="*/ 98521 w 498718"/>
              <a:gd name="connsiteY18" fmla="*/ 95114 h 406058"/>
              <a:gd name="connsiteX19" fmla="*/ 210417 w 498718"/>
              <a:gd name="connsiteY19" fmla="*/ 5595 h 406058"/>
              <a:gd name="connsiteX20" fmla="*/ 25789 w 498718"/>
              <a:gd name="connsiteY20" fmla="*/ 55949 h 406058"/>
              <a:gd name="connsiteX0" fmla="*/ 45030 w 517959"/>
              <a:gd name="connsiteY0" fmla="*/ 55949 h 406058"/>
              <a:gd name="connsiteX1" fmla="*/ 454 w 517959"/>
              <a:gd name="connsiteY1" fmla="*/ 188707 h 406058"/>
              <a:gd name="connsiteX2" fmla="*/ 64049 w 517959"/>
              <a:gd name="connsiteY2" fmla="*/ 211511 h 406058"/>
              <a:gd name="connsiteX3" fmla="*/ 36075 w 517959"/>
              <a:gd name="connsiteY3" fmla="*/ 275208 h 406058"/>
              <a:gd name="connsiteX4" fmla="*/ 117762 w 517959"/>
              <a:gd name="connsiteY4" fmla="*/ 279747 h 406058"/>
              <a:gd name="connsiteX5" fmla="*/ 123372 w 517959"/>
              <a:gd name="connsiteY5" fmla="*/ 390467 h 406058"/>
              <a:gd name="connsiteX6" fmla="*/ 190495 w 517959"/>
              <a:gd name="connsiteY6" fmla="*/ 335697 h 406058"/>
              <a:gd name="connsiteX7" fmla="*/ 226342 w 517959"/>
              <a:gd name="connsiteY7" fmla="*/ 406058 h 406058"/>
              <a:gd name="connsiteX8" fmla="*/ 274417 w 517959"/>
              <a:gd name="connsiteY8" fmla="*/ 330102 h 406058"/>
              <a:gd name="connsiteX9" fmla="*/ 305736 w 517959"/>
              <a:gd name="connsiteY9" fmla="*/ 381484 h 406058"/>
              <a:gd name="connsiteX10" fmla="*/ 332600 w 517959"/>
              <a:gd name="connsiteY10" fmla="*/ 340208 h 406058"/>
              <a:gd name="connsiteX11" fmla="*/ 395253 w 517959"/>
              <a:gd name="connsiteY11" fmla="*/ 377069 h 406058"/>
              <a:gd name="connsiteX12" fmla="*/ 435570 w 517959"/>
              <a:gd name="connsiteY12" fmla="*/ 312288 h 406058"/>
              <a:gd name="connsiteX13" fmla="*/ 510552 w 517959"/>
              <a:gd name="connsiteY13" fmla="*/ 265156 h 406058"/>
              <a:gd name="connsiteX14" fmla="*/ 459045 w 517959"/>
              <a:gd name="connsiteY14" fmla="*/ 95114 h 406058"/>
              <a:gd name="connsiteX15" fmla="*/ 252037 w 517959"/>
              <a:gd name="connsiteY15" fmla="*/ 0 h 406058"/>
              <a:gd name="connsiteX16" fmla="*/ 380718 w 517959"/>
              <a:gd name="connsiteY16" fmla="*/ 128684 h 406058"/>
              <a:gd name="connsiteX17" fmla="*/ 246443 w 517959"/>
              <a:gd name="connsiteY17" fmla="*/ 179038 h 406058"/>
              <a:gd name="connsiteX18" fmla="*/ 117762 w 517959"/>
              <a:gd name="connsiteY18" fmla="*/ 95114 h 406058"/>
              <a:gd name="connsiteX19" fmla="*/ 229658 w 517959"/>
              <a:gd name="connsiteY19" fmla="*/ 5595 h 406058"/>
              <a:gd name="connsiteX20" fmla="*/ 45030 w 517959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1652 w 523536"/>
              <a:gd name="connsiteY3" fmla="*/ 275208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311313 w 523536"/>
              <a:gd name="connsiteY8" fmla="*/ 381484 h 406058"/>
              <a:gd name="connsiteX9" fmla="*/ 338177 w 523536"/>
              <a:gd name="connsiteY9" fmla="*/ 340208 h 406058"/>
              <a:gd name="connsiteX10" fmla="*/ 400830 w 523536"/>
              <a:gd name="connsiteY10" fmla="*/ 377069 h 406058"/>
              <a:gd name="connsiteX11" fmla="*/ 441147 w 523536"/>
              <a:gd name="connsiteY11" fmla="*/ 312288 h 406058"/>
              <a:gd name="connsiteX12" fmla="*/ 516129 w 523536"/>
              <a:gd name="connsiteY12" fmla="*/ 265156 h 406058"/>
              <a:gd name="connsiteX13" fmla="*/ 464622 w 523536"/>
              <a:gd name="connsiteY13" fmla="*/ 95114 h 406058"/>
              <a:gd name="connsiteX14" fmla="*/ 257614 w 523536"/>
              <a:gd name="connsiteY14" fmla="*/ 0 h 406058"/>
              <a:gd name="connsiteX15" fmla="*/ 386295 w 523536"/>
              <a:gd name="connsiteY15" fmla="*/ 128684 h 406058"/>
              <a:gd name="connsiteX16" fmla="*/ 252020 w 523536"/>
              <a:gd name="connsiteY16" fmla="*/ 179038 h 406058"/>
              <a:gd name="connsiteX17" fmla="*/ 123339 w 523536"/>
              <a:gd name="connsiteY17" fmla="*/ 95114 h 406058"/>
              <a:gd name="connsiteX18" fmla="*/ 235235 w 523536"/>
              <a:gd name="connsiteY18" fmla="*/ 5595 h 406058"/>
              <a:gd name="connsiteX19" fmla="*/ 50607 w 523536"/>
              <a:gd name="connsiteY19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338177 w 523536"/>
              <a:gd name="connsiteY8" fmla="*/ 340208 h 406058"/>
              <a:gd name="connsiteX9" fmla="*/ 400830 w 523536"/>
              <a:gd name="connsiteY9" fmla="*/ 377069 h 406058"/>
              <a:gd name="connsiteX10" fmla="*/ 441147 w 523536"/>
              <a:gd name="connsiteY10" fmla="*/ 312288 h 406058"/>
              <a:gd name="connsiteX11" fmla="*/ 516129 w 523536"/>
              <a:gd name="connsiteY11" fmla="*/ 265156 h 406058"/>
              <a:gd name="connsiteX12" fmla="*/ 464622 w 523536"/>
              <a:gd name="connsiteY12" fmla="*/ 95114 h 406058"/>
              <a:gd name="connsiteX13" fmla="*/ 257614 w 523536"/>
              <a:gd name="connsiteY13" fmla="*/ 0 h 406058"/>
              <a:gd name="connsiteX14" fmla="*/ 386295 w 523536"/>
              <a:gd name="connsiteY14" fmla="*/ 128684 h 406058"/>
              <a:gd name="connsiteX15" fmla="*/ 252020 w 523536"/>
              <a:gd name="connsiteY15" fmla="*/ 179038 h 406058"/>
              <a:gd name="connsiteX16" fmla="*/ 123339 w 523536"/>
              <a:gd name="connsiteY16" fmla="*/ 95114 h 406058"/>
              <a:gd name="connsiteX17" fmla="*/ 235235 w 523536"/>
              <a:gd name="connsiteY17" fmla="*/ 5595 h 406058"/>
              <a:gd name="connsiteX18" fmla="*/ 50607 w 523536"/>
              <a:gd name="connsiteY18" fmla="*/ 55949 h 406058"/>
              <a:gd name="connsiteX0" fmla="*/ 50607 w 523536"/>
              <a:gd name="connsiteY0" fmla="*/ 55949 h 399708"/>
              <a:gd name="connsiteX1" fmla="*/ 6031 w 523536"/>
              <a:gd name="connsiteY1" fmla="*/ 188707 h 399708"/>
              <a:gd name="connsiteX2" fmla="*/ 69626 w 523536"/>
              <a:gd name="connsiteY2" fmla="*/ 211511 h 399708"/>
              <a:gd name="connsiteX3" fmla="*/ 48002 w 523536"/>
              <a:gd name="connsiteY3" fmla="*/ 291083 h 399708"/>
              <a:gd name="connsiteX4" fmla="*/ 104289 w 523536"/>
              <a:gd name="connsiteY4" fmla="*/ 292447 h 399708"/>
              <a:gd name="connsiteX5" fmla="*/ 132124 w 523536"/>
              <a:gd name="connsiteY5" fmla="*/ 361892 h 399708"/>
              <a:gd name="connsiteX6" fmla="*/ 196072 w 523536"/>
              <a:gd name="connsiteY6" fmla="*/ 335697 h 399708"/>
              <a:gd name="connsiteX7" fmla="*/ 273194 w 523536"/>
              <a:gd name="connsiteY7" fmla="*/ 399708 h 399708"/>
              <a:gd name="connsiteX8" fmla="*/ 338177 w 523536"/>
              <a:gd name="connsiteY8" fmla="*/ 340208 h 399708"/>
              <a:gd name="connsiteX9" fmla="*/ 400830 w 523536"/>
              <a:gd name="connsiteY9" fmla="*/ 377069 h 399708"/>
              <a:gd name="connsiteX10" fmla="*/ 441147 w 523536"/>
              <a:gd name="connsiteY10" fmla="*/ 312288 h 399708"/>
              <a:gd name="connsiteX11" fmla="*/ 516129 w 523536"/>
              <a:gd name="connsiteY11" fmla="*/ 265156 h 399708"/>
              <a:gd name="connsiteX12" fmla="*/ 464622 w 523536"/>
              <a:gd name="connsiteY12" fmla="*/ 95114 h 399708"/>
              <a:gd name="connsiteX13" fmla="*/ 257614 w 523536"/>
              <a:gd name="connsiteY13" fmla="*/ 0 h 399708"/>
              <a:gd name="connsiteX14" fmla="*/ 386295 w 523536"/>
              <a:gd name="connsiteY14" fmla="*/ 128684 h 399708"/>
              <a:gd name="connsiteX15" fmla="*/ 252020 w 523536"/>
              <a:gd name="connsiteY15" fmla="*/ 179038 h 399708"/>
              <a:gd name="connsiteX16" fmla="*/ 123339 w 523536"/>
              <a:gd name="connsiteY16" fmla="*/ 95114 h 399708"/>
              <a:gd name="connsiteX17" fmla="*/ 235235 w 523536"/>
              <a:gd name="connsiteY17" fmla="*/ 5595 h 399708"/>
              <a:gd name="connsiteX18" fmla="*/ 50607 w 523536"/>
              <a:gd name="connsiteY18" fmla="*/ 55949 h 399708"/>
              <a:gd name="connsiteX0" fmla="*/ 50607 w 523536"/>
              <a:gd name="connsiteY0" fmla="*/ 55949 h 403435"/>
              <a:gd name="connsiteX1" fmla="*/ 6031 w 523536"/>
              <a:gd name="connsiteY1" fmla="*/ 188707 h 403435"/>
              <a:gd name="connsiteX2" fmla="*/ 69626 w 523536"/>
              <a:gd name="connsiteY2" fmla="*/ 211511 h 403435"/>
              <a:gd name="connsiteX3" fmla="*/ 48002 w 523536"/>
              <a:gd name="connsiteY3" fmla="*/ 291083 h 403435"/>
              <a:gd name="connsiteX4" fmla="*/ 104289 w 523536"/>
              <a:gd name="connsiteY4" fmla="*/ 292447 h 403435"/>
              <a:gd name="connsiteX5" fmla="*/ 132124 w 523536"/>
              <a:gd name="connsiteY5" fmla="*/ 361892 h 403435"/>
              <a:gd name="connsiteX6" fmla="*/ 196072 w 523536"/>
              <a:gd name="connsiteY6" fmla="*/ 335697 h 403435"/>
              <a:gd name="connsiteX7" fmla="*/ 273194 w 523536"/>
              <a:gd name="connsiteY7" fmla="*/ 399708 h 403435"/>
              <a:gd name="connsiteX8" fmla="*/ 338177 w 523536"/>
              <a:gd name="connsiteY8" fmla="*/ 340208 h 403435"/>
              <a:gd name="connsiteX9" fmla="*/ 400830 w 523536"/>
              <a:gd name="connsiteY9" fmla="*/ 377069 h 403435"/>
              <a:gd name="connsiteX10" fmla="*/ 441147 w 523536"/>
              <a:gd name="connsiteY10" fmla="*/ 312288 h 403435"/>
              <a:gd name="connsiteX11" fmla="*/ 516129 w 523536"/>
              <a:gd name="connsiteY11" fmla="*/ 265156 h 403435"/>
              <a:gd name="connsiteX12" fmla="*/ 464622 w 523536"/>
              <a:gd name="connsiteY12" fmla="*/ 95114 h 403435"/>
              <a:gd name="connsiteX13" fmla="*/ 257614 w 523536"/>
              <a:gd name="connsiteY13" fmla="*/ 0 h 403435"/>
              <a:gd name="connsiteX14" fmla="*/ 386295 w 523536"/>
              <a:gd name="connsiteY14" fmla="*/ 128684 h 403435"/>
              <a:gd name="connsiteX15" fmla="*/ 252020 w 523536"/>
              <a:gd name="connsiteY15" fmla="*/ 179038 h 403435"/>
              <a:gd name="connsiteX16" fmla="*/ 123339 w 523536"/>
              <a:gd name="connsiteY16" fmla="*/ 95114 h 403435"/>
              <a:gd name="connsiteX17" fmla="*/ 235235 w 523536"/>
              <a:gd name="connsiteY17" fmla="*/ 5595 h 403435"/>
              <a:gd name="connsiteX18" fmla="*/ 50607 w 523536"/>
              <a:gd name="connsiteY18" fmla="*/ 55949 h 403435"/>
              <a:gd name="connsiteX0" fmla="*/ 50607 w 523536"/>
              <a:gd name="connsiteY0" fmla="*/ 55949 h 400419"/>
              <a:gd name="connsiteX1" fmla="*/ 6031 w 523536"/>
              <a:gd name="connsiteY1" fmla="*/ 188707 h 400419"/>
              <a:gd name="connsiteX2" fmla="*/ 69626 w 523536"/>
              <a:gd name="connsiteY2" fmla="*/ 211511 h 400419"/>
              <a:gd name="connsiteX3" fmla="*/ 48002 w 523536"/>
              <a:gd name="connsiteY3" fmla="*/ 291083 h 400419"/>
              <a:gd name="connsiteX4" fmla="*/ 104289 w 523536"/>
              <a:gd name="connsiteY4" fmla="*/ 292447 h 400419"/>
              <a:gd name="connsiteX5" fmla="*/ 132124 w 523536"/>
              <a:gd name="connsiteY5" fmla="*/ 361892 h 400419"/>
              <a:gd name="connsiteX6" fmla="*/ 196072 w 523536"/>
              <a:gd name="connsiteY6" fmla="*/ 335697 h 400419"/>
              <a:gd name="connsiteX7" fmla="*/ 273194 w 523536"/>
              <a:gd name="connsiteY7" fmla="*/ 399708 h 400419"/>
              <a:gd name="connsiteX8" fmla="*/ 338177 w 523536"/>
              <a:gd name="connsiteY8" fmla="*/ 340208 h 400419"/>
              <a:gd name="connsiteX9" fmla="*/ 400830 w 523536"/>
              <a:gd name="connsiteY9" fmla="*/ 377069 h 400419"/>
              <a:gd name="connsiteX10" fmla="*/ 441147 w 523536"/>
              <a:gd name="connsiteY10" fmla="*/ 312288 h 400419"/>
              <a:gd name="connsiteX11" fmla="*/ 516129 w 523536"/>
              <a:gd name="connsiteY11" fmla="*/ 265156 h 400419"/>
              <a:gd name="connsiteX12" fmla="*/ 464622 w 523536"/>
              <a:gd name="connsiteY12" fmla="*/ 95114 h 400419"/>
              <a:gd name="connsiteX13" fmla="*/ 257614 w 523536"/>
              <a:gd name="connsiteY13" fmla="*/ 0 h 400419"/>
              <a:gd name="connsiteX14" fmla="*/ 386295 w 523536"/>
              <a:gd name="connsiteY14" fmla="*/ 128684 h 400419"/>
              <a:gd name="connsiteX15" fmla="*/ 252020 w 523536"/>
              <a:gd name="connsiteY15" fmla="*/ 179038 h 400419"/>
              <a:gd name="connsiteX16" fmla="*/ 123339 w 523536"/>
              <a:gd name="connsiteY16" fmla="*/ 95114 h 400419"/>
              <a:gd name="connsiteX17" fmla="*/ 235235 w 523536"/>
              <a:gd name="connsiteY17" fmla="*/ 5595 h 400419"/>
              <a:gd name="connsiteX18" fmla="*/ 50607 w 523536"/>
              <a:gd name="connsiteY18" fmla="*/ 55949 h 400419"/>
              <a:gd name="connsiteX0" fmla="*/ 50607 w 523536"/>
              <a:gd name="connsiteY0" fmla="*/ 55949 h 400419"/>
              <a:gd name="connsiteX1" fmla="*/ 6031 w 523536"/>
              <a:gd name="connsiteY1" fmla="*/ 188707 h 400419"/>
              <a:gd name="connsiteX2" fmla="*/ 69626 w 523536"/>
              <a:gd name="connsiteY2" fmla="*/ 211511 h 400419"/>
              <a:gd name="connsiteX3" fmla="*/ 48002 w 523536"/>
              <a:gd name="connsiteY3" fmla="*/ 291083 h 400419"/>
              <a:gd name="connsiteX4" fmla="*/ 104289 w 523536"/>
              <a:gd name="connsiteY4" fmla="*/ 292447 h 400419"/>
              <a:gd name="connsiteX5" fmla="*/ 132124 w 523536"/>
              <a:gd name="connsiteY5" fmla="*/ 361892 h 400419"/>
              <a:gd name="connsiteX6" fmla="*/ 196072 w 523536"/>
              <a:gd name="connsiteY6" fmla="*/ 335697 h 400419"/>
              <a:gd name="connsiteX7" fmla="*/ 273194 w 523536"/>
              <a:gd name="connsiteY7" fmla="*/ 399708 h 400419"/>
              <a:gd name="connsiteX8" fmla="*/ 338177 w 523536"/>
              <a:gd name="connsiteY8" fmla="*/ 340208 h 400419"/>
              <a:gd name="connsiteX9" fmla="*/ 400830 w 523536"/>
              <a:gd name="connsiteY9" fmla="*/ 377069 h 400419"/>
              <a:gd name="connsiteX10" fmla="*/ 441147 w 523536"/>
              <a:gd name="connsiteY10" fmla="*/ 312288 h 400419"/>
              <a:gd name="connsiteX11" fmla="*/ 516129 w 523536"/>
              <a:gd name="connsiteY11" fmla="*/ 265156 h 400419"/>
              <a:gd name="connsiteX12" fmla="*/ 464622 w 523536"/>
              <a:gd name="connsiteY12" fmla="*/ 95114 h 400419"/>
              <a:gd name="connsiteX13" fmla="*/ 257614 w 523536"/>
              <a:gd name="connsiteY13" fmla="*/ 0 h 400419"/>
              <a:gd name="connsiteX14" fmla="*/ 386295 w 523536"/>
              <a:gd name="connsiteY14" fmla="*/ 128684 h 400419"/>
              <a:gd name="connsiteX15" fmla="*/ 252020 w 523536"/>
              <a:gd name="connsiteY15" fmla="*/ 179038 h 400419"/>
              <a:gd name="connsiteX16" fmla="*/ 123339 w 523536"/>
              <a:gd name="connsiteY16" fmla="*/ 95114 h 400419"/>
              <a:gd name="connsiteX17" fmla="*/ 235235 w 523536"/>
              <a:gd name="connsiteY17" fmla="*/ 5595 h 400419"/>
              <a:gd name="connsiteX18" fmla="*/ 50607 w 523536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36037 w 527449"/>
              <a:gd name="connsiteY4" fmla="*/ 361892 h 400419"/>
              <a:gd name="connsiteX5" fmla="*/ 199985 w 527449"/>
              <a:gd name="connsiteY5" fmla="*/ 335697 h 400419"/>
              <a:gd name="connsiteX6" fmla="*/ 277107 w 527449"/>
              <a:gd name="connsiteY6" fmla="*/ 399708 h 400419"/>
              <a:gd name="connsiteX7" fmla="*/ 342090 w 527449"/>
              <a:gd name="connsiteY7" fmla="*/ 340208 h 400419"/>
              <a:gd name="connsiteX8" fmla="*/ 404743 w 527449"/>
              <a:gd name="connsiteY8" fmla="*/ 377069 h 400419"/>
              <a:gd name="connsiteX9" fmla="*/ 445060 w 527449"/>
              <a:gd name="connsiteY9" fmla="*/ 312288 h 400419"/>
              <a:gd name="connsiteX10" fmla="*/ 520042 w 527449"/>
              <a:gd name="connsiteY10" fmla="*/ 265156 h 400419"/>
              <a:gd name="connsiteX11" fmla="*/ 468535 w 527449"/>
              <a:gd name="connsiteY11" fmla="*/ 95114 h 400419"/>
              <a:gd name="connsiteX12" fmla="*/ 261527 w 527449"/>
              <a:gd name="connsiteY12" fmla="*/ 0 h 400419"/>
              <a:gd name="connsiteX13" fmla="*/ 390208 w 527449"/>
              <a:gd name="connsiteY13" fmla="*/ 128684 h 400419"/>
              <a:gd name="connsiteX14" fmla="*/ 255933 w 527449"/>
              <a:gd name="connsiteY14" fmla="*/ 179038 h 400419"/>
              <a:gd name="connsiteX15" fmla="*/ 127252 w 527449"/>
              <a:gd name="connsiteY15" fmla="*/ 95114 h 400419"/>
              <a:gd name="connsiteX16" fmla="*/ 239148 w 527449"/>
              <a:gd name="connsiteY16" fmla="*/ 5595 h 400419"/>
              <a:gd name="connsiteX17" fmla="*/ 54520 w 527449"/>
              <a:gd name="connsiteY17" fmla="*/ 55949 h 400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27449" h="400419">
                <a:moveTo>
                  <a:pt x="54520" y="55949"/>
                </a:moveTo>
                <a:cubicBezTo>
                  <a:pt x="20024" y="85409"/>
                  <a:pt x="-18626" y="150080"/>
                  <a:pt x="9944" y="188707"/>
                </a:cubicBezTo>
                <a:cubicBezTo>
                  <a:pt x="38514" y="227334"/>
                  <a:pt x="71306" y="196036"/>
                  <a:pt x="73539" y="211511"/>
                </a:cubicBezTo>
                <a:cubicBezTo>
                  <a:pt x="63094" y="241703"/>
                  <a:pt x="41499" y="266020"/>
                  <a:pt x="51915" y="291083"/>
                </a:cubicBezTo>
                <a:cubicBezTo>
                  <a:pt x="62331" y="316146"/>
                  <a:pt x="111359" y="354456"/>
                  <a:pt x="136037" y="361892"/>
                </a:cubicBezTo>
                <a:cubicBezTo>
                  <a:pt x="170384" y="381800"/>
                  <a:pt x="182823" y="333099"/>
                  <a:pt x="199985" y="335697"/>
                </a:cubicBezTo>
                <a:cubicBezTo>
                  <a:pt x="225692" y="357034"/>
                  <a:pt x="191075" y="406946"/>
                  <a:pt x="277107" y="399708"/>
                </a:cubicBezTo>
                <a:cubicBezTo>
                  <a:pt x="363139" y="392470"/>
                  <a:pt x="320817" y="343981"/>
                  <a:pt x="342090" y="340208"/>
                </a:cubicBezTo>
                <a:cubicBezTo>
                  <a:pt x="357009" y="327153"/>
                  <a:pt x="374881" y="391247"/>
                  <a:pt x="404743" y="377069"/>
                </a:cubicBezTo>
                <a:cubicBezTo>
                  <a:pt x="434605" y="362891"/>
                  <a:pt x="428083" y="337100"/>
                  <a:pt x="445060" y="312288"/>
                </a:cubicBezTo>
                <a:cubicBezTo>
                  <a:pt x="455317" y="296436"/>
                  <a:pt x="495971" y="324870"/>
                  <a:pt x="520042" y="265156"/>
                </a:cubicBezTo>
                <a:cubicBezTo>
                  <a:pt x="544113" y="205442"/>
                  <a:pt x="504901" y="148266"/>
                  <a:pt x="468535" y="95114"/>
                </a:cubicBezTo>
                <a:lnTo>
                  <a:pt x="261527" y="0"/>
                </a:lnTo>
                <a:cubicBezTo>
                  <a:pt x="247271" y="71470"/>
                  <a:pt x="404464" y="95314"/>
                  <a:pt x="390208" y="128684"/>
                </a:cubicBezTo>
                <a:cubicBezTo>
                  <a:pt x="389276" y="158524"/>
                  <a:pt x="299759" y="184633"/>
                  <a:pt x="255933" y="179038"/>
                </a:cubicBezTo>
                <a:cubicBezTo>
                  <a:pt x="212107" y="173443"/>
                  <a:pt x="130049" y="124021"/>
                  <a:pt x="127252" y="95114"/>
                </a:cubicBezTo>
                <a:cubicBezTo>
                  <a:pt x="129626" y="55749"/>
                  <a:pt x="246299" y="51310"/>
                  <a:pt x="239148" y="5595"/>
                </a:cubicBezTo>
                <a:lnTo>
                  <a:pt x="54520" y="55949"/>
                </a:lnTo>
                <a:close/>
              </a:path>
            </a:pathLst>
          </a:custGeom>
          <a:solidFill>
            <a:schemeClr val="tx1"/>
          </a:solidFill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 flipH="1">
            <a:off x="588140" y="5825908"/>
            <a:ext cx="180259" cy="93570"/>
            <a:chOff x="7733858" y="5684300"/>
            <a:chExt cx="180259" cy="93570"/>
          </a:xfrm>
        </p:grpSpPr>
        <p:sp>
          <p:nvSpPr>
            <p:cNvPr id="7" name="Oval 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121516" y="5698676"/>
            <a:ext cx="791321" cy="1013728"/>
            <a:chOff x="2893104" y="5708584"/>
            <a:chExt cx="791321" cy="1013728"/>
          </a:xfrm>
        </p:grpSpPr>
        <p:grpSp>
          <p:nvGrpSpPr>
            <p:cNvPr id="17" name="Group 16"/>
            <p:cNvGrpSpPr>
              <a:grpSpLocks noChangeAspect="1"/>
            </p:cNvGrpSpPr>
            <p:nvPr/>
          </p:nvGrpSpPr>
          <p:grpSpPr>
            <a:xfrm>
              <a:off x="2893104" y="5708584"/>
              <a:ext cx="791321" cy="1013728"/>
              <a:chOff x="5381882" y="3117129"/>
              <a:chExt cx="1231640" cy="1577804"/>
            </a:xfrm>
          </p:grpSpPr>
          <p:sp>
            <p:nvSpPr>
              <p:cNvPr id="22" name="Chord 3"/>
              <p:cNvSpPr/>
              <p:nvPr/>
            </p:nvSpPr>
            <p:spPr>
              <a:xfrm>
                <a:off x="5381882" y="3890610"/>
                <a:ext cx="1231640" cy="804323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652009" y="3117129"/>
                <a:ext cx="794595" cy="773482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Freeform 17"/>
            <p:cNvSpPr/>
            <p:nvPr/>
          </p:nvSpPr>
          <p:spPr>
            <a:xfrm>
              <a:off x="3029449" y="5959828"/>
              <a:ext cx="481153" cy="570684"/>
            </a:xfrm>
            <a:custGeom>
              <a:avLst/>
              <a:gdLst>
                <a:gd name="connsiteX0" fmla="*/ 55948 w 481153"/>
                <a:gd name="connsiteY0" fmla="*/ 55949 h 570684"/>
                <a:gd name="connsiteX1" fmla="*/ 0 w 481153"/>
                <a:gd name="connsiteY1" fmla="*/ 229393 h 570684"/>
                <a:gd name="connsiteX2" fmla="*/ 78327 w 481153"/>
                <a:gd name="connsiteY2" fmla="*/ 184633 h 570684"/>
                <a:gd name="connsiteX3" fmla="*/ 50353 w 481153"/>
                <a:gd name="connsiteY3" fmla="*/ 352481 h 570684"/>
                <a:gd name="connsiteX4" fmla="*/ 128680 w 481153"/>
                <a:gd name="connsiteY4" fmla="*/ 279747 h 570684"/>
                <a:gd name="connsiteX5" fmla="*/ 117491 w 481153"/>
                <a:gd name="connsiteY5" fmla="*/ 464380 h 570684"/>
                <a:gd name="connsiteX6" fmla="*/ 201413 w 481153"/>
                <a:gd name="connsiteY6" fmla="*/ 335697 h 570684"/>
                <a:gd name="connsiteX7" fmla="*/ 190223 w 481153"/>
                <a:gd name="connsiteY7" fmla="*/ 570684 h 570684"/>
                <a:gd name="connsiteX8" fmla="*/ 285335 w 481153"/>
                <a:gd name="connsiteY8" fmla="*/ 330102 h 570684"/>
                <a:gd name="connsiteX9" fmla="*/ 330093 w 481153"/>
                <a:gd name="connsiteY9" fmla="*/ 492355 h 570684"/>
                <a:gd name="connsiteX10" fmla="*/ 346877 w 481153"/>
                <a:gd name="connsiteY10" fmla="*/ 296532 h 570684"/>
                <a:gd name="connsiteX11" fmla="*/ 419610 w 481153"/>
                <a:gd name="connsiteY11" fmla="*/ 414026 h 570684"/>
                <a:gd name="connsiteX12" fmla="*/ 419610 w 481153"/>
                <a:gd name="connsiteY12" fmla="*/ 201418 h 570684"/>
                <a:gd name="connsiteX13" fmla="*/ 481153 w 481153"/>
                <a:gd name="connsiteY13" fmla="*/ 318912 h 570684"/>
                <a:gd name="connsiteX14" fmla="*/ 469963 w 481153"/>
                <a:gd name="connsiteY14" fmla="*/ 95114 h 570684"/>
                <a:gd name="connsiteX15" fmla="*/ 262955 w 481153"/>
                <a:gd name="connsiteY15" fmla="*/ 0 h 570684"/>
                <a:gd name="connsiteX16" fmla="*/ 391636 w 481153"/>
                <a:gd name="connsiteY16" fmla="*/ 128684 h 570684"/>
                <a:gd name="connsiteX17" fmla="*/ 257361 w 481153"/>
                <a:gd name="connsiteY17" fmla="*/ 179038 h 570684"/>
                <a:gd name="connsiteX18" fmla="*/ 128680 w 481153"/>
                <a:gd name="connsiteY18" fmla="*/ 95114 h 570684"/>
                <a:gd name="connsiteX19" fmla="*/ 240576 w 481153"/>
                <a:gd name="connsiteY19" fmla="*/ 5595 h 570684"/>
                <a:gd name="connsiteX20" fmla="*/ 55948 w 481153"/>
                <a:gd name="connsiteY20" fmla="*/ 55949 h 570684"/>
                <a:gd name="connsiteX0" fmla="*/ 55948 w 481153"/>
                <a:gd name="connsiteY0" fmla="*/ 55949 h 570684"/>
                <a:gd name="connsiteX1" fmla="*/ 0 w 481153"/>
                <a:gd name="connsiteY1" fmla="*/ 229393 h 570684"/>
                <a:gd name="connsiteX2" fmla="*/ 78327 w 481153"/>
                <a:gd name="connsiteY2" fmla="*/ 184633 h 570684"/>
                <a:gd name="connsiteX3" fmla="*/ 50353 w 481153"/>
                <a:gd name="connsiteY3" fmla="*/ 352481 h 570684"/>
                <a:gd name="connsiteX4" fmla="*/ 128680 w 481153"/>
                <a:gd name="connsiteY4" fmla="*/ 279747 h 570684"/>
                <a:gd name="connsiteX5" fmla="*/ 117491 w 481153"/>
                <a:gd name="connsiteY5" fmla="*/ 464380 h 570684"/>
                <a:gd name="connsiteX6" fmla="*/ 201413 w 481153"/>
                <a:gd name="connsiteY6" fmla="*/ 335697 h 570684"/>
                <a:gd name="connsiteX7" fmla="*/ 190223 w 481153"/>
                <a:gd name="connsiteY7" fmla="*/ 570684 h 570684"/>
                <a:gd name="connsiteX8" fmla="*/ 285335 w 481153"/>
                <a:gd name="connsiteY8" fmla="*/ 330102 h 570684"/>
                <a:gd name="connsiteX9" fmla="*/ 330093 w 481153"/>
                <a:gd name="connsiteY9" fmla="*/ 492355 h 570684"/>
                <a:gd name="connsiteX10" fmla="*/ 346877 w 481153"/>
                <a:gd name="connsiteY10" fmla="*/ 296532 h 570684"/>
                <a:gd name="connsiteX11" fmla="*/ 419610 w 481153"/>
                <a:gd name="connsiteY11" fmla="*/ 414026 h 570684"/>
                <a:gd name="connsiteX12" fmla="*/ 419610 w 481153"/>
                <a:gd name="connsiteY12" fmla="*/ 201418 h 570684"/>
                <a:gd name="connsiteX13" fmla="*/ 481153 w 481153"/>
                <a:gd name="connsiteY13" fmla="*/ 318912 h 570684"/>
                <a:gd name="connsiteX14" fmla="*/ 469963 w 481153"/>
                <a:gd name="connsiteY14" fmla="*/ 95114 h 570684"/>
                <a:gd name="connsiteX15" fmla="*/ 262955 w 481153"/>
                <a:gd name="connsiteY15" fmla="*/ 0 h 570684"/>
                <a:gd name="connsiteX16" fmla="*/ 391636 w 481153"/>
                <a:gd name="connsiteY16" fmla="*/ 128684 h 570684"/>
                <a:gd name="connsiteX17" fmla="*/ 257361 w 481153"/>
                <a:gd name="connsiteY17" fmla="*/ 179038 h 570684"/>
                <a:gd name="connsiteX18" fmla="*/ 128680 w 481153"/>
                <a:gd name="connsiteY18" fmla="*/ 95114 h 570684"/>
                <a:gd name="connsiteX19" fmla="*/ 240576 w 481153"/>
                <a:gd name="connsiteY19" fmla="*/ 5595 h 570684"/>
                <a:gd name="connsiteX20" fmla="*/ 55948 w 481153"/>
                <a:gd name="connsiteY20" fmla="*/ 55949 h 57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81153" h="570684">
                  <a:moveTo>
                    <a:pt x="55948" y="55949"/>
                  </a:moveTo>
                  <a:lnTo>
                    <a:pt x="0" y="229393"/>
                  </a:lnTo>
                  <a:lnTo>
                    <a:pt x="78327" y="184633"/>
                  </a:lnTo>
                  <a:lnTo>
                    <a:pt x="50353" y="352481"/>
                  </a:lnTo>
                  <a:lnTo>
                    <a:pt x="128680" y="279747"/>
                  </a:lnTo>
                  <a:lnTo>
                    <a:pt x="117491" y="464380"/>
                  </a:lnTo>
                  <a:lnTo>
                    <a:pt x="201413" y="335697"/>
                  </a:lnTo>
                  <a:lnTo>
                    <a:pt x="190223" y="570684"/>
                  </a:lnTo>
                  <a:lnTo>
                    <a:pt x="285335" y="330102"/>
                  </a:lnTo>
                  <a:lnTo>
                    <a:pt x="330093" y="492355"/>
                  </a:lnTo>
                  <a:lnTo>
                    <a:pt x="346877" y="296532"/>
                  </a:lnTo>
                  <a:lnTo>
                    <a:pt x="419610" y="414026"/>
                  </a:lnTo>
                  <a:lnTo>
                    <a:pt x="419610" y="201418"/>
                  </a:lnTo>
                  <a:lnTo>
                    <a:pt x="481153" y="318912"/>
                  </a:lnTo>
                  <a:lnTo>
                    <a:pt x="469963" y="95114"/>
                  </a:lnTo>
                  <a:lnTo>
                    <a:pt x="262955" y="0"/>
                  </a:lnTo>
                  <a:lnTo>
                    <a:pt x="391636" y="128684"/>
                  </a:lnTo>
                  <a:cubicBezTo>
                    <a:pt x="390704" y="158524"/>
                    <a:pt x="301187" y="184633"/>
                    <a:pt x="257361" y="179038"/>
                  </a:cubicBezTo>
                  <a:cubicBezTo>
                    <a:pt x="213535" y="173443"/>
                    <a:pt x="131477" y="124021"/>
                    <a:pt x="128680" y="95114"/>
                  </a:cubicBezTo>
                  <a:lnTo>
                    <a:pt x="240576" y="5595"/>
                  </a:lnTo>
                  <a:lnTo>
                    <a:pt x="55948" y="55949"/>
                  </a:lnTo>
                  <a:close/>
                </a:path>
              </a:pathLst>
            </a:custGeom>
            <a:solidFill>
              <a:schemeClr val="tx1"/>
            </a:solidFill>
            <a:ln w="285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189204" y="5835816"/>
              <a:ext cx="180259" cy="93570"/>
              <a:chOff x="7733858" y="5684300"/>
              <a:chExt cx="180259" cy="9357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7733858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7872945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6" name="Rectangle 4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Callout 46"/>
          <p:cNvSpPr/>
          <p:nvPr/>
        </p:nvSpPr>
        <p:spPr>
          <a:xfrm>
            <a:off x="768399" y="3274946"/>
            <a:ext cx="3375012" cy="1520811"/>
          </a:xfrm>
          <a:prstGeom prst="wedgeEllipseCallout">
            <a:avLst>
              <a:gd name="adj1" fmla="val -45649"/>
              <a:gd name="adj2" fmla="val 101738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There’s more than just one type of chair, </a:t>
            </a:r>
            <a:r>
              <a:rPr lang="en-US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y’know</a:t>
            </a:r>
            <a:r>
              <a:rPr lang="en-US" dirty="0">
                <a:solidFill>
                  <a:srgbClr val="FFFFFF"/>
                </a:solidFill>
                <a:latin typeface="Anime Ace 2.0 BB"/>
                <a:cs typeface="Anime Ace 2.0 BB"/>
              </a:rPr>
              <a:t>.</a:t>
            </a:r>
          </a:p>
        </p:txBody>
      </p:sp>
      <p:sp>
        <p:nvSpPr>
          <p:cNvPr id="48" name="Oval Callout 47"/>
          <p:cNvSpPr/>
          <p:nvPr/>
        </p:nvSpPr>
        <p:spPr>
          <a:xfrm>
            <a:off x="5923929" y="4035352"/>
            <a:ext cx="2881664" cy="1167198"/>
          </a:xfrm>
          <a:prstGeom prst="wedgeEllipseCallout">
            <a:avLst>
              <a:gd name="adj1" fmla="val 35062"/>
              <a:gd name="adj2" fmla="val 78710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But they’re all chairs.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9" name="Oval Callout 48"/>
          <p:cNvSpPr/>
          <p:nvPr/>
        </p:nvSpPr>
        <p:spPr>
          <a:xfrm>
            <a:off x="4396597" y="5159072"/>
            <a:ext cx="3097082" cy="1553332"/>
          </a:xfrm>
          <a:prstGeom prst="wedgeEllipseCallout">
            <a:avLst>
              <a:gd name="adj1" fmla="val 69666"/>
              <a:gd name="adj2" fmla="val 6335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We don’t want to lose “</a:t>
            </a:r>
            <a:r>
              <a:rPr lang="en-US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chairness</a:t>
            </a:r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”, just extend.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285421" y="5579403"/>
            <a:ext cx="638562" cy="368228"/>
          </a:xfrm>
          <a:custGeom>
            <a:avLst/>
            <a:gdLst>
              <a:gd name="connsiteX0" fmla="*/ 35775 w 642090"/>
              <a:gd name="connsiteY0" fmla="*/ 364787 h 364787"/>
              <a:gd name="connsiteX1" fmla="*/ 618 w 642090"/>
              <a:gd name="connsiteY1" fmla="*/ 303265 h 364787"/>
              <a:gd name="connsiteX2" fmla="*/ 62142 w 642090"/>
              <a:gd name="connsiteY2" fmla="*/ 246138 h 364787"/>
              <a:gd name="connsiteX3" fmla="*/ 35775 w 642090"/>
              <a:gd name="connsiteY3" fmla="*/ 162645 h 364787"/>
              <a:gd name="connsiteX4" fmla="*/ 136850 w 642090"/>
              <a:gd name="connsiteY4" fmla="*/ 131884 h 364787"/>
              <a:gd name="connsiteX5" fmla="*/ 132455 w 642090"/>
              <a:gd name="connsiteY5" fmla="*/ 74757 h 364787"/>
              <a:gd name="connsiteX6" fmla="*/ 229136 w 642090"/>
              <a:gd name="connsiteY6" fmla="*/ 79151 h 364787"/>
              <a:gd name="connsiteX7" fmla="*/ 286265 w 642090"/>
              <a:gd name="connsiteY7" fmla="*/ 52 h 364787"/>
              <a:gd name="connsiteX8" fmla="*/ 400524 w 642090"/>
              <a:gd name="connsiteY8" fmla="*/ 65968 h 364787"/>
              <a:gd name="connsiteX9" fmla="*/ 492810 w 642090"/>
              <a:gd name="connsiteY9" fmla="*/ 4447 h 364787"/>
              <a:gd name="connsiteX10" fmla="*/ 536755 w 642090"/>
              <a:gd name="connsiteY10" fmla="*/ 127490 h 364787"/>
              <a:gd name="connsiteX11" fmla="*/ 637831 w 642090"/>
              <a:gd name="connsiteY11" fmla="*/ 109912 h 364787"/>
              <a:gd name="connsiteX12" fmla="*/ 624647 w 642090"/>
              <a:gd name="connsiteY12" fmla="*/ 219772 h 364787"/>
              <a:gd name="connsiteX0" fmla="*/ 76537 w 641550"/>
              <a:gd name="connsiteY0" fmla="*/ 368228 h 368228"/>
              <a:gd name="connsiteX1" fmla="*/ 78 w 641550"/>
              <a:gd name="connsiteY1" fmla="*/ 303265 h 368228"/>
              <a:gd name="connsiteX2" fmla="*/ 61602 w 641550"/>
              <a:gd name="connsiteY2" fmla="*/ 246138 h 368228"/>
              <a:gd name="connsiteX3" fmla="*/ 35235 w 641550"/>
              <a:gd name="connsiteY3" fmla="*/ 162645 h 368228"/>
              <a:gd name="connsiteX4" fmla="*/ 136310 w 641550"/>
              <a:gd name="connsiteY4" fmla="*/ 131884 h 368228"/>
              <a:gd name="connsiteX5" fmla="*/ 131915 w 641550"/>
              <a:gd name="connsiteY5" fmla="*/ 74757 h 368228"/>
              <a:gd name="connsiteX6" fmla="*/ 228596 w 641550"/>
              <a:gd name="connsiteY6" fmla="*/ 79151 h 368228"/>
              <a:gd name="connsiteX7" fmla="*/ 285725 w 641550"/>
              <a:gd name="connsiteY7" fmla="*/ 52 h 368228"/>
              <a:gd name="connsiteX8" fmla="*/ 399984 w 641550"/>
              <a:gd name="connsiteY8" fmla="*/ 65968 h 368228"/>
              <a:gd name="connsiteX9" fmla="*/ 492270 w 641550"/>
              <a:gd name="connsiteY9" fmla="*/ 4447 h 368228"/>
              <a:gd name="connsiteX10" fmla="*/ 536215 w 641550"/>
              <a:gd name="connsiteY10" fmla="*/ 127490 h 368228"/>
              <a:gd name="connsiteX11" fmla="*/ 637291 w 641550"/>
              <a:gd name="connsiteY11" fmla="*/ 109912 h 368228"/>
              <a:gd name="connsiteX12" fmla="*/ 624107 w 641550"/>
              <a:gd name="connsiteY12" fmla="*/ 219772 h 368228"/>
              <a:gd name="connsiteX0" fmla="*/ 76684 w 641697"/>
              <a:gd name="connsiteY0" fmla="*/ 368228 h 368228"/>
              <a:gd name="connsiteX1" fmla="*/ 225 w 641697"/>
              <a:gd name="connsiteY1" fmla="*/ 303265 h 368228"/>
              <a:gd name="connsiteX2" fmla="*/ 61749 w 641697"/>
              <a:gd name="connsiteY2" fmla="*/ 246138 h 368228"/>
              <a:gd name="connsiteX3" fmla="*/ 35382 w 641697"/>
              <a:gd name="connsiteY3" fmla="*/ 162645 h 368228"/>
              <a:gd name="connsiteX4" fmla="*/ 136457 w 641697"/>
              <a:gd name="connsiteY4" fmla="*/ 131884 h 368228"/>
              <a:gd name="connsiteX5" fmla="*/ 132062 w 641697"/>
              <a:gd name="connsiteY5" fmla="*/ 74757 h 368228"/>
              <a:gd name="connsiteX6" fmla="*/ 228743 w 641697"/>
              <a:gd name="connsiteY6" fmla="*/ 79151 h 368228"/>
              <a:gd name="connsiteX7" fmla="*/ 285872 w 641697"/>
              <a:gd name="connsiteY7" fmla="*/ 52 h 368228"/>
              <a:gd name="connsiteX8" fmla="*/ 400131 w 641697"/>
              <a:gd name="connsiteY8" fmla="*/ 65968 h 368228"/>
              <a:gd name="connsiteX9" fmla="*/ 492417 w 641697"/>
              <a:gd name="connsiteY9" fmla="*/ 4447 h 368228"/>
              <a:gd name="connsiteX10" fmla="*/ 536362 w 641697"/>
              <a:gd name="connsiteY10" fmla="*/ 127490 h 368228"/>
              <a:gd name="connsiteX11" fmla="*/ 637438 w 641697"/>
              <a:gd name="connsiteY11" fmla="*/ 109912 h 368228"/>
              <a:gd name="connsiteX12" fmla="*/ 624254 w 641697"/>
              <a:gd name="connsiteY12" fmla="*/ 219772 h 368228"/>
              <a:gd name="connsiteX0" fmla="*/ 76684 w 638562"/>
              <a:gd name="connsiteY0" fmla="*/ 368228 h 368228"/>
              <a:gd name="connsiteX1" fmla="*/ 225 w 638562"/>
              <a:gd name="connsiteY1" fmla="*/ 303265 h 368228"/>
              <a:gd name="connsiteX2" fmla="*/ 61749 w 638562"/>
              <a:gd name="connsiteY2" fmla="*/ 246138 h 368228"/>
              <a:gd name="connsiteX3" fmla="*/ 35382 w 638562"/>
              <a:gd name="connsiteY3" fmla="*/ 162645 h 368228"/>
              <a:gd name="connsiteX4" fmla="*/ 136457 w 638562"/>
              <a:gd name="connsiteY4" fmla="*/ 131884 h 368228"/>
              <a:gd name="connsiteX5" fmla="*/ 132062 w 638562"/>
              <a:gd name="connsiteY5" fmla="*/ 74757 h 368228"/>
              <a:gd name="connsiteX6" fmla="*/ 228743 w 638562"/>
              <a:gd name="connsiteY6" fmla="*/ 79151 h 368228"/>
              <a:gd name="connsiteX7" fmla="*/ 285872 w 638562"/>
              <a:gd name="connsiteY7" fmla="*/ 52 h 368228"/>
              <a:gd name="connsiteX8" fmla="*/ 400131 w 638562"/>
              <a:gd name="connsiteY8" fmla="*/ 65968 h 368228"/>
              <a:gd name="connsiteX9" fmla="*/ 492417 w 638562"/>
              <a:gd name="connsiteY9" fmla="*/ 4447 h 368228"/>
              <a:gd name="connsiteX10" fmla="*/ 536362 w 638562"/>
              <a:gd name="connsiteY10" fmla="*/ 127490 h 368228"/>
              <a:gd name="connsiteX11" fmla="*/ 637438 w 638562"/>
              <a:gd name="connsiteY11" fmla="*/ 109912 h 368228"/>
              <a:gd name="connsiteX12" fmla="*/ 593278 w 638562"/>
              <a:gd name="connsiteY12" fmla="*/ 257631 h 368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8562" h="368228">
                <a:moveTo>
                  <a:pt x="76684" y="368228"/>
                </a:moveTo>
                <a:cubicBezTo>
                  <a:pt x="56908" y="347354"/>
                  <a:pt x="-4170" y="344264"/>
                  <a:pt x="225" y="303265"/>
                </a:cubicBezTo>
                <a:cubicBezTo>
                  <a:pt x="4620" y="262266"/>
                  <a:pt x="55890" y="269575"/>
                  <a:pt x="61749" y="246138"/>
                </a:cubicBezTo>
                <a:cubicBezTo>
                  <a:pt x="67608" y="222701"/>
                  <a:pt x="22931" y="181687"/>
                  <a:pt x="35382" y="162645"/>
                </a:cubicBezTo>
                <a:cubicBezTo>
                  <a:pt x="47833" y="143603"/>
                  <a:pt x="120344" y="146532"/>
                  <a:pt x="136457" y="131884"/>
                </a:cubicBezTo>
                <a:cubicBezTo>
                  <a:pt x="152570" y="117236"/>
                  <a:pt x="116681" y="83546"/>
                  <a:pt x="132062" y="74757"/>
                </a:cubicBezTo>
                <a:cubicBezTo>
                  <a:pt x="147443" y="65968"/>
                  <a:pt x="203108" y="91602"/>
                  <a:pt x="228743" y="79151"/>
                </a:cubicBezTo>
                <a:cubicBezTo>
                  <a:pt x="254378" y="66700"/>
                  <a:pt x="257307" y="2249"/>
                  <a:pt x="285872" y="52"/>
                </a:cubicBezTo>
                <a:cubicBezTo>
                  <a:pt x="314437" y="-2145"/>
                  <a:pt x="365707" y="65236"/>
                  <a:pt x="400131" y="65968"/>
                </a:cubicBezTo>
                <a:cubicBezTo>
                  <a:pt x="434555" y="66700"/>
                  <a:pt x="469712" y="-5807"/>
                  <a:pt x="492417" y="4447"/>
                </a:cubicBezTo>
                <a:cubicBezTo>
                  <a:pt x="515122" y="14701"/>
                  <a:pt x="512192" y="109913"/>
                  <a:pt x="536362" y="127490"/>
                </a:cubicBezTo>
                <a:cubicBezTo>
                  <a:pt x="560532" y="145067"/>
                  <a:pt x="627952" y="88222"/>
                  <a:pt x="637438" y="109912"/>
                </a:cubicBezTo>
                <a:cubicBezTo>
                  <a:pt x="646924" y="131602"/>
                  <a:pt x="593278" y="257631"/>
                  <a:pt x="593278" y="257631"/>
                </a:cubicBezTo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210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 flipH="1">
            <a:off x="273178" y="5698676"/>
            <a:ext cx="791321" cy="1013728"/>
            <a:chOff x="5381882" y="3117129"/>
            <a:chExt cx="1231640" cy="1577804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Freeform 4"/>
          <p:cNvSpPr/>
          <p:nvPr/>
        </p:nvSpPr>
        <p:spPr>
          <a:xfrm flipH="1">
            <a:off x="399279" y="5949920"/>
            <a:ext cx="527449" cy="400419"/>
          </a:xfrm>
          <a:custGeom>
            <a:avLst/>
            <a:gdLst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92406"/>
              <a:gd name="connsiteY0" fmla="*/ 55949 h 570684"/>
              <a:gd name="connsiteX1" fmla="*/ 0 w 492406"/>
              <a:gd name="connsiteY1" fmla="*/ 229393 h 570684"/>
              <a:gd name="connsiteX2" fmla="*/ 78327 w 492406"/>
              <a:gd name="connsiteY2" fmla="*/ 184633 h 570684"/>
              <a:gd name="connsiteX3" fmla="*/ 50353 w 492406"/>
              <a:gd name="connsiteY3" fmla="*/ 352481 h 570684"/>
              <a:gd name="connsiteX4" fmla="*/ 128680 w 492406"/>
              <a:gd name="connsiteY4" fmla="*/ 279747 h 570684"/>
              <a:gd name="connsiteX5" fmla="*/ 117491 w 492406"/>
              <a:gd name="connsiteY5" fmla="*/ 464380 h 570684"/>
              <a:gd name="connsiteX6" fmla="*/ 201413 w 492406"/>
              <a:gd name="connsiteY6" fmla="*/ 335697 h 570684"/>
              <a:gd name="connsiteX7" fmla="*/ 190223 w 492406"/>
              <a:gd name="connsiteY7" fmla="*/ 570684 h 570684"/>
              <a:gd name="connsiteX8" fmla="*/ 285335 w 492406"/>
              <a:gd name="connsiteY8" fmla="*/ 330102 h 570684"/>
              <a:gd name="connsiteX9" fmla="*/ 330093 w 492406"/>
              <a:gd name="connsiteY9" fmla="*/ 492355 h 570684"/>
              <a:gd name="connsiteX10" fmla="*/ 346877 w 492406"/>
              <a:gd name="connsiteY10" fmla="*/ 296532 h 570684"/>
              <a:gd name="connsiteX11" fmla="*/ 419610 w 492406"/>
              <a:gd name="connsiteY11" fmla="*/ 414026 h 570684"/>
              <a:gd name="connsiteX12" fmla="*/ 419610 w 492406"/>
              <a:gd name="connsiteY12" fmla="*/ 201418 h 570684"/>
              <a:gd name="connsiteX13" fmla="*/ 481153 w 492406"/>
              <a:gd name="connsiteY13" fmla="*/ 318912 h 570684"/>
              <a:gd name="connsiteX14" fmla="*/ 469963 w 492406"/>
              <a:gd name="connsiteY14" fmla="*/ 95114 h 570684"/>
              <a:gd name="connsiteX15" fmla="*/ 262955 w 492406"/>
              <a:gd name="connsiteY15" fmla="*/ 0 h 570684"/>
              <a:gd name="connsiteX16" fmla="*/ 391636 w 492406"/>
              <a:gd name="connsiteY16" fmla="*/ 128684 h 570684"/>
              <a:gd name="connsiteX17" fmla="*/ 257361 w 492406"/>
              <a:gd name="connsiteY17" fmla="*/ 179038 h 570684"/>
              <a:gd name="connsiteX18" fmla="*/ 128680 w 492406"/>
              <a:gd name="connsiteY18" fmla="*/ 95114 h 570684"/>
              <a:gd name="connsiteX19" fmla="*/ 240576 w 492406"/>
              <a:gd name="connsiteY19" fmla="*/ 5595 h 570684"/>
              <a:gd name="connsiteX20" fmla="*/ 55948 w 492406"/>
              <a:gd name="connsiteY20" fmla="*/ 55949 h 570684"/>
              <a:gd name="connsiteX0" fmla="*/ 55948 w 501600"/>
              <a:gd name="connsiteY0" fmla="*/ 55949 h 570684"/>
              <a:gd name="connsiteX1" fmla="*/ 0 w 501600"/>
              <a:gd name="connsiteY1" fmla="*/ 229393 h 570684"/>
              <a:gd name="connsiteX2" fmla="*/ 78327 w 501600"/>
              <a:gd name="connsiteY2" fmla="*/ 184633 h 570684"/>
              <a:gd name="connsiteX3" fmla="*/ 50353 w 501600"/>
              <a:gd name="connsiteY3" fmla="*/ 352481 h 570684"/>
              <a:gd name="connsiteX4" fmla="*/ 128680 w 501600"/>
              <a:gd name="connsiteY4" fmla="*/ 279747 h 570684"/>
              <a:gd name="connsiteX5" fmla="*/ 117491 w 501600"/>
              <a:gd name="connsiteY5" fmla="*/ 464380 h 570684"/>
              <a:gd name="connsiteX6" fmla="*/ 201413 w 501600"/>
              <a:gd name="connsiteY6" fmla="*/ 335697 h 570684"/>
              <a:gd name="connsiteX7" fmla="*/ 190223 w 501600"/>
              <a:gd name="connsiteY7" fmla="*/ 570684 h 570684"/>
              <a:gd name="connsiteX8" fmla="*/ 285335 w 501600"/>
              <a:gd name="connsiteY8" fmla="*/ 330102 h 570684"/>
              <a:gd name="connsiteX9" fmla="*/ 330093 w 501600"/>
              <a:gd name="connsiteY9" fmla="*/ 492355 h 570684"/>
              <a:gd name="connsiteX10" fmla="*/ 346877 w 501600"/>
              <a:gd name="connsiteY10" fmla="*/ 296532 h 570684"/>
              <a:gd name="connsiteX11" fmla="*/ 419610 w 501600"/>
              <a:gd name="connsiteY11" fmla="*/ 414026 h 570684"/>
              <a:gd name="connsiteX12" fmla="*/ 419610 w 501600"/>
              <a:gd name="connsiteY12" fmla="*/ 201418 h 570684"/>
              <a:gd name="connsiteX13" fmla="*/ 481153 w 501600"/>
              <a:gd name="connsiteY13" fmla="*/ 318912 h 570684"/>
              <a:gd name="connsiteX14" fmla="*/ 469963 w 501600"/>
              <a:gd name="connsiteY14" fmla="*/ 95114 h 570684"/>
              <a:gd name="connsiteX15" fmla="*/ 262955 w 501600"/>
              <a:gd name="connsiteY15" fmla="*/ 0 h 570684"/>
              <a:gd name="connsiteX16" fmla="*/ 391636 w 501600"/>
              <a:gd name="connsiteY16" fmla="*/ 128684 h 570684"/>
              <a:gd name="connsiteX17" fmla="*/ 257361 w 501600"/>
              <a:gd name="connsiteY17" fmla="*/ 179038 h 570684"/>
              <a:gd name="connsiteX18" fmla="*/ 128680 w 501600"/>
              <a:gd name="connsiteY18" fmla="*/ 95114 h 570684"/>
              <a:gd name="connsiteX19" fmla="*/ 240576 w 501600"/>
              <a:gd name="connsiteY19" fmla="*/ 5595 h 570684"/>
              <a:gd name="connsiteX20" fmla="*/ 55948 w 501600"/>
              <a:gd name="connsiteY20" fmla="*/ 55949 h 570684"/>
              <a:gd name="connsiteX0" fmla="*/ 55948 w 492406"/>
              <a:gd name="connsiteY0" fmla="*/ 55949 h 570684"/>
              <a:gd name="connsiteX1" fmla="*/ 0 w 492406"/>
              <a:gd name="connsiteY1" fmla="*/ 229393 h 570684"/>
              <a:gd name="connsiteX2" fmla="*/ 78327 w 492406"/>
              <a:gd name="connsiteY2" fmla="*/ 184633 h 570684"/>
              <a:gd name="connsiteX3" fmla="*/ 50353 w 492406"/>
              <a:gd name="connsiteY3" fmla="*/ 352481 h 570684"/>
              <a:gd name="connsiteX4" fmla="*/ 128680 w 492406"/>
              <a:gd name="connsiteY4" fmla="*/ 279747 h 570684"/>
              <a:gd name="connsiteX5" fmla="*/ 117491 w 492406"/>
              <a:gd name="connsiteY5" fmla="*/ 464380 h 570684"/>
              <a:gd name="connsiteX6" fmla="*/ 201413 w 492406"/>
              <a:gd name="connsiteY6" fmla="*/ 335697 h 570684"/>
              <a:gd name="connsiteX7" fmla="*/ 190223 w 492406"/>
              <a:gd name="connsiteY7" fmla="*/ 570684 h 570684"/>
              <a:gd name="connsiteX8" fmla="*/ 285335 w 492406"/>
              <a:gd name="connsiteY8" fmla="*/ 330102 h 570684"/>
              <a:gd name="connsiteX9" fmla="*/ 330093 w 492406"/>
              <a:gd name="connsiteY9" fmla="*/ 492355 h 570684"/>
              <a:gd name="connsiteX10" fmla="*/ 346877 w 492406"/>
              <a:gd name="connsiteY10" fmla="*/ 296532 h 570684"/>
              <a:gd name="connsiteX11" fmla="*/ 419610 w 492406"/>
              <a:gd name="connsiteY11" fmla="*/ 414026 h 570684"/>
              <a:gd name="connsiteX12" fmla="*/ 419610 w 492406"/>
              <a:gd name="connsiteY12" fmla="*/ 288770 h 570684"/>
              <a:gd name="connsiteX13" fmla="*/ 481153 w 492406"/>
              <a:gd name="connsiteY13" fmla="*/ 318912 h 570684"/>
              <a:gd name="connsiteX14" fmla="*/ 469963 w 492406"/>
              <a:gd name="connsiteY14" fmla="*/ 95114 h 570684"/>
              <a:gd name="connsiteX15" fmla="*/ 262955 w 492406"/>
              <a:gd name="connsiteY15" fmla="*/ 0 h 570684"/>
              <a:gd name="connsiteX16" fmla="*/ 391636 w 492406"/>
              <a:gd name="connsiteY16" fmla="*/ 128684 h 570684"/>
              <a:gd name="connsiteX17" fmla="*/ 257361 w 492406"/>
              <a:gd name="connsiteY17" fmla="*/ 179038 h 570684"/>
              <a:gd name="connsiteX18" fmla="*/ 128680 w 492406"/>
              <a:gd name="connsiteY18" fmla="*/ 95114 h 570684"/>
              <a:gd name="connsiteX19" fmla="*/ 240576 w 492406"/>
              <a:gd name="connsiteY19" fmla="*/ 5595 h 570684"/>
              <a:gd name="connsiteX20" fmla="*/ 55948 w 492406"/>
              <a:gd name="connsiteY20" fmla="*/ 55949 h 570684"/>
              <a:gd name="connsiteX0" fmla="*/ 55948 w 523170"/>
              <a:gd name="connsiteY0" fmla="*/ 55949 h 570684"/>
              <a:gd name="connsiteX1" fmla="*/ 0 w 523170"/>
              <a:gd name="connsiteY1" fmla="*/ 229393 h 570684"/>
              <a:gd name="connsiteX2" fmla="*/ 78327 w 523170"/>
              <a:gd name="connsiteY2" fmla="*/ 184633 h 570684"/>
              <a:gd name="connsiteX3" fmla="*/ 50353 w 523170"/>
              <a:gd name="connsiteY3" fmla="*/ 352481 h 570684"/>
              <a:gd name="connsiteX4" fmla="*/ 128680 w 523170"/>
              <a:gd name="connsiteY4" fmla="*/ 279747 h 570684"/>
              <a:gd name="connsiteX5" fmla="*/ 117491 w 523170"/>
              <a:gd name="connsiteY5" fmla="*/ 464380 h 570684"/>
              <a:gd name="connsiteX6" fmla="*/ 201413 w 523170"/>
              <a:gd name="connsiteY6" fmla="*/ 335697 h 570684"/>
              <a:gd name="connsiteX7" fmla="*/ 190223 w 523170"/>
              <a:gd name="connsiteY7" fmla="*/ 570684 h 570684"/>
              <a:gd name="connsiteX8" fmla="*/ 285335 w 523170"/>
              <a:gd name="connsiteY8" fmla="*/ 330102 h 570684"/>
              <a:gd name="connsiteX9" fmla="*/ 330093 w 523170"/>
              <a:gd name="connsiteY9" fmla="*/ 492355 h 570684"/>
              <a:gd name="connsiteX10" fmla="*/ 346877 w 523170"/>
              <a:gd name="connsiteY10" fmla="*/ 296532 h 570684"/>
              <a:gd name="connsiteX11" fmla="*/ 419610 w 523170"/>
              <a:gd name="connsiteY11" fmla="*/ 414026 h 570684"/>
              <a:gd name="connsiteX12" fmla="*/ 419610 w 523170"/>
              <a:gd name="connsiteY12" fmla="*/ 288770 h 570684"/>
              <a:gd name="connsiteX13" fmla="*/ 521470 w 523170"/>
              <a:gd name="connsiteY13" fmla="*/ 265156 h 570684"/>
              <a:gd name="connsiteX14" fmla="*/ 469963 w 523170"/>
              <a:gd name="connsiteY14" fmla="*/ 95114 h 570684"/>
              <a:gd name="connsiteX15" fmla="*/ 262955 w 523170"/>
              <a:gd name="connsiteY15" fmla="*/ 0 h 570684"/>
              <a:gd name="connsiteX16" fmla="*/ 391636 w 523170"/>
              <a:gd name="connsiteY16" fmla="*/ 128684 h 570684"/>
              <a:gd name="connsiteX17" fmla="*/ 257361 w 523170"/>
              <a:gd name="connsiteY17" fmla="*/ 179038 h 570684"/>
              <a:gd name="connsiteX18" fmla="*/ 128680 w 523170"/>
              <a:gd name="connsiteY18" fmla="*/ 95114 h 570684"/>
              <a:gd name="connsiteX19" fmla="*/ 240576 w 523170"/>
              <a:gd name="connsiteY19" fmla="*/ 5595 h 570684"/>
              <a:gd name="connsiteX20" fmla="*/ 55948 w 523170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21973"/>
              <a:gd name="connsiteY0" fmla="*/ 55949 h 570684"/>
              <a:gd name="connsiteX1" fmla="*/ 0 w 521973"/>
              <a:gd name="connsiteY1" fmla="*/ 229393 h 570684"/>
              <a:gd name="connsiteX2" fmla="*/ 78327 w 521973"/>
              <a:gd name="connsiteY2" fmla="*/ 184633 h 570684"/>
              <a:gd name="connsiteX3" fmla="*/ 50353 w 521973"/>
              <a:gd name="connsiteY3" fmla="*/ 352481 h 570684"/>
              <a:gd name="connsiteX4" fmla="*/ 128680 w 521973"/>
              <a:gd name="connsiteY4" fmla="*/ 279747 h 570684"/>
              <a:gd name="connsiteX5" fmla="*/ 117491 w 521973"/>
              <a:gd name="connsiteY5" fmla="*/ 464380 h 570684"/>
              <a:gd name="connsiteX6" fmla="*/ 201413 w 521973"/>
              <a:gd name="connsiteY6" fmla="*/ 335697 h 570684"/>
              <a:gd name="connsiteX7" fmla="*/ 190223 w 521973"/>
              <a:gd name="connsiteY7" fmla="*/ 570684 h 570684"/>
              <a:gd name="connsiteX8" fmla="*/ 285335 w 521973"/>
              <a:gd name="connsiteY8" fmla="*/ 330102 h 570684"/>
              <a:gd name="connsiteX9" fmla="*/ 330093 w 521973"/>
              <a:gd name="connsiteY9" fmla="*/ 492355 h 570684"/>
              <a:gd name="connsiteX10" fmla="*/ 346877 w 521973"/>
              <a:gd name="connsiteY10" fmla="*/ 296532 h 570684"/>
              <a:gd name="connsiteX11" fmla="*/ 419610 w 521973"/>
              <a:gd name="connsiteY11" fmla="*/ 414026 h 570684"/>
              <a:gd name="connsiteX12" fmla="*/ 446488 w 521973"/>
              <a:gd name="connsiteY12" fmla="*/ 312288 h 570684"/>
              <a:gd name="connsiteX13" fmla="*/ 521470 w 521973"/>
              <a:gd name="connsiteY13" fmla="*/ 265156 h 570684"/>
              <a:gd name="connsiteX14" fmla="*/ 469963 w 521973"/>
              <a:gd name="connsiteY14" fmla="*/ 95114 h 570684"/>
              <a:gd name="connsiteX15" fmla="*/ 262955 w 521973"/>
              <a:gd name="connsiteY15" fmla="*/ 0 h 570684"/>
              <a:gd name="connsiteX16" fmla="*/ 391636 w 521973"/>
              <a:gd name="connsiteY16" fmla="*/ 128684 h 570684"/>
              <a:gd name="connsiteX17" fmla="*/ 257361 w 521973"/>
              <a:gd name="connsiteY17" fmla="*/ 179038 h 570684"/>
              <a:gd name="connsiteX18" fmla="*/ 128680 w 521973"/>
              <a:gd name="connsiteY18" fmla="*/ 95114 h 570684"/>
              <a:gd name="connsiteX19" fmla="*/ 240576 w 521973"/>
              <a:gd name="connsiteY19" fmla="*/ 5595 h 570684"/>
              <a:gd name="connsiteX20" fmla="*/ 55948 w 521973"/>
              <a:gd name="connsiteY20" fmla="*/ 55949 h 570684"/>
              <a:gd name="connsiteX0" fmla="*/ 55948 w 521973"/>
              <a:gd name="connsiteY0" fmla="*/ 55949 h 570684"/>
              <a:gd name="connsiteX1" fmla="*/ 0 w 521973"/>
              <a:gd name="connsiteY1" fmla="*/ 229393 h 570684"/>
              <a:gd name="connsiteX2" fmla="*/ 78327 w 521973"/>
              <a:gd name="connsiteY2" fmla="*/ 184633 h 570684"/>
              <a:gd name="connsiteX3" fmla="*/ 50353 w 521973"/>
              <a:gd name="connsiteY3" fmla="*/ 352481 h 570684"/>
              <a:gd name="connsiteX4" fmla="*/ 128680 w 521973"/>
              <a:gd name="connsiteY4" fmla="*/ 279747 h 570684"/>
              <a:gd name="connsiteX5" fmla="*/ 117491 w 521973"/>
              <a:gd name="connsiteY5" fmla="*/ 464380 h 570684"/>
              <a:gd name="connsiteX6" fmla="*/ 201413 w 521973"/>
              <a:gd name="connsiteY6" fmla="*/ 335697 h 570684"/>
              <a:gd name="connsiteX7" fmla="*/ 190223 w 521973"/>
              <a:gd name="connsiteY7" fmla="*/ 570684 h 570684"/>
              <a:gd name="connsiteX8" fmla="*/ 285335 w 521973"/>
              <a:gd name="connsiteY8" fmla="*/ 330102 h 570684"/>
              <a:gd name="connsiteX9" fmla="*/ 330093 w 521973"/>
              <a:gd name="connsiteY9" fmla="*/ 492355 h 570684"/>
              <a:gd name="connsiteX10" fmla="*/ 346877 w 521973"/>
              <a:gd name="connsiteY10" fmla="*/ 296532 h 570684"/>
              <a:gd name="connsiteX11" fmla="*/ 419610 w 521973"/>
              <a:gd name="connsiteY11" fmla="*/ 414026 h 570684"/>
              <a:gd name="connsiteX12" fmla="*/ 446488 w 521973"/>
              <a:gd name="connsiteY12" fmla="*/ 312288 h 570684"/>
              <a:gd name="connsiteX13" fmla="*/ 521470 w 521973"/>
              <a:gd name="connsiteY13" fmla="*/ 265156 h 570684"/>
              <a:gd name="connsiteX14" fmla="*/ 469963 w 521973"/>
              <a:gd name="connsiteY14" fmla="*/ 95114 h 570684"/>
              <a:gd name="connsiteX15" fmla="*/ 262955 w 521973"/>
              <a:gd name="connsiteY15" fmla="*/ 0 h 570684"/>
              <a:gd name="connsiteX16" fmla="*/ 391636 w 521973"/>
              <a:gd name="connsiteY16" fmla="*/ 128684 h 570684"/>
              <a:gd name="connsiteX17" fmla="*/ 257361 w 521973"/>
              <a:gd name="connsiteY17" fmla="*/ 179038 h 570684"/>
              <a:gd name="connsiteX18" fmla="*/ 128680 w 521973"/>
              <a:gd name="connsiteY18" fmla="*/ 95114 h 570684"/>
              <a:gd name="connsiteX19" fmla="*/ 240576 w 521973"/>
              <a:gd name="connsiteY19" fmla="*/ 5595 h 570684"/>
              <a:gd name="connsiteX20" fmla="*/ 55948 w 521973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19610 w 528877"/>
              <a:gd name="connsiteY11" fmla="*/ 414026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29689 w 528877"/>
              <a:gd name="connsiteY11" fmla="*/ 38378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3518 w 528877"/>
              <a:gd name="connsiteY10" fmla="*/ 340208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16654 w 528877"/>
              <a:gd name="connsiteY9" fmla="*/ 381484 h 570684"/>
              <a:gd name="connsiteX10" fmla="*/ 343518 w 528877"/>
              <a:gd name="connsiteY10" fmla="*/ 340208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464380"/>
              <a:gd name="connsiteX1" fmla="*/ 0 w 528877"/>
              <a:gd name="connsiteY1" fmla="*/ 229393 h 464380"/>
              <a:gd name="connsiteX2" fmla="*/ 78327 w 528877"/>
              <a:gd name="connsiteY2" fmla="*/ 184633 h 464380"/>
              <a:gd name="connsiteX3" fmla="*/ 50353 w 528877"/>
              <a:gd name="connsiteY3" fmla="*/ 352481 h 464380"/>
              <a:gd name="connsiteX4" fmla="*/ 128680 w 528877"/>
              <a:gd name="connsiteY4" fmla="*/ 279747 h 464380"/>
              <a:gd name="connsiteX5" fmla="*/ 117491 w 528877"/>
              <a:gd name="connsiteY5" fmla="*/ 464380 h 464380"/>
              <a:gd name="connsiteX6" fmla="*/ 201413 w 528877"/>
              <a:gd name="connsiteY6" fmla="*/ 335697 h 464380"/>
              <a:gd name="connsiteX7" fmla="*/ 237260 w 528877"/>
              <a:gd name="connsiteY7" fmla="*/ 406058 h 464380"/>
              <a:gd name="connsiteX8" fmla="*/ 285335 w 528877"/>
              <a:gd name="connsiteY8" fmla="*/ 330102 h 464380"/>
              <a:gd name="connsiteX9" fmla="*/ 316654 w 528877"/>
              <a:gd name="connsiteY9" fmla="*/ 381484 h 464380"/>
              <a:gd name="connsiteX10" fmla="*/ 343518 w 528877"/>
              <a:gd name="connsiteY10" fmla="*/ 340208 h 464380"/>
              <a:gd name="connsiteX11" fmla="*/ 406171 w 528877"/>
              <a:gd name="connsiteY11" fmla="*/ 377069 h 464380"/>
              <a:gd name="connsiteX12" fmla="*/ 446488 w 528877"/>
              <a:gd name="connsiteY12" fmla="*/ 312288 h 464380"/>
              <a:gd name="connsiteX13" fmla="*/ 521470 w 528877"/>
              <a:gd name="connsiteY13" fmla="*/ 265156 h 464380"/>
              <a:gd name="connsiteX14" fmla="*/ 469963 w 528877"/>
              <a:gd name="connsiteY14" fmla="*/ 95114 h 464380"/>
              <a:gd name="connsiteX15" fmla="*/ 262955 w 528877"/>
              <a:gd name="connsiteY15" fmla="*/ 0 h 464380"/>
              <a:gd name="connsiteX16" fmla="*/ 391636 w 528877"/>
              <a:gd name="connsiteY16" fmla="*/ 128684 h 464380"/>
              <a:gd name="connsiteX17" fmla="*/ 257361 w 528877"/>
              <a:gd name="connsiteY17" fmla="*/ 179038 h 464380"/>
              <a:gd name="connsiteX18" fmla="*/ 128680 w 528877"/>
              <a:gd name="connsiteY18" fmla="*/ 95114 h 464380"/>
              <a:gd name="connsiteX19" fmla="*/ 240576 w 528877"/>
              <a:gd name="connsiteY19" fmla="*/ 5595 h 464380"/>
              <a:gd name="connsiteX20" fmla="*/ 55948 w 528877"/>
              <a:gd name="connsiteY20" fmla="*/ 55949 h 464380"/>
              <a:gd name="connsiteX0" fmla="*/ 55948 w 528877"/>
              <a:gd name="connsiteY0" fmla="*/ 55949 h 406058"/>
              <a:gd name="connsiteX1" fmla="*/ 0 w 528877"/>
              <a:gd name="connsiteY1" fmla="*/ 229393 h 406058"/>
              <a:gd name="connsiteX2" fmla="*/ 78327 w 528877"/>
              <a:gd name="connsiteY2" fmla="*/ 184633 h 406058"/>
              <a:gd name="connsiteX3" fmla="*/ 50353 w 528877"/>
              <a:gd name="connsiteY3" fmla="*/ 352481 h 406058"/>
              <a:gd name="connsiteX4" fmla="*/ 128680 w 528877"/>
              <a:gd name="connsiteY4" fmla="*/ 279747 h 406058"/>
              <a:gd name="connsiteX5" fmla="*/ 134290 w 528877"/>
              <a:gd name="connsiteY5" fmla="*/ 390467 h 406058"/>
              <a:gd name="connsiteX6" fmla="*/ 201413 w 528877"/>
              <a:gd name="connsiteY6" fmla="*/ 335697 h 406058"/>
              <a:gd name="connsiteX7" fmla="*/ 237260 w 528877"/>
              <a:gd name="connsiteY7" fmla="*/ 406058 h 406058"/>
              <a:gd name="connsiteX8" fmla="*/ 285335 w 528877"/>
              <a:gd name="connsiteY8" fmla="*/ 330102 h 406058"/>
              <a:gd name="connsiteX9" fmla="*/ 316654 w 528877"/>
              <a:gd name="connsiteY9" fmla="*/ 381484 h 406058"/>
              <a:gd name="connsiteX10" fmla="*/ 343518 w 528877"/>
              <a:gd name="connsiteY10" fmla="*/ 340208 h 406058"/>
              <a:gd name="connsiteX11" fmla="*/ 406171 w 528877"/>
              <a:gd name="connsiteY11" fmla="*/ 377069 h 406058"/>
              <a:gd name="connsiteX12" fmla="*/ 446488 w 528877"/>
              <a:gd name="connsiteY12" fmla="*/ 312288 h 406058"/>
              <a:gd name="connsiteX13" fmla="*/ 521470 w 528877"/>
              <a:gd name="connsiteY13" fmla="*/ 265156 h 406058"/>
              <a:gd name="connsiteX14" fmla="*/ 469963 w 528877"/>
              <a:gd name="connsiteY14" fmla="*/ 95114 h 406058"/>
              <a:gd name="connsiteX15" fmla="*/ 262955 w 528877"/>
              <a:gd name="connsiteY15" fmla="*/ 0 h 406058"/>
              <a:gd name="connsiteX16" fmla="*/ 391636 w 528877"/>
              <a:gd name="connsiteY16" fmla="*/ 128684 h 406058"/>
              <a:gd name="connsiteX17" fmla="*/ 257361 w 528877"/>
              <a:gd name="connsiteY17" fmla="*/ 179038 h 406058"/>
              <a:gd name="connsiteX18" fmla="*/ 128680 w 528877"/>
              <a:gd name="connsiteY18" fmla="*/ 95114 h 406058"/>
              <a:gd name="connsiteX19" fmla="*/ 240576 w 528877"/>
              <a:gd name="connsiteY19" fmla="*/ 5595 h 406058"/>
              <a:gd name="connsiteX20" fmla="*/ 55948 w 528877"/>
              <a:gd name="connsiteY20" fmla="*/ 55949 h 406058"/>
              <a:gd name="connsiteX0" fmla="*/ 55948 w 528877"/>
              <a:gd name="connsiteY0" fmla="*/ 55949 h 406058"/>
              <a:gd name="connsiteX1" fmla="*/ 0 w 528877"/>
              <a:gd name="connsiteY1" fmla="*/ 229393 h 406058"/>
              <a:gd name="connsiteX2" fmla="*/ 78327 w 528877"/>
              <a:gd name="connsiteY2" fmla="*/ 184633 h 406058"/>
              <a:gd name="connsiteX3" fmla="*/ 46993 w 528877"/>
              <a:gd name="connsiteY3" fmla="*/ 275208 h 406058"/>
              <a:gd name="connsiteX4" fmla="*/ 128680 w 528877"/>
              <a:gd name="connsiteY4" fmla="*/ 279747 h 406058"/>
              <a:gd name="connsiteX5" fmla="*/ 134290 w 528877"/>
              <a:gd name="connsiteY5" fmla="*/ 390467 h 406058"/>
              <a:gd name="connsiteX6" fmla="*/ 201413 w 528877"/>
              <a:gd name="connsiteY6" fmla="*/ 335697 h 406058"/>
              <a:gd name="connsiteX7" fmla="*/ 237260 w 528877"/>
              <a:gd name="connsiteY7" fmla="*/ 406058 h 406058"/>
              <a:gd name="connsiteX8" fmla="*/ 285335 w 528877"/>
              <a:gd name="connsiteY8" fmla="*/ 330102 h 406058"/>
              <a:gd name="connsiteX9" fmla="*/ 316654 w 528877"/>
              <a:gd name="connsiteY9" fmla="*/ 381484 h 406058"/>
              <a:gd name="connsiteX10" fmla="*/ 343518 w 528877"/>
              <a:gd name="connsiteY10" fmla="*/ 340208 h 406058"/>
              <a:gd name="connsiteX11" fmla="*/ 406171 w 528877"/>
              <a:gd name="connsiteY11" fmla="*/ 377069 h 406058"/>
              <a:gd name="connsiteX12" fmla="*/ 446488 w 528877"/>
              <a:gd name="connsiteY12" fmla="*/ 312288 h 406058"/>
              <a:gd name="connsiteX13" fmla="*/ 521470 w 528877"/>
              <a:gd name="connsiteY13" fmla="*/ 265156 h 406058"/>
              <a:gd name="connsiteX14" fmla="*/ 469963 w 528877"/>
              <a:gd name="connsiteY14" fmla="*/ 95114 h 406058"/>
              <a:gd name="connsiteX15" fmla="*/ 262955 w 528877"/>
              <a:gd name="connsiteY15" fmla="*/ 0 h 406058"/>
              <a:gd name="connsiteX16" fmla="*/ 391636 w 528877"/>
              <a:gd name="connsiteY16" fmla="*/ 128684 h 406058"/>
              <a:gd name="connsiteX17" fmla="*/ 257361 w 528877"/>
              <a:gd name="connsiteY17" fmla="*/ 179038 h 406058"/>
              <a:gd name="connsiteX18" fmla="*/ 128680 w 528877"/>
              <a:gd name="connsiteY18" fmla="*/ 95114 h 406058"/>
              <a:gd name="connsiteX19" fmla="*/ 240576 w 528877"/>
              <a:gd name="connsiteY19" fmla="*/ 5595 h 406058"/>
              <a:gd name="connsiteX20" fmla="*/ 55948 w 528877"/>
              <a:gd name="connsiteY20" fmla="*/ 55949 h 406058"/>
              <a:gd name="connsiteX0" fmla="*/ 22351 w 495280"/>
              <a:gd name="connsiteY0" fmla="*/ 55949 h 406058"/>
              <a:gd name="connsiteX1" fmla="*/ 0 w 495280"/>
              <a:gd name="connsiteY1" fmla="*/ 182357 h 406058"/>
              <a:gd name="connsiteX2" fmla="*/ 44730 w 495280"/>
              <a:gd name="connsiteY2" fmla="*/ 184633 h 406058"/>
              <a:gd name="connsiteX3" fmla="*/ 13396 w 495280"/>
              <a:gd name="connsiteY3" fmla="*/ 275208 h 406058"/>
              <a:gd name="connsiteX4" fmla="*/ 95083 w 495280"/>
              <a:gd name="connsiteY4" fmla="*/ 279747 h 406058"/>
              <a:gd name="connsiteX5" fmla="*/ 100693 w 495280"/>
              <a:gd name="connsiteY5" fmla="*/ 390467 h 406058"/>
              <a:gd name="connsiteX6" fmla="*/ 167816 w 495280"/>
              <a:gd name="connsiteY6" fmla="*/ 335697 h 406058"/>
              <a:gd name="connsiteX7" fmla="*/ 203663 w 495280"/>
              <a:gd name="connsiteY7" fmla="*/ 406058 h 406058"/>
              <a:gd name="connsiteX8" fmla="*/ 251738 w 495280"/>
              <a:gd name="connsiteY8" fmla="*/ 330102 h 406058"/>
              <a:gd name="connsiteX9" fmla="*/ 283057 w 495280"/>
              <a:gd name="connsiteY9" fmla="*/ 381484 h 406058"/>
              <a:gd name="connsiteX10" fmla="*/ 309921 w 495280"/>
              <a:gd name="connsiteY10" fmla="*/ 340208 h 406058"/>
              <a:gd name="connsiteX11" fmla="*/ 372574 w 495280"/>
              <a:gd name="connsiteY11" fmla="*/ 377069 h 406058"/>
              <a:gd name="connsiteX12" fmla="*/ 412891 w 495280"/>
              <a:gd name="connsiteY12" fmla="*/ 312288 h 406058"/>
              <a:gd name="connsiteX13" fmla="*/ 487873 w 495280"/>
              <a:gd name="connsiteY13" fmla="*/ 265156 h 406058"/>
              <a:gd name="connsiteX14" fmla="*/ 436366 w 495280"/>
              <a:gd name="connsiteY14" fmla="*/ 95114 h 406058"/>
              <a:gd name="connsiteX15" fmla="*/ 229358 w 495280"/>
              <a:gd name="connsiteY15" fmla="*/ 0 h 406058"/>
              <a:gd name="connsiteX16" fmla="*/ 358039 w 495280"/>
              <a:gd name="connsiteY16" fmla="*/ 128684 h 406058"/>
              <a:gd name="connsiteX17" fmla="*/ 223764 w 495280"/>
              <a:gd name="connsiteY17" fmla="*/ 179038 h 406058"/>
              <a:gd name="connsiteX18" fmla="*/ 95083 w 495280"/>
              <a:gd name="connsiteY18" fmla="*/ 95114 h 406058"/>
              <a:gd name="connsiteX19" fmla="*/ 206979 w 495280"/>
              <a:gd name="connsiteY19" fmla="*/ 5595 h 406058"/>
              <a:gd name="connsiteX20" fmla="*/ 22351 w 495280"/>
              <a:gd name="connsiteY20" fmla="*/ 55949 h 406058"/>
              <a:gd name="connsiteX0" fmla="*/ 26030 w 498959"/>
              <a:gd name="connsiteY0" fmla="*/ 55949 h 406058"/>
              <a:gd name="connsiteX1" fmla="*/ 3679 w 498959"/>
              <a:gd name="connsiteY1" fmla="*/ 182357 h 406058"/>
              <a:gd name="connsiteX2" fmla="*/ 48409 w 498959"/>
              <a:gd name="connsiteY2" fmla="*/ 184633 h 406058"/>
              <a:gd name="connsiteX3" fmla="*/ 17075 w 498959"/>
              <a:gd name="connsiteY3" fmla="*/ 275208 h 406058"/>
              <a:gd name="connsiteX4" fmla="*/ 98762 w 498959"/>
              <a:gd name="connsiteY4" fmla="*/ 279747 h 406058"/>
              <a:gd name="connsiteX5" fmla="*/ 104372 w 498959"/>
              <a:gd name="connsiteY5" fmla="*/ 390467 h 406058"/>
              <a:gd name="connsiteX6" fmla="*/ 171495 w 498959"/>
              <a:gd name="connsiteY6" fmla="*/ 335697 h 406058"/>
              <a:gd name="connsiteX7" fmla="*/ 207342 w 498959"/>
              <a:gd name="connsiteY7" fmla="*/ 406058 h 406058"/>
              <a:gd name="connsiteX8" fmla="*/ 255417 w 498959"/>
              <a:gd name="connsiteY8" fmla="*/ 330102 h 406058"/>
              <a:gd name="connsiteX9" fmla="*/ 286736 w 498959"/>
              <a:gd name="connsiteY9" fmla="*/ 381484 h 406058"/>
              <a:gd name="connsiteX10" fmla="*/ 313600 w 498959"/>
              <a:gd name="connsiteY10" fmla="*/ 340208 h 406058"/>
              <a:gd name="connsiteX11" fmla="*/ 376253 w 498959"/>
              <a:gd name="connsiteY11" fmla="*/ 377069 h 406058"/>
              <a:gd name="connsiteX12" fmla="*/ 416570 w 498959"/>
              <a:gd name="connsiteY12" fmla="*/ 312288 h 406058"/>
              <a:gd name="connsiteX13" fmla="*/ 491552 w 498959"/>
              <a:gd name="connsiteY13" fmla="*/ 265156 h 406058"/>
              <a:gd name="connsiteX14" fmla="*/ 440045 w 498959"/>
              <a:gd name="connsiteY14" fmla="*/ 95114 h 406058"/>
              <a:gd name="connsiteX15" fmla="*/ 233037 w 498959"/>
              <a:gd name="connsiteY15" fmla="*/ 0 h 406058"/>
              <a:gd name="connsiteX16" fmla="*/ 361718 w 498959"/>
              <a:gd name="connsiteY16" fmla="*/ 128684 h 406058"/>
              <a:gd name="connsiteX17" fmla="*/ 227443 w 498959"/>
              <a:gd name="connsiteY17" fmla="*/ 179038 h 406058"/>
              <a:gd name="connsiteX18" fmla="*/ 98762 w 498959"/>
              <a:gd name="connsiteY18" fmla="*/ 95114 h 406058"/>
              <a:gd name="connsiteX19" fmla="*/ 210658 w 498959"/>
              <a:gd name="connsiteY19" fmla="*/ 5595 h 406058"/>
              <a:gd name="connsiteX20" fmla="*/ 26030 w 498959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25789 w 498718"/>
              <a:gd name="connsiteY0" fmla="*/ 55949 h 406058"/>
              <a:gd name="connsiteX1" fmla="*/ 3438 w 498718"/>
              <a:gd name="connsiteY1" fmla="*/ 182357 h 406058"/>
              <a:gd name="connsiteX2" fmla="*/ 44808 w 498718"/>
              <a:gd name="connsiteY2" fmla="*/ 211511 h 406058"/>
              <a:gd name="connsiteX3" fmla="*/ 16834 w 498718"/>
              <a:gd name="connsiteY3" fmla="*/ 275208 h 406058"/>
              <a:gd name="connsiteX4" fmla="*/ 98521 w 498718"/>
              <a:gd name="connsiteY4" fmla="*/ 279747 h 406058"/>
              <a:gd name="connsiteX5" fmla="*/ 104131 w 498718"/>
              <a:gd name="connsiteY5" fmla="*/ 390467 h 406058"/>
              <a:gd name="connsiteX6" fmla="*/ 171254 w 498718"/>
              <a:gd name="connsiteY6" fmla="*/ 335697 h 406058"/>
              <a:gd name="connsiteX7" fmla="*/ 207101 w 498718"/>
              <a:gd name="connsiteY7" fmla="*/ 406058 h 406058"/>
              <a:gd name="connsiteX8" fmla="*/ 255176 w 498718"/>
              <a:gd name="connsiteY8" fmla="*/ 330102 h 406058"/>
              <a:gd name="connsiteX9" fmla="*/ 286495 w 498718"/>
              <a:gd name="connsiteY9" fmla="*/ 381484 h 406058"/>
              <a:gd name="connsiteX10" fmla="*/ 313359 w 498718"/>
              <a:gd name="connsiteY10" fmla="*/ 340208 h 406058"/>
              <a:gd name="connsiteX11" fmla="*/ 376012 w 498718"/>
              <a:gd name="connsiteY11" fmla="*/ 377069 h 406058"/>
              <a:gd name="connsiteX12" fmla="*/ 416329 w 498718"/>
              <a:gd name="connsiteY12" fmla="*/ 312288 h 406058"/>
              <a:gd name="connsiteX13" fmla="*/ 491311 w 498718"/>
              <a:gd name="connsiteY13" fmla="*/ 265156 h 406058"/>
              <a:gd name="connsiteX14" fmla="*/ 439804 w 498718"/>
              <a:gd name="connsiteY14" fmla="*/ 95114 h 406058"/>
              <a:gd name="connsiteX15" fmla="*/ 232796 w 498718"/>
              <a:gd name="connsiteY15" fmla="*/ 0 h 406058"/>
              <a:gd name="connsiteX16" fmla="*/ 361477 w 498718"/>
              <a:gd name="connsiteY16" fmla="*/ 128684 h 406058"/>
              <a:gd name="connsiteX17" fmla="*/ 227202 w 498718"/>
              <a:gd name="connsiteY17" fmla="*/ 179038 h 406058"/>
              <a:gd name="connsiteX18" fmla="*/ 98521 w 498718"/>
              <a:gd name="connsiteY18" fmla="*/ 95114 h 406058"/>
              <a:gd name="connsiteX19" fmla="*/ 210417 w 498718"/>
              <a:gd name="connsiteY19" fmla="*/ 5595 h 406058"/>
              <a:gd name="connsiteX20" fmla="*/ 25789 w 498718"/>
              <a:gd name="connsiteY20" fmla="*/ 55949 h 406058"/>
              <a:gd name="connsiteX0" fmla="*/ 45030 w 517959"/>
              <a:gd name="connsiteY0" fmla="*/ 55949 h 406058"/>
              <a:gd name="connsiteX1" fmla="*/ 454 w 517959"/>
              <a:gd name="connsiteY1" fmla="*/ 188707 h 406058"/>
              <a:gd name="connsiteX2" fmla="*/ 64049 w 517959"/>
              <a:gd name="connsiteY2" fmla="*/ 211511 h 406058"/>
              <a:gd name="connsiteX3" fmla="*/ 36075 w 517959"/>
              <a:gd name="connsiteY3" fmla="*/ 275208 h 406058"/>
              <a:gd name="connsiteX4" fmla="*/ 117762 w 517959"/>
              <a:gd name="connsiteY4" fmla="*/ 279747 h 406058"/>
              <a:gd name="connsiteX5" fmla="*/ 123372 w 517959"/>
              <a:gd name="connsiteY5" fmla="*/ 390467 h 406058"/>
              <a:gd name="connsiteX6" fmla="*/ 190495 w 517959"/>
              <a:gd name="connsiteY6" fmla="*/ 335697 h 406058"/>
              <a:gd name="connsiteX7" fmla="*/ 226342 w 517959"/>
              <a:gd name="connsiteY7" fmla="*/ 406058 h 406058"/>
              <a:gd name="connsiteX8" fmla="*/ 274417 w 517959"/>
              <a:gd name="connsiteY8" fmla="*/ 330102 h 406058"/>
              <a:gd name="connsiteX9" fmla="*/ 305736 w 517959"/>
              <a:gd name="connsiteY9" fmla="*/ 381484 h 406058"/>
              <a:gd name="connsiteX10" fmla="*/ 332600 w 517959"/>
              <a:gd name="connsiteY10" fmla="*/ 340208 h 406058"/>
              <a:gd name="connsiteX11" fmla="*/ 395253 w 517959"/>
              <a:gd name="connsiteY11" fmla="*/ 377069 h 406058"/>
              <a:gd name="connsiteX12" fmla="*/ 435570 w 517959"/>
              <a:gd name="connsiteY12" fmla="*/ 312288 h 406058"/>
              <a:gd name="connsiteX13" fmla="*/ 510552 w 517959"/>
              <a:gd name="connsiteY13" fmla="*/ 265156 h 406058"/>
              <a:gd name="connsiteX14" fmla="*/ 459045 w 517959"/>
              <a:gd name="connsiteY14" fmla="*/ 95114 h 406058"/>
              <a:gd name="connsiteX15" fmla="*/ 252037 w 517959"/>
              <a:gd name="connsiteY15" fmla="*/ 0 h 406058"/>
              <a:gd name="connsiteX16" fmla="*/ 380718 w 517959"/>
              <a:gd name="connsiteY16" fmla="*/ 128684 h 406058"/>
              <a:gd name="connsiteX17" fmla="*/ 246443 w 517959"/>
              <a:gd name="connsiteY17" fmla="*/ 179038 h 406058"/>
              <a:gd name="connsiteX18" fmla="*/ 117762 w 517959"/>
              <a:gd name="connsiteY18" fmla="*/ 95114 h 406058"/>
              <a:gd name="connsiteX19" fmla="*/ 229658 w 517959"/>
              <a:gd name="connsiteY19" fmla="*/ 5595 h 406058"/>
              <a:gd name="connsiteX20" fmla="*/ 45030 w 517959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1652 w 523536"/>
              <a:gd name="connsiteY3" fmla="*/ 275208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311313 w 523536"/>
              <a:gd name="connsiteY8" fmla="*/ 381484 h 406058"/>
              <a:gd name="connsiteX9" fmla="*/ 338177 w 523536"/>
              <a:gd name="connsiteY9" fmla="*/ 340208 h 406058"/>
              <a:gd name="connsiteX10" fmla="*/ 400830 w 523536"/>
              <a:gd name="connsiteY10" fmla="*/ 377069 h 406058"/>
              <a:gd name="connsiteX11" fmla="*/ 441147 w 523536"/>
              <a:gd name="connsiteY11" fmla="*/ 312288 h 406058"/>
              <a:gd name="connsiteX12" fmla="*/ 516129 w 523536"/>
              <a:gd name="connsiteY12" fmla="*/ 265156 h 406058"/>
              <a:gd name="connsiteX13" fmla="*/ 464622 w 523536"/>
              <a:gd name="connsiteY13" fmla="*/ 95114 h 406058"/>
              <a:gd name="connsiteX14" fmla="*/ 257614 w 523536"/>
              <a:gd name="connsiteY14" fmla="*/ 0 h 406058"/>
              <a:gd name="connsiteX15" fmla="*/ 386295 w 523536"/>
              <a:gd name="connsiteY15" fmla="*/ 128684 h 406058"/>
              <a:gd name="connsiteX16" fmla="*/ 252020 w 523536"/>
              <a:gd name="connsiteY16" fmla="*/ 179038 h 406058"/>
              <a:gd name="connsiteX17" fmla="*/ 123339 w 523536"/>
              <a:gd name="connsiteY17" fmla="*/ 95114 h 406058"/>
              <a:gd name="connsiteX18" fmla="*/ 235235 w 523536"/>
              <a:gd name="connsiteY18" fmla="*/ 5595 h 406058"/>
              <a:gd name="connsiteX19" fmla="*/ 50607 w 523536"/>
              <a:gd name="connsiteY19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338177 w 523536"/>
              <a:gd name="connsiteY8" fmla="*/ 340208 h 406058"/>
              <a:gd name="connsiteX9" fmla="*/ 400830 w 523536"/>
              <a:gd name="connsiteY9" fmla="*/ 377069 h 406058"/>
              <a:gd name="connsiteX10" fmla="*/ 441147 w 523536"/>
              <a:gd name="connsiteY10" fmla="*/ 312288 h 406058"/>
              <a:gd name="connsiteX11" fmla="*/ 516129 w 523536"/>
              <a:gd name="connsiteY11" fmla="*/ 265156 h 406058"/>
              <a:gd name="connsiteX12" fmla="*/ 464622 w 523536"/>
              <a:gd name="connsiteY12" fmla="*/ 95114 h 406058"/>
              <a:gd name="connsiteX13" fmla="*/ 257614 w 523536"/>
              <a:gd name="connsiteY13" fmla="*/ 0 h 406058"/>
              <a:gd name="connsiteX14" fmla="*/ 386295 w 523536"/>
              <a:gd name="connsiteY14" fmla="*/ 128684 h 406058"/>
              <a:gd name="connsiteX15" fmla="*/ 252020 w 523536"/>
              <a:gd name="connsiteY15" fmla="*/ 179038 h 406058"/>
              <a:gd name="connsiteX16" fmla="*/ 123339 w 523536"/>
              <a:gd name="connsiteY16" fmla="*/ 95114 h 406058"/>
              <a:gd name="connsiteX17" fmla="*/ 235235 w 523536"/>
              <a:gd name="connsiteY17" fmla="*/ 5595 h 406058"/>
              <a:gd name="connsiteX18" fmla="*/ 50607 w 523536"/>
              <a:gd name="connsiteY18" fmla="*/ 55949 h 406058"/>
              <a:gd name="connsiteX0" fmla="*/ 50607 w 523536"/>
              <a:gd name="connsiteY0" fmla="*/ 55949 h 399708"/>
              <a:gd name="connsiteX1" fmla="*/ 6031 w 523536"/>
              <a:gd name="connsiteY1" fmla="*/ 188707 h 399708"/>
              <a:gd name="connsiteX2" fmla="*/ 69626 w 523536"/>
              <a:gd name="connsiteY2" fmla="*/ 211511 h 399708"/>
              <a:gd name="connsiteX3" fmla="*/ 48002 w 523536"/>
              <a:gd name="connsiteY3" fmla="*/ 291083 h 399708"/>
              <a:gd name="connsiteX4" fmla="*/ 104289 w 523536"/>
              <a:gd name="connsiteY4" fmla="*/ 292447 h 399708"/>
              <a:gd name="connsiteX5" fmla="*/ 132124 w 523536"/>
              <a:gd name="connsiteY5" fmla="*/ 361892 h 399708"/>
              <a:gd name="connsiteX6" fmla="*/ 196072 w 523536"/>
              <a:gd name="connsiteY6" fmla="*/ 335697 h 399708"/>
              <a:gd name="connsiteX7" fmla="*/ 273194 w 523536"/>
              <a:gd name="connsiteY7" fmla="*/ 399708 h 399708"/>
              <a:gd name="connsiteX8" fmla="*/ 338177 w 523536"/>
              <a:gd name="connsiteY8" fmla="*/ 340208 h 399708"/>
              <a:gd name="connsiteX9" fmla="*/ 400830 w 523536"/>
              <a:gd name="connsiteY9" fmla="*/ 377069 h 399708"/>
              <a:gd name="connsiteX10" fmla="*/ 441147 w 523536"/>
              <a:gd name="connsiteY10" fmla="*/ 312288 h 399708"/>
              <a:gd name="connsiteX11" fmla="*/ 516129 w 523536"/>
              <a:gd name="connsiteY11" fmla="*/ 265156 h 399708"/>
              <a:gd name="connsiteX12" fmla="*/ 464622 w 523536"/>
              <a:gd name="connsiteY12" fmla="*/ 95114 h 399708"/>
              <a:gd name="connsiteX13" fmla="*/ 257614 w 523536"/>
              <a:gd name="connsiteY13" fmla="*/ 0 h 399708"/>
              <a:gd name="connsiteX14" fmla="*/ 386295 w 523536"/>
              <a:gd name="connsiteY14" fmla="*/ 128684 h 399708"/>
              <a:gd name="connsiteX15" fmla="*/ 252020 w 523536"/>
              <a:gd name="connsiteY15" fmla="*/ 179038 h 399708"/>
              <a:gd name="connsiteX16" fmla="*/ 123339 w 523536"/>
              <a:gd name="connsiteY16" fmla="*/ 95114 h 399708"/>
              <a:gd name="connsiteX17" fmla="*/ 235235 w 523536"/>
              <a:gd name="connsiteY17" fmla="*/ 5595 h 399708"/>
              <a:gd name="connsiteX18" fmla="*/ 50607 w 523536"/>
              <a:gd name="connsiteY18" fmla="*/ 55949 h 399708"/>
              <a:gd name="connsiteX0" fmla="*/ 50607 w 523536"/>
              <a:gd name="connsiteY0" fmla="*/ 55949 h 403435"/>
              <a:gd name="connsiteX1" fmla="*/ 6031 w 523536"/>
              <a:gd name="connsiteY1" fmla="*/ 188707 h 403435"/>
              <a:gd name="connsiteX2" fmla="*/ 69626 w 523536"/>
              <a:gd name="connsiteY2" fmla="*/ 211511 h 403435"/>
              <a:gd name="connsiteX3" fmla="*/ 48002 w 523536"/>
              <a:gd name="connsiteY3" fmla="*/ 291083 h 403435"/>
              <a:gd name="connsiteX4" fmla="*/ 104289 w 523536"/>
              <a:gd name="connsiteY4" fmla="*/ 292447 h 403435"/>
              <a:gd name="connsiteX5" fmla="*/ 132124 w 523536"/>
              <a:gd name="connsiteY5" fmla="*/ 361892 h 403435"/>
              <a:gd name="connsiteX6" fmla="*/ 196072 w 523536"/>
              <a:gd name="connsiteY6" fmla="*/ 335697 h 403435"/>
              <a:gd name="connsiteX7" fmla="*/ 273194 w 523536"/>
              <a:gd name="connsiteY7" fmla="*/ 399708 h 403435"/>
              <a:gd name="connsiteX8" fmla="*/ 338177 w 523536"/>
              <a:gd name="connsiteY8" fmla="*/ 340208 h 403435"/>
              <a:gd name="connsiteX9" fmla="*/ 400830 w 523536"/>
              <a:gd name="connsiteY9" fmla="*/ 377069 h 403435"/>
              <a:gd name="connsiteX10" fmla="*/ 441147 w 523536"/>
              <a:gd name="connsiteY10" fmla="*/ 312288 h 403435"/>
              <a:gd name="connsiteX11" fmla="*/ 516129 w 523536"/>
              <a:gd name="connsiteY11" fmla="*/ 265156 h 403435"/>
              <a:gd name="connsiteX12" fmla="*/ 464622 w 523536"/>
              <a:gd name="connsiteY12" fmla="*/ 95114 h 403435"/>
              <a:gd name="connsiteX13" fmla="*/ 257614 w 523536"/>
              <a:gd name="connsiteY13" fmla="*/ 0 h 403435"/>
              <a:gd name="connsiteX14" fmla="*/ 386295 w 523536"/>
              <a:gd name="connsiteY14" fmla="*/ 128684 h 403435"/>
              <a:gd name="connsiteX15" fmla="*/ 252020 w 523536"/>
              <a:gd name="connsiteY15" fmla="*/ 179038 h 403435"/>
              <a:gd name="connsiteX16" fmla="*/ 123339 w 523536"/>
              <a:gd name="connsiteY16" fmla="*/ 95114 h 403435"/>
              <a:gd name="connsiteX17" fmla="*/ 235235 w 523536"/>
              <a:gd name="connsiteY17" fmla="*/ 5595 h 403435"/>
              <a:gd name="connsiteX18" fmla="*/ 50607 w 523536"/>
              <a:gd name="connsiteY18" fmla="*/ 55949 h 403435"/>
              <a:gd name="connsiteX0" fmla="*/ 50607 w 523536"/>
              <a:gd name="connsiteY0" fmla="*/ 55949 h 400419"/>
              <a:gd name="connsiteX1" fmla="*/ 6031 w 523536"/>
              <a:gd name="connsiteY1" fmla="*/ 188707 h 400419"/>
              <a:gd name="connsiteX2" fmla="*/ 69626 w 523536"/>
              <a:gd name="connsiteY2" fmla="*/ 211511 h 400419"/>
              <a:gd name="connsiteX3" fmla="*/ 48002 w 523536"/>
              <a:gd name="connsiteY3" fmla="*/ 291083 h 400419"/>
              <a:gd name="connsiteX4" fmla="*/ 104289 w 523536"/>
              <a:gd name="connsiteY4" fmla="*/ 292447 h 400419"/>
              <a:gd name="connsiteX5" fmla="*/ 132124 w 523536"/>
              <a:gd name="connsiteY5" fmla="*/ 361892 h 400419"/>
              <a:gd name="connsiteX6" fmla="*/ 196072 w 523536"/>
              <a:gd name="connsiteY6" fmla="*/ 335697 h 400419"/>
              <a:gd name="connsiteX7" fmla="*/ 273194 w 523536"/>
              <a:gd name="connsiteY7" fmla="*/ 399708 h 400419"/>
              <a:gd name="connsiteX8" fmla="*/ 338177 w 523536"/>
              <a:gd name="connsiteY8" fmla="*/ 340208 h 400419"/>
              <a:gd name="connsiteX9" fmla="*/ 400830 w 523536"/>
              <a:gd name="connsiteY9" fmla="*/ 377069 h 400419"/>
              <a:gd name="connsiteX10" fmla="*/ 441147 w 523536"/>
              <a:gd name="connsiteY10" fmla="*/ 312288 h 400419"/>
              <a:gd name="connsiteX11" fmla="*/ 516129 w 523536"/>
              <a:gd name="connsiteY11" fmla="*/ 265156 h 400419"/>
              <a:gd name="connsiteX12" fmla="*/ 464622 w 523536"/>
              <a:gd name="connsiteY12" fmla="*/ 95114 h 400419"/>
              <a:gd name="connsiteX13" fmla="*/ 257614 w 523536"/>
              <a:gd name="connsiteY13" fmla="*/ 0 h 400419"/>
              <a:gd name="connsiteX14" fmla="*/ 386295 w 523536"/>
              <a:gd name="connsiteY14" fmla="*/ 128684 h 400419"/>
              <a:gd name="connsiteX15" fmla="*/ 252020 w 523536"/>
              <a:gd name="connsiteY15" fmla="*/ 179038 h 400419"/>
              <a:gd name="connsiteX16" fmla="*/ 123339 w 523536"/>
              <a:gd name="connsiteY16" fmla="*/ 95114 h 400419"/>
              <a:gd name="connsiteX17" fmla="*/ 235235 w 523536"/>
              <a:gd name="connsiteY17" fmla="*/ 5595 h 400419"/>
              <a:gd name="connsiteX18" fmla="*/ 50607 w 523536"/>
              <a:gd name="connsiteY18" fmla="*/ 55949 h 400419"/>
              <a:gd name="connsiteX0" fmla="*/ 50607 w 523536"/>
              <a:gd name="connsiteY0" fmla="*/ 55949 h 400419"/>
              <a:gd name="connsiteX1" fmla="*/ 6031 w 523536"/>
              <a:gd name="connsiteY1" fmla="*/ 188707 h 400419"/>
              <a:gd name="connsiteX2" fmla="*/ 69626 w 523536"/>
              <a:gd name="connsiteY2" fmla="*/ 211511 h 400419"/>
              <a:gd name="connsiteX3" fmla="*/ 48002 w 523536"/>
              <a:gd name="connsiteY3" fmla="*/ 291083 h 400419"/>
              <a:gd name="connsiteX4" fmla="*/ 104289 w 523536"/>
              <a:gd name="connsiteY4" fmla="*/ 292447 h 400419"/>
              <a:gd name="connsiteX5" fmla="*/ 132124 w 523536"/>
              <a:gd name="connsiteY5" fmla="*/ 361892 h 400419"/>
              <a:gd name="connsiteX6" fmla="*/ 196072 w 523536"/>
              <a:gd name="connsiteY6" fmla="*/ 335697 h 400419"/>
              <a:gd name="connsiteX7" fmla="*/ 273194 w 523536"/>
              <a:gd name="connsiteY7" fmla="*/ 399708 h 400419"/>
              <a:gd name="connsiteX8" fmla="*/ 338177 w 523536"/>
              <a:gd name="connsiteY8" fmla="*/ 340208 h 400419"/>
              <a:gd name="connsiteX9" fmla="*/ 400830 w 523536"/>
              <a:gd name="connsiteY9" fmla="*/ 377069 h 400419"/>
              <a:gd name="connsiteX10" fmla="*/ 441147 w 523536"/>
              <a:gd name="connsiteY10" fmla="*/ 312288 h 400419"/>
              <a:gd name="connsiteX11" fmla="*/ 516129 w 523536"/>
              <a:gd name="connsiteY11" fmla="*/ 265156 h 400419"/>
              <a:gd name="connsiteX12" fmla="*/ 464622 w 523536"/>
              <a:gd name="connsiteY12" fmla="*/ 95114 h 400419"/>
              <a:gd name="connsiteX13" fmla="*/ 257614 w 523536"/>
              <a:gd name="connsiteY13" fmla="*/ 0 h 400419"/>
              <a:gd name="connsiteX14" fmla="*/ 386295 w 523536"/>
              <a:gd name="connsiteY14" fmla="*/ 128684 h 400419"/>
              <a:gd name="connsiteX15" fmla="*/ 252020 w 523536"/>
              <a:gd name="connsiteY15" fmla="*/ 179038 h 400419"/>
              <a:gd name="connsiteX16" fmla="*/ 123339 w 523536"/>
              <a:gd name="connsiteY16" fmla="*/ 95114 h 400419"/>
              <a:gd name="connsiteX17" fmla="*/ 235235 w 523536"/>
              <a:gd name="connsiteY17" fmla="*/ 5595 h 400419"/>
              <a:gd name="connsiteX18" fmla="*/ 50607 w 523536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36037 w 527449"/>
              <a:gd name="connsiteY4" fmla="*/ 361892 h 400419"/>
              <a:gd name="connsiteX5" fmla="*/ 199985 w 527449"/>
              <a:gd name="connsiteY5" fmla="*/ 335697 h 400419"/>
              <a:gd name="connsiteX6" fmla="*/ 277107 w 527449"/>
              <a:gd name="connsiteY6" fmla="*/ 399708 h 400419"/>
              <a:gd name="connsiteX7" fmla="*/ 342090 w 527449"/>
              <a:gd name="connsiteY7" fmla="*/ 340208 h 400419"/>
              <a:gd name="connsiteX8" fmla="*/ 404743 w 527449"/>
              <a:gd name="connsiteY8" fmla="*/ 377069 h 400419"/>
              <a:gd name="connsiteX9" fmla="*/ 445060 w 527449"/>
              <a:gd name="connsiteY9" fmla="*/ 312288 h 400419"/>
              <a:gd name="connsiteX10" fmla="*/ 520042 w 527449"/>
              <a:gd name="connsiteY10" fmla="*/ 265156 h 400419"/>
              <a:gd name="connsiteX11" fmla="*/ 468535 w 527449"/>
              <a:gd name="connsiteY11" fmla="*/ 95114 h 400419"/>
              <a:gd name="connsiteX12" fmla="*/ 261527 w 527449"/>
              <a:gd name="connsiteY12" fmla="*/ 0 h 400419"/>
              <a:gd name="connsiteX13" fmla="*/ 390208 w 527449"/>
              <a:gd name="connsiteY13" fmla="*/ 128684 h 400419"/>
              <a:gd name="connsiteX14" fmla="*/ 255933 w 527449"/>
              <a:gd name="connsiteY14" fmla="*/ 179038 h 400419"/>
              <a:gd name="connsiteX15" fmla="*/ 127252 w 527449"/>
              <a:gd name="connsiteY15" fmla="*/ 95114 h 400419"/>
              <a:gd name="connsiteX16" fmla="*/ 239148 w 527449"/>
              <a:gd name="connsiteY16" fmla="*/ 5595 h 400419"/>
              <a:gd name="connsiteX17" fmla="*/ 54520 w 527449"/>
              <a:gd name="connsiteY17" fmla="*/ 55949 h 400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27449" h="400419">
                <a:moveTo>
                  <a:pt x="54520" y="55949"/>
                </a:moveTo>
                <a:cubicBezTo>
                  <a:pt x="20024" y="85409"/>
                  <a:pt x="-18626" y="150080"/>
                  <a:pt x="9944" y="188707"/>
                </a:cubicBezTo>
                <a:cubicBezTo>
                  <a:pt x="38514" y="227334"/>
                  <a:pt x="71306" y="196036"/>
                  <a:pt x="73539" y="211511"/>
                </a:cubicBezTo>
                <a:cubicBezTo>
                  <a:pt x="63094" y="241703"/>
                  <a:pt x="41499" y="266020"/>
                  <a:pt x="51915" y="291083"/>
                </a:cubicBezTo>
                <a:cubicBezTo>
                  <a:pt x="62331" y="316146"/>
                  <a:pt x="111359" y="354456"/>
                  <a:pt x="136037" y="361892"/>
                </a:cubicBezTo>
                <a:cubicBezTo>
                  <a:pt x="170384" y="381800"/>
                  <a:pt x="182823" y="333099"/>
                  <a:pt x="199985" y="335697"/>
                </a:cubicBezTo>
                <a:cubicBezTo>
                  <a:pt x="225692" y="357034"/>
                  <a:pt x="191075" y="406946"/>
                  <a:pt x="277107" y="399708"/>
                </a:cubicBezTo>
                <a:cubicBezTo>
                  <a:pt x="363139" y="392470"/>
                  <a:pt x="320817" y="343981"/>
                  <a:pt x="342090" y="340208"/>
                </a:cubicBezTo>
                <a:cubicBezTo>
                  <a:pt x="357009" y="327153"/>
                  <a:pt x="374881" y="391247"/>
                  <a:pt x="404743" y="377069"/>
                </a:cubicBezTo>
                <a:cubicBezTo>
                  <a:pt x="434605" y="362891"/>
                  <a:pt x="428083" y="337100"/>
                  <a:pt x="445060" y="312288"/>
                </a:cubicBezTo>
                <a:cubicBezTo>
                  <a:pt x="455317" y="296436"/>
                  <a:pt x="495971" y="324870"/>
                  <a:pt x="520042" y="265156"/>
                </a:cubicBezTo>
                <a:cubicBezTo>
                  <a:pt x="544113" y="205442"/>
                  <a:pt x="504901" y="148266"/>
                  <a:pt x="468535" y="95114"/>
                </a:cubicBezTo>
                <a:lnTo>
                  <a:pt x="261527" y="0"/>
                </a:lnTo>
                <a:cubicBezTo>
                  <a:pt x="247271" y="71470"/>
                  <a:pt x="404464" y="95314"/>
                  <a:pt x="390208" y="128684"/>
                </a:cubicBezTo>
                <a:cubicBezTo>
                  <a:pt x="389276" y="158524"/>
                  <a:pt x="299759" y="184633"/>
                  <a:pt x="255933" y="179038"/>
                </a:cubicBezTo>
                <a:cubicBezTo>
                  <a:pt x="212107" y="173443"/>
                  <a:pt x="130049" y="124021"/>
                  <a:pt x="127252" y="95114"/>
                </a:cubicBezTo>
                <a:cubicBezTo>
                  <a:pt x="129626" y="55749"/>
                  <a:pt x="246299" y="51310"/>
                  <a:pt x="239148" y="5595"/>
                </a:cubicBezTo>
                <a:lnTo>
                  <a:pt x="54520" y="55949"/>
                </a:lnTo>
                <a:close/>
              </a:path>
            </a:pathLst>
          </a:custGeom>
          <a:solidFill>
            <a:schemeClr val="tx1"/>
          </a:solidFill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 flipH="1">
            <a:off x="588140" y="5825908"/>
            <a:ext cx="180259" cy="93570"/>
            <a:chOff x="7733858" y="5684300"/>
            <a:chExt cx="180259" cy="93570"/>
          </a:xfrm>
        </p:grpSpPr>
        <p:sp>
          <p:nvSpPr>
            <p:cNvPr id="7" name="Oval 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121516" y="5698676"/>
            <a:ext cx="791321" cy="1013728"/>
            <a:chOff x="2893104" y="5708584"/>
            <a:chExt cx="791321" cy="1013728"/>
          </a:xfrm>
        </p:grpSpPr>
        <p:grpSp>
          <p:nvGrpSpPr>
            <p:cNvPr id="17" name="Group 16"/>
            <p:cNvGrpSpPr>
              <a:grpSpLocks noChangeAspect="1"/>
            </p:cNvGrpSpPr>
            <p:nvPr/>
          </p:nvGrpSpPr>
          <p:grpSpPr>
            <a:xfrm>
              <a:off x="2893104" y="5708584"/>
              <a:ext cx="791321" cy="1013728"/>
              <a:chOff x="5381882" y="3117129"/>
              <a:chExt cx="1231640" cy="1577804"/>
            </a:xfrm>
          </p:grpSpPr>
          <p:sp>
            <p:nvSpPr>
              <p:cNvPr id="22" name="Chord 3"/>
              <p:cNvSpPr/>
              <p:nvPr/>
            </p:nvSpPr>
            <p:spPr>
              <a:xfrm>
                <a:off x="5381882" y="3890610"/>
                <a:ext cx="1231640" cy="804323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652009" y="3117129"/>
                <a:ext cx="794595" cy="773482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Freeform 17"/>
            <p:cNvSpPr/>
            <p:nvPr/>
          </p:nvSpPr>
          <p:spPr>
            <a:xfrm>
              <a:off x="3029449" y="5959828"/>
              <a:ext cx="481153" cy="570684"/>
            </a:xfrm>
            <a:custGeom>
              <a:avLst/>
              <a:gdLst>
                <a:gd name="connsiteX0" fmla="*/ 55948 w 481153"/>
                <a:gd name="connsiteY0" fmla="*/ 55949 h 570684"/>
                <a:gd name="connsiteX1" fmla="*/ 0 w 481153"/>
                <a:gd name="connsiteY1" fmla="*/ 229393 h 570684"/>
                <a:gd name="connsiteX2" fmla="*/ 78327 w 481153"/>
                <a:gd name="connsiteY2" fmla="*/ 184633 h 570684"/>
                <a:gd name="connsiteX3" fmla="*/ 50353 w 481153"/>
                <a:gd name="connsiteY3" fmla="*/ 352481 h 570684"/>
                <a:gd name="connsiteX4" fmla="*/ 128680 w 481153"/>
                <a:gd name="connsiteY4" fmla="*/ 279747 h 570684"/>
                <a:gd name="connsiteX5" fmla="*/ 117491 w 481153"/>
                <a:gd name="connsiteY5" fmla="*/ 464380 h 570684"/>
                <a:gd name="connsiteX6" fmla="*/ 201413 w 481153"/>
                <a:gd name="connsiteY6" fmla="*/ 335697 h 570684"/>
                <a:gd name="connsiteX7" fmla="*/ 190223 w 481153"/>
                <a:gd name="connsiteY7" fmla="*/ 570684 h 570684"/>
                <a:gd name="connsiteX8" fmla="*/ 285335 w 481153"/>
                <a:gd name="connsiteY8" fmla="*/ 330102 h 570684"/>
                <a:gd name="connsiteX9" fmla="*/ 330093 w 481153"/>
                <a:gd name="connsiteY9" fmla="*/ 492355 h 570684"/>
                <a:gd name="connsiteX10" fmla="*/ 346877 w 481153"/>
                <a:gd name="connsiteY10" fmla="*/ 296532 h 570684"/>
                <a:gd name="connsiteX11" fmla="*/ 419610 w 481153"/>
                <a:gd name="connsiteY11" fmla="*/ 414026 h 570684"/>
                <a:gd name="connsiteX12" fmla="*/ 419610 w 481153"/>
                <a:gd name="connsiteY12" fmla="*/ 201418 h 570684"/>
                <a:gd name="connsiteX13" fmla="*/ 481153 w 481153"/>
                <a:gd name="connsiteY13" fmla="*/ 318912 h 570684"/>
                <a:gd name="connsiteX14" fmla="*/ 469963 w 481153"/>
                <a:gd name="connsiteY14" fmla="*/ 95114 h 570684"/>
                <a:gd name="connsiteX15" fmla="*/ 262955 w 481153"/>
                <a:gd name="connsiteY15" fmla="*/ 0 h 570684"/>
                <a:gd name="connsiteX16" fmla="*/ 391636 w 481153"/>
                <a:gd name="connsiteY16" fmla="*/ 128684 h 570684"/>
                <a:gd name="connsiteX17" fmla="*/ 257361 w 481153"/>
                <a:gd name="connsiteY17" fmla="*/ 179038 h 570684"/>
                <a:gd name="connsiteX18" fmla="*/ 128680 w 481153"/>
                <a:gd name="connsiteY18" fmla="*/ 95114 h 570684"/>
                <a:gd name="connsiteX19" fmla="*/ 240576 w 481153"/>
                <a:gd name="connsiteY19" fmla="*/ 5595 h 570684"/>
                <a:gd name="connsiteX20" fmla="*/ 55948 w 481153"/>
                <a:gd name="connsiteY20" fmla="*/ 55949 h 570684"/>
                <a:gd name="connsiteX0" fmla="*/ 55948 w 481153"/>
                <a:gd name="connsiteY0" fmla="*/ 55949 h 570684"/>
                <a:gd name="connsiteX1" fmla="*/ 0 w 481153"/>
                <a:gd name="connsiteY1" fmla="*/ 229393 h 570684"/>
                <a:gd name="connsiteX2" fmla="*/ 78327 w 481153"/>
                <a:gd name="connsiteY2" fmla="*/ 184633 h 570684"/>
                <a:gd name="connsiteX3" fmla="*/ 50353 w 481153"/>
                <a:gd name="connsiteY3" fmla="*/ 352481 h 570684"/>
                <a:gd name="connsiteX4" fmla="*/ 128680 w 481153"/>
                <a:gd name="connsiteY4" fmla="*/ 279747 h 570684"/>
                <a:gd name="connsiteX5" fmla="*/ 117491 w 481153"/>
                <a:gd name="connsiteY5" fmla="*/ 464380 h 570684"/>
                <a:gd name="connsiteX6" fmla="*/ 201413 w 481153"/>
                <a:gd name="connsiteY6" fmla="*/ 335697 h 570684"/>
                <a:gd name="connsiteX7" fmla="*/ 190223 w 481153"/>
                <a:gd name="connsiteY7" fmla="*/ 570684 h 570684"/>
                <a:gd name="connsiteX8" fmla="*/ 285335 w 481153"/>
                <a:gd name="connsiteY8" fmla="*/ 330102 h 570684"/>
                <a:gd name="connsiteX9" fmla="*/ 330093 w 481153"/>
                <a:gd name="connsiteY9" fmla="*/ 492355 h 570684"/>
                <a:gd name="connsiteX10" fmla="*/ 346877 w 481153"/>
                <a:gd name="connsiteY10" fmla="*/ 296532 h 570684"/>
                <a:gd name="connsiteX11" fmla="*/ 419610 w 481153"/>
                <a:gd name="connsiteY11" fmla="*/ 414026 h 570684"/>
                <a:gd name="connsiteX12" fmla="*/ 419610 w 481153"/>
                <a:gd name="connsiteY12" fmla="*/ 201418 h 570684"/>
                <a:gd name="connsiteX13" fmla="*/ 481153 w 481153"/>
                <a:gd name="connsiteY13" fmla="*/ 318912 h 570684"/>
                <a:gd name="connsiteX14" fmla="*/ 469963 w 481153"/>
                <a:gd name="connsiteY14" fmla="*/ 95114 h 570684"/>
                <a:gd name="connsiteX15" fmla="*/ 262955 w 481153"/>
                <a:gd name="connsiteY15" fmla="*/ 0 h 570684"/>
                <a:gd name="connsiteX16" fmla="*/ 391636 w 481153"/>
                <a:gd name="connsiteY16" fmla="*/ 128684 h 570684"/>
                <a:gd name="connsiteX17" fmla="*/ 257361 w 481153"/>
                <a:gd name="connsiteY17" fmla="*/ 179038 h 570684"/>
                <a:gd name="connsiteX18" fmla="*/ 128680 w 481153"/>
                <a:gd name="connsiteY18" fmla="*/ 95114 h 570684"/>
                <a:gd name="connsiteX19" fmla="*/ 240576 w 481153"/>
                <a:gd name="connsiteY19" fmla="*/ 5595 h 570684"/>
                <a:gd name="connsiteX20" fmla="*/ 55948 w 481153"/>
                <a:gd name="connsiteY20" fmla="*/ 55949 h 57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81153" h="570684">
                  <a:moveTo>
                    <a:pt x="55948" y="55949"/>
                  </a:moveTo>
                  <a:lnTo>
                    <a:pt x="0" y="229393"/>
                  </a:lnTo>
                  <a:lnTo>
                    <a:pt x="78327" y="184633"/>
                  </a:lnTo>
                  <a:lnTo>
                    <a:pt x="50353" y="352481"/>
                  </a:lnTo>
                  <a:lnTo>
                    <a:pt x="128680" y="279747"/>
                  </a:lnTo>
                  <a:lnTo>
                    <a:pt x="117491" y="464380"/>
                  </a:lnTo>
                  <a:lnTo>
                    <a:pt x="201413" y="335697"/>
                  </a:lnTo>
                  <a:lnTo>
                    <a:pt x="190223" y="570684"/>
                  </a:lnTo>
                  <a:lnTo>
                    <a:pt x="285335" y="330102"/>
                  </a:lnTo>
                  <a:lnTo>
                    <a:pt x="330093" y="492355"/>
                  </a:lnTo>
                  <a:lnTo>
                    <a:pt x="346877" y="296532"/>
                  </a:lnTo>
                  <a:lnTo>
                    <a:pt x="419610" y="414026"/>
                  </a:lnTo>
                  <a:lnTo>
                    <a:pt x="419610" y="201418"/>
                  </a:lnTo>
                  <a:lnTo>
                    <a:pt x="481153" y="318912"/>
                  </a:lnTo>
                  <a:lnTo>
                    <a:pt x="469963" y="95114"/>
                  </a:lnTo>
                  <a:lnTo>
                    <a:pt x="262955" y="0"/>
                  </a:lnTo>
                  <a:lnTo>
                    <a:pt x="391636" y="128684"/>
                  </a:lnTo>
                  <a:cubicBezTo>
                    <a:pt x="390704" y="158524"/>
                    <a:pt x="301187" y="184633"/>
                    <a:pt x="257361" y="179038"/>
                  </a:cubicBezTo>
                  <a:cubicBezTo>
                    <a:pt x="213535" y="173443"/>
                    <a:pt x="131477" y="124021"/>
                    <a:pt x="128680" y="95114"/>
                  </a:cubicBezTo>
                  <a:lnTo>
                    <a:pt x="240576" y="5595"/>
                  </a:lnTo>
                  <a:lnTo>
                    <a:pt x="55948" y="55949"/>
                  </a:lnTo>
                  <a:close/>
                </a:path>
              </a:pathLst>
            </a:custGeom>
            <a:solidFill>
              <a:schemeClr val="tx1"/>
            </a:solidFill>
            <a:ln w="285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189204" y="5835816"/>
              <a:ext cx="180259" cy="93570"/>
              <a:chOff x="7733858" y="5684300"/>
              <a:chExt cx="180259" cy="9357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7733858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7872945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6" name="Rectangle 4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Callout 46"/>
          <p:cNvSpPr/>
          <p:nvPr/>
        </p:nvSpPr>
        <p:spPr>
          <a:xfrm>
            <a:off x="768399" y="3274946"/>
            <a:ext cx="3375012" cy="1520811"/>
          </a:xfrm>
          <a:prstGeom prst="wedgeEllipseCallout">
            <a:avLst>
              <a:gd name="adj1" fmla="val -45649"/>
              <a:gd name="adj2" fmla="val 101738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There’s more than just one type of chair, </a:t>
            </a:r>
            <a:r>
              <a:rPr lang="en-US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y’know</a:t>
            </a:r>
            <a:r>
              <a:rPr lang="en-US" dirty="0">
                <a:solidFill>
                  <a:srgbClr val="FFFFFF"/>
                </a:solidFill>
                <a:latin typeface="Anime Ace 2.0 BB"/>
                <a:cs typeface="Anime Ace 2.0 BB"/>
              </a:rPr>
              <a:t>.</a:t>
            </a:r>
          </a:p>
        </p:txBody>
      </p:sp>
      <p:sp>
        <p:nvSpPr>
          <p:cNvPr id="48" name="Oval Callout 47"/>
          <p:cNvSpPr/>
          <p:nvPr/>
        </p:nvSpPr>
        <p:spPr>
          <a:xfrm>
            <a:off x="5923929" y="4035352"/>
            <a:ext cx="2881664" cy="1167198"/>
          </a:xfrm>
          <a:prstGeom prst="wedgeEllipseCallout">
            <a:avLst>
              <a:gd name="adj1" fmla="val 35062"/>
              <a:gd name="adj2" fmla="val 78710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But they’re all chairs.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9" name="Oval Callout 48"/>
          <p:cNvSpPr/>
          <p:nvPr/>
        </p:nvSpPr>
        <p:spPr>
          <a:xfrm>
            <a:off x="4396597" y="5159072"/>
            <a:ext cx="3097082" cy="1553332"/>
          </a:xfrm>
          <a:prstGeom prst="wedgeEllipseCallout">
            <a:avLst>
              <a:gd name="adj1" fmla="val 69666"/>
              <a:gd name="adj2" fmla="val 6335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We don’t want to lose “</a:t>
            </a:r>
            <a:r>
              <a:rPr lang="en-US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chairness</a:t>
            </a:r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”, just extend.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285421" y="5579403"/>
            <a:ext cx="638562" cy="368228"/>
          </a:xfrm>
          <a:custGeom>
            <a:avLst/>
            <a:gdLst>
              <a:gd name="connsiteX0" fmla="*/ 35775 w 642090"/>
              <a:gd name="connsiteY0" fmla="*/ 364787 h 364787"/>
              <a:gd name="connsiteX1" fmla="*/ 618 w 642090"/>
              <a:gd name="connsiteY1" fmla="*/ 303265 h 364787"/>
              <a:gd name="connsiteX2" fmla="*/ 62142 w 642090"/>
              <a:gd name="connsiteY2" fmla="*/ 246138 h 364787"/>
              <a:gd name="connsiteX3" fmla="*/ 35775 w 642090"/>
              <a:gd name="connsiteY3" fmla="*/ 162645 h 364787"/>
              <a:gd name="connsiteX4" fmla="*/ 136850 w 642090"/>
              <a:gd name="connsiteY4" fmla="*/ 131884 h 364787"/>
              <a:gd name="connsiteX5" fmla="*/ 132455 w 642090"/>
              <a:gd name="connsiteY5" fmla="*/ 74757 h 364787"/>
              <a:gd name="connsiteX6" fmla="*/ 229136 w 642090"/>
              <a:gd name="connsiteY6" fmla="*/ 79151 h 364787"/>
              <a:gd name="connsiteX7" fmla="*/ 286265 w 642090"/>
              <a:gd name="connsiteY7" fmla="*/ 52 h 364787"/>
              <a:gd name="connsiteX8" fmla="*/ 400524 w 642090"/>
              <a:gd name="connsiteY8" fmla="*/ 65968 h 364787"/>
              <a:gd name="connsiteX9" fmla="*/ 492810 w 642090"/>
              <a:gd name="connsiteY9" fmla="*/ 4447 h 364787"/>
              <a:gd name="connsiteX10" fmla="*/ 536755 w 642090"/>
              <a:gd name="connsiteY10" fmla="*/ 127490 h 364787"/>
              <a:gd name="connsiteX11" fmla="*/ 637831 w 642090"/>
              <a:gd name="connsiteY11" fmla="*/ 109912 h 364787"/>
              <a:gd name="connsiteX12" fmla="*/ 624647 w 642090"/>
              <a:gd name="connsiteY12" fmla="*/ 219772 h 364787"/>
              <a:gd name="connsiteX0" fmla="*/ 76537 w 641550"/>
              <a:gd name="connsiteY0" fmla="*/ 368228 h 368228"/>
              <a:gd name="connsiteX1" fmla="*/ 78 w 641550"/>
              <a:gd name="connsiteY1" fmla="*/ 303265 h 368228"/>
              <a:gd name="connsiteX2" fmla="*/ 61602 w 641550"/>
              <a:gd name="connsiteY2" fmla="*/ 246138 h 368228"/>
              <a:gd name="connsiteX3" fmla="*/ 35235 w 641550"/>
              <a:gd name="connsiteY3" fmla="*/ 162645 h 368228"/>
              <a:gd name="connsiteX4" fmla="*/ 136310 w 641550"/>
              <a:gd name="connsiteY4" fmla="*/ 131884 h 368228"/>
              <a:gd name="connsiteX5" fmla="*/ 131915 w 641550"/>
              <a:gd name="connsiteY5" fmla="*/ 74757 h 368228"/>
              <a:gd name="connsiteX6" fmla="*/ 228596 w 641550"/>
              <a:gd name="connsiteY6" fmla="*/ 79151 h 368228"/>
              <a:gd name="connsiteX7" fmla="*/ 285725 w 641550"/>
              <a:gd name="connsiteY7" fmla="*/ 52 h 368228"/>
              <a:gd name="connsiteX8" fmla="*/ 399984 w 641550"/>
              <a:gd name="connsiteY8" fmla="*/ 65968 h 368228"/>
              <a:gd name="connsiteX9" fmla="*/ 492270 w 641550"/>
              <a:gd name="connsiteY9" fmla="*/ 4447 h 368228"/>
              <a:gd name="connsiteX10" fmla="*/ 536215 w 641550"/>
              <a:gd name="connsiteY10" fmla="*/ 127490 h 368228"/>
              <a:gd name="connsiteX11" fmla="*/ 637291 w 641550"/>
              <a:gd name="connsiteY11" fmla="*/ 109912 h 368228"/>
              <a:gd name="connsiteX12" fmla="*/ 624107 w 641550"/>
              <a:gd name="connsiteY12" fmla="*/ 219772 h 368228"/>
              <a:gd name="connsiteX0" fmla="*/ 76684 w 641697"/>
              <a:gd name="connsiteY0" fmla="*/ 368228 h 368228"/>
              <a:gd name="connsiteX1" fmla="*/ 225 w 641697"/>
              <a:gd name="connsiteY1" fmla="*/ 303265 h 368228"/>
              <a:gd name="connsiteX2" fmla="*/ 61749 w 641697"/>
              <a:gd name="connsiteY2" fmla="*/ 246138 h 368228"/>
              <a:gd name="connsiteX3" fmla="*/ 35382 w 641697"/>
              <a:gd name="connsiteY3" fmla="*/ 162645 h 368228"/>
              <a:gd name="connsiteX4" fmla="*/ 136457 w 641697"/>
              <a:gd name="connsiteY4" fmla="*/ 131884 h 368228"/>
              <a:gd name="connsiteX5" fmla="*/ 132062 w 641697"/>
              <a:gd name="connsiteY5" fmla="*/ 74757 h 368228"/>
              <a:gd name="connsiteX6" fmla="*/ 228743 w 641697"/>
              <a:gd name="connsiteY6" fmla="*/ 79151 h 368228"/>
              <a:gd name="connsiteX7" fmla="*/ 285872 w 641697"/>
              <a:gd name="connsiteY7" fmla="*/ 52 h 368228"/>
              <a:gd name="connsiteX8" fmla="*/ 400131 w 641697"/>
              <a:gd name="connsiteY8" fmla="*/ 65968 h 368228"/>
              <a:gd name="connsiteX9" fmla="*/ 492417 w 641697"/>
              <a:gd name="connsiteY9" fmla="*/ 4447 h 368228"/>
              <a:gd name="connsiteX10" fmla="*/ 536362 w 641697"/>
              <a:gd name="connsiteY10" fmla="*/ 127490 h 368228"/>
              <a:gd name="connsiteX11" fmla="*/ 637438 w 641697"/>
              <a:gd name="connsiteY11" fmla="*/ 109912 h 368228"/>
              <a:gd name="connsiteX12" fmla="*/ 624254 w 641697"/>
              <a:gd name="connsiteY12" fmla="*/ 219772 h 368228"/>
              <a:gd name="connsiteX0" fmla="*/ 76684 w 638562"/>
              <a:gd name="connsiteY0" fmla="*/ 368228 h 368228"/>
              <a:gd name="connsiteX1" fmla="*/ 225 w 638562"/>
              <a:gd name="connsiteY1" fmla="*/ 303265 h 368228"/>
              <a:gd name="connsiteX2" fmla="*/ 61749 w 638562"/>
              <a:gd name="connsiteY2" fmla="*/ 246138 h 368228"/>
              <a:gd name="connsiteX3" fmla="*/ 35382 w 638562"/>
              <a:gd name="connsiteY3" fmla="*/ 162645 h 368228"/>
              <a:gd name="connsiteX4" fmla="*/ 136457 w 638562"/>
              <a:gd name="connsiteY4" fmla="*/ 131884 h 368228"/>
              <a:gd name="connsiteX5" fmla="*/ 132062 w 638562"/>
              <a:gd name="connsiteY5" fmla="*/ 74757 h 368228"/>
              <a:gd name="connsiteX6" fmla="*/ 228743 w 638562"/>
              <a:gd name="connsiteY6" fmla="*/ 79151 h 368228"/>
              <a:gd name="connsiteX7" fmla="*/ 285872 w 638562"/>
              <a:gd name="connsiteY7" fmla="*/ 52 h 368228"/>
              <a:gd name="connsiteX8" fmla="*/ 400131 w 638562"/>
              <a:gd name="connsiteY8" fmla="*/ 65968 h 368228"/>
              <a:gd name="connsiteX9" fmla="*/ 492417 w 638562"/>
              <a:gd name="connsiteY9" fmla="*/ 4447 h 368228"/>
              <a:gd name="connsiteX10" fmla="*/ 536362 w 638562"/>
              <a:gd name="connsiteY10" fmla="*/ 127490 h 368228"/>
              <a:gd name="connsiteX11" fmla="*/ 637438 w 638562"/>
              <a:gd name="connsiteY11" fmla="*/ 109912 h 368228"/>
              <a:gd name="connsiteX12" fmla="*/ 593278 w 638562"/>
              <a:gd name="connsiteY12" fmla="*/ 257631 h 368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8562" h="368228">
                <a:moveTo>
                  <a:pt x="76684" y="368228"/>
                </a:moveTo>
                <a:cubicBezTo>
                  <a:pt x="56908" y="347354"/>
                  <a:pt x="-4170" y="344264"/>
                  <a:pt x="225" y="303265"/>
                </a:cubicBezTo>
                <a:cubicBezTo>
                  <a:pt x="4620" y="262266"/>
                  <a:pt x="55890" y="269575"/>
                  <a:pt x="61749" y="246138"/>
                </a:cubicBezTo>
                <a:cubicBezTo>
                  <a:pt x="67608" y="222701"/>
                  <a:pt x="22931" y="181687"/>
                  <a:pt x="35382" y="162645"/>
                </a:cubicBezTo>
                <a:cubicBezTo>
                  <a:pt x="47833" y="143603"/>
                  <a:pt x="120344" y="146532"/>
                  <a:pt x="136457" y="131884"/>
                </a:cubicBezTo>
                <a:cubicBezTo>
                  <a:pt x="152570" y="117236"/>
                  <a:pt x="116681" y="83546"/>
                  <a:pt x="132062" y="74757"/>
                </a:cubicBezTo>
                <a:cubicBezTo>
                  <a:pt x="147443" y="65968"/>
                  <a:pt x="203108" y="91602"/>
                  <a:pt x="228743" y="79151"/>
                </a:cubicBezTo>
                <a:cubicBezTo>
                  <a:pt x="254378" y="66700"/>
                  <a:pt x="257307" y="2249"/>
                  <a:pt x="285872" y="52"/>
                </a:cubicBezTo>
                <a:cubicBezTo>
                  <a:pt x="314437" y="-2145"/>
                  <a:pt x="365707" y="65236"/>
                  <a:pt x="400131" y="65968"/>
                </a:cubicBezTo>
                <a:cubicBezTo>
                  <a:pt x="434555" y="66700"/>
                  <a:pt x="469712" y="-5807"/>
                  <a:pt x="492417" y="4447"/>
                </a:cubicBezTo>
                <a:cubicBezTo>
                  <a:pt x="515122" y="14701"/>
                  <a:pt x="512192" y="109913"/>
                  <a:pt x="536362" y="127490"/>
                </a:cubicBezTo>
                <a:cubicBezTo>
                  <a:pt x="560532" y="145067"/>
                  <a:pt x="627952" y="88222"/>
                  <a:pt x="637438" y="109912"/>
                </a:cubicBezTo>
                <a:cubicBezTo>
                  <a:pt x="646924" y="131602"/>
                  <a:pt x="593278" y="257631"/>
                  <a:pt x="593278" y="257631"/>
                </a:cubicBezTo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001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 flipH="1">
            <a:off x="273178" y="5698676"/>
            <a:ext cx="791321" cy="1013728"/>
            <a:chOff x="5381882" y="3117129"/>
            <a:chExt cx="1231640" cy="1577804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Freeform 4"/>
          <p:cNvSpPr/>
          <p:nvPr/>
        </p:nvSpPr>
        <p:spPr>
          <a:xfrm flipH="1">
            <a:off x="399279" y="5949920"/>
            <a:ext cx="527449" cy="400419"/>
          </a:xfrm>
          <a:custGeom>
            <a:avLst/>
            <a:gdLst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92406"/>
              <a:gd name="connsiteY0" fmla="*/ 55949 h 570684"/>
              <a:gd name="connsiteX1" fmla="*/ 0 w 492406"/>
              <a:gd name="connsiteY1" fmla="*/ 229393 h 570684"/>
              <a:gd name="connsiteX2" fmla="*/ 78327 w 492406"/>
              <a:gd name="connsiteY2" fmla="*/ 184633 h 570684"/>
              <a:gd name="connsiteX3" fmla="*/ 50353 w 492406"/>
              <a:gd name="connsiteY3" fmla="*/ 352481 h 570684"/>
              <a:gd name="connsiteX4" fmla="*/ 128680 w 492406"/>
              <a:gd name="connsiteY4" fmla="*/ 279747 h 570684"/>
              <a:gd name="connsiteX5" fmla="*/ 117491 w 492406"/>
              <a:gd name="connsiteY5" fmla="*/ 464380 h 570684"/>
              <a:gd name="connsiteX6" fmla="*/ 201413 w 492406"/>
              <a:gd name="connsiteY6" fmla="*/ 335697 h 570684"/>
              <a:gd name="connsiteX7" fmla="*/ 190223 w 492406"/>
              <a:gd name="connsiteY7" fmla="*/ 570684 h 570684"/>
              <a:gd name="connsiteX8" fmla="*/ 285335 w 492406"/>
              <a:gd name="connsiteY8" fmla="*/ 330102 h 570684"/>
              <a:gd name="connsiteX9" fmla="*/ 330093 w 492406"/>
              <a:gd name="connsiteY9" fmla="*/ 492355 h 570684"/>
              <a:gd name="connsiteX10" fmla="*/ 346877 w 492406"/>
              <a:gd name="connsiteY10" fmla="*/ 296532 h 570684"/>
              <a:gd name="connsiteX11" fmla="*/ 419610 w 492406"/>
              <a:gd name="connsiteY11" fmla="*/ 414026 h 570684"/>
              <a:gd name="connsiteX12" fmla="*/ 419610 w 492406"/>
              <a:gd name="connsiteY12" fmla="*/ 201418 h 570684"/>
              <a:gd name="connsiteX13" fmla="*/ 481153 w 492406"/>
              <a:gd name="connsiteY13" fmla="*/ 318912 h 570684"/>
              <a:gd name="connsiteX14" fmla="*/ 469963 w 492406"/>
              <a:gd name="connsiteY14" fmla="*/ 95114 h 570684"/>
              <a:gd name="connsiteX15" fmla="*/ 262955 w 492406"/>
              <a:gd name="connsiteY15" fmla="*/ 0 h 570684"/>
              <a:gd name="connsiteX16" fmla="*/ 391636 w 492406"/>
              <a:gd name="connsiteY16" fmla="*/ 128684 h 570684"/>
              <a:gd name="connsiteX17" fmla="*/ 257361 w 492406"/>
              <a:gd name="connsiteY17" fmla="*/ 179038 h 570684"/>
              <a:gd name="connsiteX18" fmla="*/ 128680 w 492406"/>
              <a:gd name="connsiteY18" fmla="*/ 95114 h 570684"/>
              <a:gd name="connsiteX19" fmla="*/ 240576 w 492406"/>
              <a:gd name="connsiteY19" fmla="*/ 5595 h 570684"/>
              <a:gd name="connsiteX20" fmla="*/ 55948 w 492406"/>
              <a:gd name="connsiteY20" fmla="*/ 55949 h 570684"/>
              <a:gd name="connsiteX0" fmla="*/ 55948 w 501600"/>
              <a:gd name="connsiteY0" fmla="*/ 55949 h 570684"/>
              <a:gd name="connsiteX1" fmla="*/ 0 w 501600"/>
              <a:gd name="connsiteY1" fmla="*/ 229393 h 570684"/>
              <a:gd name="connsiteX2" fmla="*/ 78327 w 501600"/>
              <a:gd name="connsiteY2" fmla="*/ 184633 h 570684"/>
              <a:gd name="connsiteX3" fmla="*/ 50353 w 501600"/>
              <a:gd name="connsiteY3" fmla="*/ 352481 h 570684"/>
              <a:gd name="connsiteX4" fmla="*/ 128680 w 501600"/>
              <a:gd name="connsiteY4" fmla="*/ 279747 h 570684"/>
              <a:gd name="connsiteX5" fmla="*/ 117491 w 501600"/>
              <a:gd name="connsiteY5" fmla="*/ 464380 h 570684"/>
              <a:gd name="connsiteX6" fmla="*/ 201413 w 501600"/>
              <a:gd name="connsiteY6" fmla="*/ 335697 h 570684"/>
              <a:gd name="connsiteX7" fmla="*/ 190223 w 501600"/>
              <a:gd name="connsiteY7" fmla="*/ 570684 h 570684"/>
              <a:gd name="connsiteX8" fmla="*/ 285335 w 501600"/>
              <a:gd name="connsiteY8" fmla="*/ 330102 h 570684"/>
              <a:gd name="connsiteX9" fmla="*/ 330093 w 501600"/>
              <a:gd name="connsiteY9" fmla="*/ 492355 h 570684"/>
              <a:gd name="connsiteX10" fmla="*/ 346877 w 501600"/>
              <a:gd name="connsiteY10" fmla="*/ 296532 h 570684"/>
              <a:gd name="connsiteX11" fmla="*/ 419610 w 501600"/>
              <a:gd name="connsiteY11" fmla="*/ 414026 h 570684"/>
              <a:gd name="connsiteX12" fmla="*/ 419610 w 501600"/>
              <a:gd name="connsiteY12" fmla="*/ 201418 h 570684"/>
              <a:gd name="connsiteX13" fmla="*/ 481153 w 501600"/>
              <a:gd name="connsiteY13" fmla="*/ 318912 h 570684"/>
              <a:gd name="connsiteX14" fmla="*/ 469963 w 501600"/>
              <a:gd name="connsiteY14" fmla="*/ 95114 h 570684"/>
              <a:gd name="connsiteX15" fmla="*/ 262955 w 501600"/>
              <a:gd name="connsiteY15" fmla="*/ 0 h 570684"/>
              <a:gd name="connsiteX16" fmla="*/ 391636 w 501600"/>
              <a:gd name="connsiteY16" fmla="*/ 128684 h 570684"/>
              <a:gd name="connsiteX17" fmla="*/ 257361 w 501600"/>
              <a:gd name="connsiteY17" fmla="*/ 179038 h 570684"/>
              <a:gd name="connsiteX18" fmla="*/ 128680 w 501600"/>
              <a:gd name="connsiteY18" fmla="*/ 95114 h 570684"/>
              <a:gd name="connsiteX19" fmla="*/ 240576 w 501600"/>
              <a:gd name="connsiteY19" fmla="*/ 5595 h 570684"/>
              <a:gd name="connsiteX20" fmla="*/ 55948 w 501600"/>
              <a:gd name="connsiteY20" fmla="*/ 55949 h 570684"/>
              <a:gd name="connsiteX0" fmla="*/ 55948 w 492406"/>
              <a:gd name="connsiteY0" fmla="*/ 55949 h 570684"/>
              <a:gd name="connsiteX1" fmla="*/ 0 w 492406"/>
              <a:gd name="connsiteY1" fmla="*/ 229393 h 570684"/>
              <a:gd name="connsiteX2" fmla="*/ 78327 w 492406"/>
              <a:gd name="connsiteY2" fmla="*/ 184633 h 570684"/>
              <a:gd name="connsiteX3" fmla="*/ 50353 w 492406"/>
              <a:gd name="connsiteY3" fmla="*/ 352481 h 570684"/>
              <a:gd name="connsiteX4" fmla="*/ 128680 w 492406"/>
              <a:gd name="connsiteY4" fmla="*/ 279747 h 570684"/>
              <a:gd name="connsiteX5" fmla="*/ 117491 w 492406"/>
              <a:gd name="connsiteY5" fmla="*/ 464380 h 570684"/>
              <a:gd name="connsiteX6" fmla="*/ 201413 w 492406"/>
              <a:gd name="connsiteY6" fmla="*/ 335697 h 570684"/>
              <a:gd name="connsiteX7" fmla="*/ 190223 w 492406"/>
              <a:gd name="connsiteY7" fmla="*/ 570684 h 570684"/>
              <a:gd name="connsiteX8" fmla="*/ 285335 w 492406"/>
              <a:gd name="connsiteY8" fmla="*/ 330102 h 570684"/>
              <a:gd name="connsiteX9" fmla="*/ 330093 w 492406"/>
              <a:gd name="connsiteY9" fmla="*/ 492355 h 570684"/>
              <a:gd name="connsiteX10" fmla="*/ 346877 w 492406"/>
              <a:gd name="connsiteY10" fmla="*/ 296532 h 570684"/>
              <a:gd name="connsiteX11" fmla="*/ 419610 w 492406"/>
              <a:gd name="connsiteY11" fmla="*/ 414026 h 570684"/>
              <a:gd name="connsiteX12" fmla="*/ 419610 w 492406"/>
              <a:gd name="connsiteY12" fmla="*/ 288770 h 570684"/>
              <a:gd name="connsiteX13" fmla="*/ 481153 w 492406"/>
              <a:gd name="connsiteY13" fmla="*/ 318912 h 570684"/>
              <a:gd name="connsiteX14" fmla="*/ 469963 w 492406"/>
              <a:gd name="connsiteY14" fmla="*/ 95114 h 570684"/>
              <a:gd name="connsiteX15" fmla="*/ 262955 w 492406"/>
              <a:gd name="connsiteY15" fmla="*/ 0 h 570684"/>
              <a:gd name="connsiteX16" fmla="*/ 391636 w 492406"/>
              <a:gd name="connsiteY16" fmla="*/ 128684 h 570684"/>
              <a:gd name="connsiteX17" fmla="*/ 257361 w 492406"/>
              <a:gd name="connsiteY17" fmla="*/ 179038 h 570684"/>
              <a:gd name="connsiteX18" fmla="*/ 128680 w 492406"/>
              <a:gd name="connsiteY18" fmla="*/ 95114 h 570684"/>
              <a:gd name="connsiteX19" fmla="*/ 240576 w 492406"/>
              <a:gd name="connsiteY19" fmla="*/ 5595 h 570684"/>
              <a:gd name="connsiteX20" fmla="*/ 55948 w 492406"/>
              <a:gd name="connsiteY20" fmla="*/ 55949 h 570684"/>
              <a:gd name="connsiteX0" fmla="*/ 55948 w 523170"/>
              <a:gd name="connsiteY0" fmla="*/ 55949 h 570684"/>
              <a:gd name="connsiteX1" fmla="*/ 0 w 523170"/>
              <a:gd name="connsiteY1" fmla="*/ 229393 h 570684"/>
              <a:gd name="connsiteX2" fmla="*/ 78327 w 523170"/>
              <a:gd name="connsiteY2" fmla="*/ 184633 h 570684"/>
              <a:gd name="connsiteX3" fmla="*/ 50353 w 523170"/>
              <a:gd name="connsiteY3" fmla="*/ 352481 h 570684"/>
              <a:gd name="connsiteX4" fmla="*/ 128680 w 523170"/>
              <a:gd name="connsiteY4" fmla="*/ 279747 h 570684"/>
              <a:gd name="connsiteX5" fmla="*/ 117491 w 523170"/>
              <a:gd name="connsiteY5" fmla="*/ 464380 h 570684"/>
              <a:gd name="connsiteX6" fmla="*/ 201413 w 523170"/>
              <a:gd name="connsiteY6" fmla="*/ 335697 h 570684"/>
              <a:gd name="connsiteX7" fmla="*/ 190223 w 523170"/>
              <a:gd name="connsiteY7" fmla="*/ 570684 h 570684"/>
              <a:gd name="connsiteX8" fmla="*/ 285335 w 523170"/>
              <a:gd name="connsiteY8" fmla="*/ 330102 h 570684"/>
              <a:gd name="connsiteX9" fmla="*/ 330093 w 523170"/>
              <a:gd name="connsiteY9" fmla="*/ 492355 h 570684"/>
              <a:gd name="connsiteX10" fmla="*/ 346877 w 523170"/>
              <a:gd name="connsiteY10" fmla="*/ 296532 h 570684"/>
              <a:gd name="connsiteX11" fmla="*/ 419610 w 523170"/>
              <a:gd name="connsiteY11" fmla="*/ 414026 h 570684"/>
              <a:gd name="connsiteX12" fmla="*/ 419610 w 523170"/>
              <a:gd name="connsiteY12" fmla="*/ 288770 h 570684"/>
              <a:gd name="connsiteX13" fmla="*/ 521470 w 523170"/>
              <a:gd name="connsiteY13" fmla="*/ 265156 h 570684"/>
              <a:gd name="connsiteX14" fmla="*/ 469963 w 523170"/>
              <a:gd name="connsiteY14" fmla="*/ 95114 h 570684"/>
              <a:gd name="connsiteX15" fmla="*/ 262955 w 523170"/>
              <a:gd name="connsiteY15" fmla="*/ 0 h 570684"/>
              <a:gd name="connsiteX16" fmla="*/ 391636 w 523170"/>
              <a:gd name="connsiteY16" fmla="*/ 128684 h 570684"/>
              <a:gd name="connsiteX17" fmla="*/ 257361 w 523170"/>
              <a:gd name="connsiteY17" fmla="*/ 179038 h 570684"/>
              <a:gd name="connsiteX18" fmla="*/ 128680 w 523170"/>
              <a:gd name="connsiteY18" fmla="*/ 95114 h 570684"/>
              <a:gd name="connsiteX19" fmla="*/ 240576 w 523170"/>
              <a:gd name="connsiteY19" fmla="*/ 5595 h 570684"/>
              <a:gd name="connsiteX20" fmla="*/ 55948 w 523170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21973"/>
              <a:gd name="connsiteY0" fmla="*/ 55949 h 570684"/>
              <a:gd name="connsiteX1" fmla="*/ 0 w 521973"/>
              <a:gd name="connsiteY1" fmla="*/ 229393 h 570684"/>
              <a:gd name="connsiteX2" fmla="*/ 78327 w 521973"/>
              <a:gd name="connsiteY2" fmla="*/ 184633 h 570684"/>
              <a:gd name="connsiteX3" fmla="*/ 50353 w 521973"/>
              <a:gd name="connsiteY3" fmla="*/ 352481 h 570684"/>
              <a:gd name="connsiteX4" fmla="*/ 128680 w 521973"/>
              <a:gd name="connsiteY4" fmla="*/ 279747 h 570684"/>
              <a:gd name="connsiteX5" fmla="*/ 117491 w 521973"/>
              <a:gd name="connsiteY5" fmla="*/ 464380 h 570684"/>
              <a:gd name="connsiteX6" fmla="*/ 201413 w 521973"/>
              <a:gd name="connsiteY6" fmla="*/ 335697 h 570684"/>
              <a:gd name="connsiteX7" fmla="*/ 190223 w 521973"/>
              <a:gd name="connsiteY7" fmla="*/ 570684 h 570684"/>
              <a:gd name="connsiteX8" fmla="*/ 285335 w 521973"/>
              <a:gd name="connsiteY8" fmla="*/ 330102 h 570684"/>
              <a:gd name="connsiteX9" fmla="*/ 330093 w 521973"/>
              <a:gd name="connsiteY9" fmla="*/ 492355 h 570684"/>
              <a:gd name="connsiteX10" fmla="*/ 346877 w 521973"/>
              <a:gd name="connsiteY10" fmla="*/ 296532 h 570684"/>
              <a:gd name="connsiteX11" fmla="*/ 419610 w 521973"/>
              <a:gd name="connsiteY11" fmla="*/ 414026 h 570684"/>
              <a:gd name="connsiteX12" fmla="*/ 446488 w 521973"/>
              <a:gd name="connsiteY12" fmla="*/ 312288 h 570684"/>
              <a:gd name="connsiteX13" fmla="*/ 521470 w 521973"/>
              <a:gd name="connsiteY13" fmla="*/ 265156 h 570684"/>
              <a:gd name="connsiteX14" fmla="*/ 469963 w 521973"/>
              <a:gd name="connsiteY14" fmla="*/ 95114 h 570684"/>
              <a:gd name="connsiteX15" fmla="*/ 262955 w 521973"/>
              <a:gd name="connsiteY15" fmla="*/ 0 h 570684"/>
              <a:gd name="connsiteX16" fmla="*/ 391636 w 521973"/>
              <a:gd name="connsiteY16" fmla="*/ 128684 h 570684"/>
              <a:gd name="connsiteX17" fmla="*/ 257361 w 521973"/>
              <a:gd name="connsiteY17" fmla="*/ 179038 h 570684"/>
              <a:gd name="connsiteX18" fmla="*/ 128680 w 521973"/>
              <a:gd name="connsiteY18" fmla="*/ 95114 h 570684"/>
              <a:gd name="connsiteX19" fmla="*/ 240576 w 521973"/>
              <a:gd name="connsiteY19" fmla="*/ 5595 h 570684"/>
              <a:gd name="connsiteX20" fmla="*/ 55948 w 521973"/>
              <a:gd name="connsiteY20" fmla="*/ 55949 h 570684"/>
              <a:gd name="connsiteX0" fmla="*/ 55948 w 521973"/>
              <a:gd name="connsiteY0" fmla="*/ 55949 h 570684"/>
              <a:gd name="connsiteX1" fmla="*/ 0 w 521973"/>
              <a:gd name="connsiteY1" fmla="*/ 229393 h 570684"/>
              <a:gd name="connsiteX2" fmla="*/ 78327 w 521973"/>
              <a:gd name="connsiteY2" fmla="*/ 184633 h 570684"/>
              <a:gd name="connsiteX3" fmla="*/ 50353 w 521973"/>
              <a:gd name="connsiteY3" fmla="*/ 352481 h 570684"/>
              <a:gd name="connsiteX4" fmla="*/ 128680 w 521973"/>
              <a:gd name="connsiteY4" fmla="*/ 279747 h 570684"/>
              <a:gd name="connsiteX5" fmla="*/ 117491 w 521973"/>
              <a:gd name="connsiteY5" fmla="*/ 464380 h 570684"/>
              <a:gd name="connsiteX6" fmla="*/ 201413 w 521973"/>
              <a:gd name="connsiteY6" fmla="*/ 335697 h 570684"/>
              <a:gd name="connsiteX7" fmla="*/ 190223 w 521973"/>
              <a:gd name="connsiteY7" fmla="*/ 570684 h 570684"/>
              <a:gd name="connsiteX8" fmla="*/ 285335 w 521973"/>
              <a:gd name="connsiteY8" fmla="*/ 330102 h 570684"/>
              <a:gd name="connsiteX9" fmla="*/ 330093 w 521973"/>
              <a:gd name="connsiteY9" fmla="*/ 492355 h 570684"/>
              <a:gd name="connsiteX10" fmla="*/ 346877 w 521973"/>
              <a:gd name="connsiteY10" fmla="*/ 296532 h 570684"/>
              <a:gd name="connsiteX11" fmla="*/ 419610 w 521973"/>
              <a:gd name="connsiteY11" fmla="*/ 414026 h 570684"/>
              <a:gd name="connsiteX12" fmla="*/ 446488 w 521973"/>
              <a:gd name="connsiteY12" fmla="*/ 312288 h 570684"/>
              <a:gd name="connsiteX13" fmla="*/ 521470 w 521973"/>
              <a:gd name="connsiteY13" fmla="*/ 265156 h 570684"/>
              <a:gd name="connsiteX14" fmla="*/ 469963 w 521973"/>
              <a:gd name="connsiteY14" fmla="*/ 95114 h 570684"/>
              <a:gd name="connsiteX15" fmla="*/ 262955 w 521973"/>
              <a:gd name="connsiteY15" fmla="*/ 0 h 570684"/>
              <a:gd name="connsiteX16" fmla="*/ 391636 w 521973"/>
              <a:gd name="connsiteY16" fmla="*/ 128684 h 570684"/>
              <a:gd name="connsiteX17" fmla="*/ 257361 w 521973"/>
              <a:gd name="connsiteY17" fmla="*/ 179038 h 570684"/>
              <a:gd name="connsiteX18" fmla="*/ 128680 w 521973"/>
              <a:gd name="connsiteY18" fmla="*/ 95114 h 570684"/>
              <a:gd name="connsiteX19" fmla="*/ 240576 w 521973"/>
              <a:gd name="connsiteY19" fmla="*/ 5595 h 570684"/>
              <a:gd name="connsiteX20" fmla="*/ 55948 w 521973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19610 w 528877"/>
              <a:gd name="connsiteY11" fmla="*/ 414026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29689 w 528877"/>
              <a:gd name="connsiteY11" fmla="*/ 38378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3518 w 528877"/>
              <a:gd name="connsiteY10" fmla="*/ 340208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16654 w 528877"/>
              <a:gd name="connsiteY9" fmla="*/ 381484 h 570684"/>
              <a:gd name="connsiteX10" fmla="*/ 343518 w 528877"/>
              <a:gd name="connsiteY10" fmla="*/ 340208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464380"/>
              <a:gd name="connsiteX1" fmla="*/ 0 w 528877"/>
              <a:gd name="connsiteY1" fmla="*/ 229393 h 464380"/>
              <a:gd name="connsiteX2" fmla="*/ 78327 w 528877"/>
              <a:gd name="connsiteY2" fmla="*/ 184633 h 464380"/>
              <a:gd name="connsiteX3" fmla="*/ 50353 w 528877"/>
              <a:gd name="connsiteY3" fmla="*/ 352481 h 464380"/>
              <a:gd name="connsiteX4" fmla="*/ 128680 w 528877"/>
              <a:gd name="connsiteY4" fmla="*/ 279747 h 464380"/>
              <a:gd name="connsiteX5" fmla="*/ 117491 w 528877"/>
              <a:gd name="connsiteY5" fmla="*/ 464380 h 464380"/>
              <a:gd name="connsiteX6" fmla="*/ 201413 w 528877"/>
              <a:gd name="connsiteY6" fmla="*/ 335697 h 464380"/>
              <a:gd name="connsiteX7" fmla="*/ 237260 w 528877"/>
              <a:gd name="connsiteY7" fmla="*/ 406058 h 464380"/>
              <a:gd name="connsiteX8" fmla="*/ 285335 w 528877"/>
              <a:gd name="connsiteY8" fmla="*/ 330102 h 464380"/>
              <a:gd name="connsiteX9" fmla="*/ 316654 w 528877"/>
              <a:gd name="connsiteY9" fmla="*/ 381484 h 464380"/>
              <a:gd name="connsiteX10" fmla="*/ 343518 w 528877"/>
              <a:gd name="connsiteY10" fmla="*/ 340208 h 464380"/>
              <a:gd name="connsiteX11" fmla="*/ 406171 w 528877"/>
              <a:gd name="connsiteY11" fmla="*/ 377069 h 464380"/>
              <a:gd name="connsiteX12" fmla="*/ 446488 w 528877"/>
              <a:gd name="connsiteY12" fmla="*/ 312288 h 464380"/>
              <a:gd name="connsiteX13" fmla="*/ 521470 w 528877"/>
              <a:gd name="connsiteY13" fmla="*/ 265156 h 464380"/>
              <a:gd name="connsiteX14" fmla="*/ 469963 w 528877"/>
              <a:gd name="connsiteY14" fmla="*/ 95114 h 464380"/>
              <a:gd name="connsiteX15" fmla="*/ 262955 w 528877"/>
              <a:gd name="connsiteY15" fmla="*/ 0 h 464380"/>
              <a:gd name="connsiteX16" fmla="*/ 391636 w 528877"/>
              <a:gd name="connsiteY16" fmla="*/ 128684 h 464380"/>
              <a:gd name="connsiteX17" fmla="*/ 257361 w 528877"/>
              <a:gd name="connsiteY17" fmla="*/ 179038 h 464380"/>
              <a:gd name="connsiteX18" fmla="*/ 128680 w 528877"/>
              <a:gd name="connsiteY18" fmla="*/ 95114 h 464380"/>
              <a:gd name="connsiteX19" fmla="*/ 240576 w 528877"/>
              <a:gd name="connsiteY19" fmla="*/ 5595 h 464380"/>
              <a:gd name="connsiteX20" fmla="*/ 55948 w 528877"/>
              <a:gd name="connsiteY20" fmla="*/ 55949 h 464380"/>
              <a:gd name="connsiteX0" fmla="*/ 55948 w 528877"/>
              <a:gd name="connsiteY0" fmla="*/ 55949 h 406058"/>
              <a:gd name="connsiteX1" fmla="*/ 0 w 528877"/>
              <a:gd name="connsiteY1" fmla="*/ 229393 h 406058"/>
              <a:gd name="connsiteX2" fmla="*/ 78327 w 528877"/>
              <a:gd name="connsiteY2" fmla="*/ 184633 h 406058"/>
              <a:gd name="connsiteX3" fmla="*/ 50353 w 528877"/>
              <a:gd name="connsiteY3" fmla="*/ 352481 h 406058"/>
              <a:gd name="connsiteX4" fmla="*/ 128680 w 528877"/>
              <a:gd name="connsiteY4" fmla="*/ 279747 h 406058"/>
              <a:gd name="connsiteX5" fmla="*/ 134290 w 528877"/>
              <a:gd name="connsiteY5" fmla="*/ 390467 h 406058"/>
              <a:gd name="connsiteX6" fmla="*/ 201413 w 528877"/>
              <a:gd name="connsiteY6" fmla="*/ 335697 h 406058"/>
              <a:gd name="connsiteX7" fmla="*/ 237260 w 528877"/>
              <a:gd name="connsiteY7" fmla="*/ 406058 h 406058"/>
              <a:gd name="connsiteX8" fmla="*/ 285335 w 528877"/>
              <a:gd name="connsiteY8" fmla="*/ 330102 h 406058"/>
              <a:gd name="connsiteX9" fmla="*/ 316654 w 528877"/>
              <a:gd name="connsiteY9" fmla="*/ 381484 h 406058"/>
              <a:gd name="connsiteX10" fmla="*/ 343518 w 528877"/>
              <a:gd name="connsiteY10" fmla="*/ 340208 h 406058"/>
              <a:gd name="connsiteX11" fmla="*/ 406171 w 528877"/>
              <a:gd name="connsiteY11" fmla="*/ 377069 h 406058"/>
              <a:gd name="connsiteX12" fmla="*/ 446488 w 528877"/>
              <a:gd name="connsiteY12" fmla="*/ 312288 h 406058"/>
              <a:gd name="connsiteX13" fmla="*/ 521470 w 528877"/>
              <a:gd name="connsiteY13" fmla="*/ 265156 h 406058"/>
              <a:gd name="connsiteX14" fmla="*/ 469963 w 528877"/>
              <a:gd name="connsiteY14" fmla="*/ 95114 h 406058"/>
              <a:gd name="connsiteX15" fmla="*/ 262955 w 528877"/>
              <a:gd name="connsiteY15" fmla="*/ 0 h 406058"/>
              <a:gd name="connsiteX16" fmla="*/ 391636 w 528877"/>
              <a:gd name="connsiteY16" fmla="*/ 128684 h 406058"/>
              <a:gd name="connsiteX17" fmla="*/ 257361 w 528877"/>
              <a:gd name="connsiteY17" fmla="*/ 179038 h 406058"/>
              <a:gd name="connsiteX18" fmla="*/ 128680 w 528877"/>
              <a:gd name="connsiteY18" fmla="*/ 95114 h 406058"/>
              <a:gd name="connsiteX19" fmla="*/ 240576 w 528877"/>
              <a:gd name="connsiteY19" fmla="*/ 5595 h 406058"/>
              <a:gd name="connsiteX20" fmla="*/ 55948 w 528877"/>
              <a:gd name="connsiteY20" fmla="*/ 55949 h 406058"/>
              <a:gd name="connsiteX0" fmla="*/ 55948 w 528877"/>
              <a:gd name="connsiteY0" fmla="*/ 55949 h 406058"/>
              <a:gd name="connsiteX1" fmla="*/ 0 w 528877"/>
              <a:gd name="connsiteY1" fmla="*/ 229393 h 406058"/>
              <a:gd name="connsiteX2" fmla="*/ 78327 w 528877"/>
              <a:gd name="connsiteY2" fmla="*/ 184633 h 406058"/>
              <a:gd name="connsiteX3" fmla="*/ 46993 w 528877"/>
              <a:gd name="connsiteY3" fmla="*/ 275208 h 406058"/>
              <a:gd name="connsiteX4" fmla="*/ 128680 w 528877"/>
              <a:gd name="connsiteY4" fmla="*/ 279747 h 406058"/>
              <a:gd name="connsiteX5" fmla="*/ 134290 w 528877"/>
              <a:gd name="connsiteY5" fmla="*/ 390467 h 406058"/>
              <a:gd name="connsiteX6" fmla="*/ 201413 w 528877"/>
              <a:gd name="connsiteY6" fmla="*/ 335697 h 406058"/>
              <a:gd name="connsiteX7" fmla="*/ 237260 w 528877"/>
              <a:gd name="connsiteY7" fmla="*/ 406058 h 406058"/>
              <a:gd name="connsiteX8" fmla="*/ 285335 w 528877"/>
              <a:gd name="connsiteY8" fmla="*/ 330102 h 406058"/>
              <a:gd name="connsiteX9" fmla="*/ 316654 w 528877"/>
              <a:gd name="connsiteY9" fmla="*/ 381484 h 406058"/>
              <a:gd name="connsiteX10" fmla="*/ 343518 w 528877"/>
              <a:gd name="connsiteY10" fmla="*/ 340208 h 406058"/>
              <a:gd name="connsiteX11" fmla="*/ 406171 w 528877"/>
              <a:gd name="connsiteY11" fmla="*/ 377069 h 406058"/>
              <a:gd name="connsiteX12" fmla="*/ 446488 w 528877"/>
              <a:gd name="connsiteY12" fmla="*/ 312288 h 406058"/>
              <a:gd name="connsiteX13" fmla="*/ 521470 w 528877"/>
              <a:gd name="connsiteY13" fmla="*/ 265156 h 406058"/>
              <a:gd name="connsiteX14" fmla="*/ 469963 w 528877"/>
              <a:gd name="connsiteY14" fmla="*/ 95114 h 406058"/>
              <a:gd name="connsiteX15" fmla="*/ 262955 w 528877"/>
              <a:gd name="connsiteY15" fmla="*/ 0 h 406058"/>
              <a:gd name="connsiteX16" fmla="*/ 391636 w 528877"/>
              <a:gd name="connsiteY16" fmla="*/ 128684 h 406058"/>
              <a:gd name="connsiteX17" fmla="*/ 257361 w 528877"/>
              <a:gd name="connsiteY17" fmla="*/ 179038 h 406058"/>
              <a:gd name="connsiteX18" fmla="*/ 128680 w 528877"/>
              <a:gd name="connsiteY18" fmla="*/ 95114 h 406058"/>
              <a:gd name="connsiteX19" fmla="*/ 240576 w 528877"/>
              <a:gd name="connsiteY19" fmla="*/ 5595 h 406058"/>
              <a:gd name="connsiteX20" fmla="*/ 55948 w 528877"/>
              <a:gd name="connsiteY20" fmla="*/ 55949 h 406058"/>
              <a:gd name="connsiteX0" fmla="*/ 22351 w 495280"/>
              <a:gd name="connsiteY0" fmla="*/ 55949 h 406058"/>
              <a:gd name="connsiteX1" fmla="*/ 0 w 495280"/>
              <a:gd name="connsiteY1" fmla="*/ 182357 h 406058"/>
              <a:gd name="connsiteX2" fmla="*/ 44730 w 495280"/>
              <a:gd name="connsiteY2" fmla="*/ 184633 h 406058"/>
              <a:gd name="connsiteX3" fmla="*/ 13396 w 495280"/>
              <a:gd name="connsiteY3" fmla="*/ 275208 h 406058"/>
              <a:gd name="connsiteX4" fmla="*/ 95083 w 495280"/>
              <a:gd name="connsiteY4" fmla="*/ 279747 h 406058"/>
              <a:gd name="connsiteX5" fmla="*/ 100693 w 495280"/>
              <a:gd name="connsiteY5" fmla="*/ 390467 h 406058"/>
              <a:gd name="connsiteX6" fmla="*/ 167816 w 495280"/>
              <a:gd name="connsiteY6" fmla="*/ 335697 h 406058"/>
              <a:gd name="connsiteX7" fmla="*/ 203663 w 495280"/>
              <a:gd name="connsiteY7" fmla="*/ 406058 h 406058"/>
              <a:gd name="connsiteX8" fmla="*/ 251738 w 495280"/>
              <a:gd name="connsiteY8" fmla="*/ 330102 h 406058"/>
              <a:gd name="connsiteX9" fmla="*/ 283057 w 495280"/>
              <a:gd name="connsiteY9" fmla="*/ 381484 h 406058"/>
              <a:gd name="connsiteX10" fmla="*/ 309921 w 495280"/>
              <a:gd name="connsiteY10" fmla="*/ 340208 h 406058"/>
              <a:gd name="connsiteX11" fmla="*/ 372574 w 495280"/>
              <a:gd name="connsiteY11" fmla="*/ 377069 h 406058"/>
              <a:gd name="connsiteX12" fmla="*/ 412891 w 495280"/>
              <a:gd name="connsiteY12" fmla="*/ 312288 h 406058"/>
              <a:gd name="connsiteX13" fmla="*/ 487873 w 495280"/>
              <a:gd name="connsiteY13" fmla="*/ 265156 h 406058"/>
              <a:gd name="connsiteX14" fmla="*/ 436366 w 495280"/>
              <a:gd name="connsiteY14" fmla="*/ 95114 h 406058"/>
              <a:gd name="connsiteX15" fmla="*/ 229358 w 495280"/>
              <a:gd name="connsiteY15" fmla="*/ 0 h 406058"/>
              <a:gd name="connsiteX16" fmla="*/ 358039 w 495280"/>
              <a:gd name="connsiteY16" fmla="*/ 128684 h 406058"/>
              <a:gd name="connsiteX17" fmla="*/ 223764 w 495280"/>
              <a:gd name="connsiteY17" fmla="*/ 179038 h 406058"/>
              <a:gd name="connsiteX18" fmla="*/ 95083 w 495280"/>
              <a:gd name="connsiteY18" fmla="*/ 95114 h 406058"/>
              <a:gd name="connsiteX19" fmla="*/ 206979 w 495280"/>
              <a:gd name="connsiteY19" fmla="*/ 5595 h 406058"/>
              <a:gd name="connsiteX20" fmla="*/ 22351 w 495280"/>
              <a:gd name="connsiteY20" fmla="*/ 55949 h 406058"/>
              <a:gd name="connsiteX0" fmla="*/ 26030 w 498959"/>
              <a:gd name="connsiteY0" fmla="*/ 55949 h 406058"/>
              <a:gd name="connsiteX1" fmla="*/ 3679 w 498959"/>
              <a:gd name="connsiteY1" fmla="*/ 182357 h 406058"/>
              <a:gd name="connsiteX2" fmla="*/ 48409 w 498959"/>
              <a:gd name="connsiteY2" fmla="*/ 184633 h 406058"/>
              <a:gd name="connsiteX3" fmla="*/ 17075 w 498959"/>
              <a:gd name="connsiteY3" fmla="*/ 275208 h 406058"/>
              <a:gd name="connsiteX4" fmla="*/ 98762 w 498959"/>
              <a:gd name="connsiteY4" fmla="*/ 279747 h 406058"/>
              <a:gd name="connsiteX5" fmla="*/ 104372 w 498959"/>
              <a:gd name="connsiteY5" fmla="*/ 390467 h 406058"/>
              <a:gd name="connsiteX6" fmla="*/ 171495 w 498959"/>
              <a:gd name="connsiteY6" fmla="*/ 335697 h 406058"/>
              <a:gd name="connsiteX7" fmla="*/ 207342 w 498959"/>
              <a:gd name="connsiteY7" fmla="*/ 406058 h 406058"/>
              <a:gd name="connsiteX8" fmla="*/ 255417 w 498959"/>
              <a:gd name="connsiteY8" fmla="*/ 330102 h 406058"/>
              <a:gd name="connsiteX9" fmla="*/ 286736 w 498959"/>
              <a:gd name="connsiteY9" fmla="*/ 381484 h 406058"/>
              <a:gd name="connsiteX10" fmla="*/ 313600 w 498959"/>
              <a:gd name="connsiteY10" fmla="*/ 340208 h 406058"/>
              <a:gd name="connsiteX11" fmla="*/ 376253 w 498959"/>
              <a:gd name="connsiteY11" fmla="*/ 377069 h 406058"/>
              <a:gd name="connsiteX12" fmla="*/ 416570 w 498959"/>
              <a:gd name="connsiteY12" fmla="*/ 312288 h 406058"/>
              <a:gd name="connsiteX13" fmla="*/ 491552 w 498959"/>
              <a:gd name="connsiteY13" fmla="*/ 265156 h 406058"/>
              <a:gd name="connsiteX14" fmla="*/ 440045 w 498959"/>
              <a:gd name="connsiteY14" fmla="*/ 95114 h 406058"/>
              <a:gd name="connsiteX15" fmla="*/ 233037 w 498959"/>
              <a:gd name="connsiteY15" fmla="*/ 0 h 406058"/>
              <a:gd name="connsiteX16" fmla="*/ 361718 w 498959"/>
              <a:gd name="connsiteY16" fmla="*/ 128684 h 406058"/>
              <a:gd name="connsiteX17" fmla="*/ 227443 w 498959"/>
              <a:gd name="connsiteY17" fmla="*/ 179038 h 406058"/>
              <a:gd name="connsiteX18" fmla="*/ 98762 w 498959"/>
              <a:gd name="connsiteY18" fmla="*/ 95114 h 406058"/>
              <a:gd name="connsiteX19" fmla="*/ 210658 w 498959"/>
              <a:gd name="connsiteY19" fmla="*/ 5595 h 406058"/>
              <a:gd name="connsiteX20" fmla="*/ 26030 w 498959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25789 w 498718"/>
              <a:gd name="connsiteY0" fmla="*/ 55949 h 406058"/>
              <a:gd name="connsiteX1" fmla="*/ 3438 w 498718"/>
              <a:gd name="connsiteY1" fmla="*/ 182357 h 406058"/>
              <a:gd name="connsiteX2" fmla="*/ 44808 w 498718"/>
              <a:gd name="connsiteY2" fmla="*/ 211511 h 406058"/>
              <a:gd name="connsiteX3" fmla="*/ 16834 w 498718"/>
              <a:gd name="connsiteY3" fmla="*/ 275208 h 406058"/>
              <a:gd name="connsiteX4" fmla="*/ 98521 w 498718"/>
              <a:gd name="connsiteY4" fmla="*/ 279747 h 406058"/>
              <a:gd name="connsiteX5" fmla="*/ 104131 w 498718"/>
              <a:gd name="connsiteY5" fmla="*/ 390467 h 406058"/>
              <a:gd name="connsiteX6" fmla="*/ 171254 w 498718"/>
              <a:gd name="connsiteY6" fmla="*/ 335697 h 406058"/>
              <a:gd name="connsiteX7" fmla="*/ 207101 w 498718"/>
              <a:gd name="connsiteY7" fmla="*/ 406058 h 406058"/>
              <a:gd name="connsiteX8" fmla="*/ 255176 w 498718"/>
              <a:gd name="connsiteY8" fmla="*/ 330102 h 406058"/>
              <a:gd name="connsiteX9" fmla="*/ 286495 w 498718"/>
              <a:gd name="connsiteY9" fmla="*/ 381484 h 406058"/>
              <a:gd name="connsiteX10" fmla="*/ 313359 w 498718"/>
              <a:gd name="connsiteY10" fmla="*/ 340208 h 406058"/>
              <a:gd name="connsiteX11" fmla="*/ 376012 w 498718"/>
              <a:gd name="connsiteY11" fmla="*/ 377069 h 406058"/>
              <a:gd name="connsiteX12" fmla="*/ 416329 w 498718"/>
              <a:gd name="connsiteY12" fmla="*/ 312288 h 406058"/>
              <a:gd name="connsiteX13" fmla="*/ 491311 w 498718"/>
              <a:gd name="connsiteY13" fmla="*/ 265156 h 406058"/>
              <a:gd name="connsiteX14" fmla="*/ 439804 w 498718"/>
              <a:gd name="connsiteY14" fmla="*/ 95114 h 406058"/>
              <a:gd name="connsiteX15" fmla="*/ 232796 w 498718"/>
              <a:gd name="connsiteY15" fmla="*/ 0 h 406058"/>
              <a:gd name="connsiteX16" fmla="*/ 361477 w 498718"/>
              <a:gd name="connsiteY16" fmla="*/ 128684 h 406058"/>
              <a:gd name="connsiteX17" fmla="*/ 227202 w 498718"/>
              <a:gd name="connsiteY17" fmla="*/ 179038 h 406058"/>
              <a:gd name="connsiteX18" fmla="*/ 98521 w 498718"/>
              <a:gd name="connsiteY18" fmla="*/ 95114 h 406058"/>
              <a:gd name="connsiteX19" fmla="*/ 210417 w 498718"/>
              <a:gd name="connsiteY19" fmla="*/ 5595 h 406058"/>
              <a:gd name="connsiteX20" fmla="*/ 25789 w 498718"/>
              <a:gd name="connsiteY20" fmla="*/ 55949 h 406058"/>
              <a:gd name="connsiteX0" fmla="*/ 45030 w 517959"/>
              <a:gd name="connsiteY0" fmla="*/ 55949 h 406058"/>
              <a:gd name="connsiteX1" fmla="*/ 454 w 517959"/>
              <a:gd name="connsiteY1" fmla="*/ 188707 h 406058"/>
              <a:gd name="connsiteX2" fmla="*/ 64049 w 517959"/>
              <a:gd name="connsiteY2" fmla="*/ 211511 h 406058"/>
              <a:gd name="connsiteX3" fmla="*/ 36075 w 517959"/>
              <a:gd name="connsiteY3" fmla="*/ 275208 h 406058"/>
              <a:gd name="connsiteX4" fmla="*/ 117762 w 517959"/>
              <a:gd name="connsiteY4" fmla="*/ 279747 h 406058"/>
              <a:gd name="connsiteX5" fmla="*/ 123372 w 517959"/>
              <a:gd name="connsiteY5" fmla="*/ 390467 h 406058"/>
              <a:gd name="connsiteX6" fmla="*/ 190495 w 517959"/>
              <a:gd name="connsiteY6" fmla="*/ 335697 h 406058"/>
              <a:gd name="connsiteX7" fmla="*/ 226342 w 517959"/>
              <a:gd name="connsiteY7" fmla="*/ 406058 h 406058"/>
              <a:gd name="connsiteX8" fmla="*/ 274417 w 517959"/>
              <a:gd name="connsiteY8" fmla="*/ 330102 h 406058"/>
              <a:gd name="connsiteX9" fmla="*/ 305736 w 517959"/>
              <a:gd name="connsiteY9" fmla="*/ 381484 h 406058"/>
              <a:gd name="connsiteX10" fmla="*/ 332600 w 517959"/>
              <a:gd name="connsiteY10" fmla="*/ 340208 h 406058"/>
              <a:gd name="connsiteX11" fmla="*/ 395253 w 517959"/>
              <a:gd name="connsiteY11" fmla="*/ 377069 h 406058"/>
              <a:gd name="connsiteX12" fmla="*/ 435570 w 517959"/>
              <a:gd name="connsiteY12" fmla="*/ 312288 h 406058"/>
              <a:gd name="connsiteX13" fmla="*/ 510552 w 517959"/>
              <a:gd name="connsiteY13" fmla="*/ 265156 h 406058"/>
              <a:gd name="connsiteX14" fmla="*/ 459045 w 517959"/>
              <a:gd name="connsiteY14" fmla="*/ 95114 h 406058"/>
              <a:gd name="connsiteX15" fmla="*/ 252037 w 517959"/>
              <a:gd name="connsiteY15" fmla="*/ 0 h 406058"/>
              <a:gd name="connsiteX16" fmla="*/ 380718 w 517959"/>
              <a:gd name="connsiteY16" fmla="*/ 128684 h 406058"/>
              <a:gd name="connsiteX17" fmla="*/ 246443 w 517959"/>
              <a:gd name="connsiteY17" fmla="*/ 179038 h 406058"/>
              <a:gd name="connsiteX18" fmla="*/ 117762 w 517959"/>
              <a:gd name="connsiteY18" fmla="*/ 95114 h 406058"/>
              <a:gd name="connsiteX19" fmla="*/ 229658 w 517959"/>
              <a:gd name="connsiteY19" fmla="*/ 5595 h 406058"/>
              <a:gd name="connsiteX20" fmla="*/ 45030 w 517959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1652 w 523536"/>
              <a:gd name="connsiteY3" fmla="*/ 275208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311313 w 523536"/>
              <a:gd name="connsiteY8" fmla="*/ 381484 h 406058"/>
              <a:gd name="connsiteX9" fmla="*/ 338177 w 523536"/>
              <a:gd name="connsiteY9" fmla="*/ 340208 h 406058"/>
              <a:gd name="connsiteX10" fmla="*/ 400830 w 523536"/>
              <a:gd name="connsiteY10" fmla="*/ 377069 h 406058"/>
              <a:gd name="connsiteX11" fmla="*/ 441147 w 523536"/>
              <a:gd name="connsiteY11" fmla="*/ 312288 h 406058"/>
              <a:gd name="connsiteX12" fmla="*/ 516129 w 523536"/>
              <a:gd name="connsiteY12" fmla="*/ 265156 h 406058"/>
              <a:gd name="connsiteX13" fmla="*/ 464622 w 523536"/>
              <a:gd name="connsiteY13" fmla="*/ 95114 h 406058"/>
              <a:gd name="connsiteX14" fmla="*/ 257614 w 523536"/>
              <a:gd name="connsiteY14" fmla="*/ 0 h 406058"/>
              <a:gd name="connsiteX15" fmla="*/ 386295 w 523536"/>
              <a:gd name="connsiteY15" fmla="*/ 128684 h 406058"/>
              <a:gd name="connsiteX16" fmla="*/ 252020 w 523536"/>
              <a:gd name="connsiteY16" fmla="*/ 179038 h 406058"/>
              <a:gd name="connsiteX17" fmla="*/ 123339 w 523536"/>
              <a:gd name="connsiteY17" fmla="*/ 95114 h 406058"/>
              <a:gd name="connsiteX18" fmla="*/ 235235 w 523536"/>
              <a:gd name="connsiteY18" fmla="*/ 5595 h 406058"/>
              <a:gd name="connsiteX19" fmla="*/ 50607 w 523536"/>
              <a:gd name="connsiteY19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338177 w 523536"/>
              <a:gd name="connsiteY8" fmla="*/ 340208 h 406058"/>
              <a:gd name="connsiteX9" fmla="*/ 400830 w 523536"/>
              <a:gd name="connsiteY9" fmla="*/ 377069 h 406058"/>
              <a:gd name="connsiteX10" fmla="*/ 441147 w 523536"/>
              <a:gd name="connsiteY10" fmla="*/ 312288 h 406058"/>
              <a:gd name="connsiteX11" fmla="*/ 516129 w 523536"/>
              <a:gd name="connsiteY11" fmla="*/ 265156 h 406058"/>
              <a:gd name="connsiteX12" fmla="*/ 464622 w 523536"/>
              <a:gd name="connsiteY12" fmla="*/ 95114 h 406058"/>
              <a:gd name="connsiteX13" fmla="*/ 257614 w 523536"/>
              <a:gd name="connsiteY13" fmla="*/ 0 h 406058"/>
              <a:gd name="connsiteX14" fmla="*/ 386295 w 523536"/>
              <a:gd name="connsiteY14" fmla="*/ 128684 h 406058"/>
              <a:gd name="connsiteX15" fmla="*/ 252020 w 523536"/>
              <a:gd name="connsiteY15" fmla="*/ 179038 h 406058"/>
              <a:gd name="connsiteX16" fmla="*/ 123339 w 523536"/>
              <a:gd name="connsiteY16" fmla="*/ 95114 h 406058"/>
              <a:gd name="connsiteX17" fmla="*/ 235235 w 523536"/>
              <a:gd name="connsiteY17" fmla="*/ 5595 h 406058"/>
              <a:gd name="connsiteX18" fmla="*/ 50607 w 523536"/>
              <a:gd name="connsiteY18" fmla="*/ 55949 h 406058"/>
              <a:gd name="connsiteX0" fmla="*/ 50607 w 523536"/>
              <a:gd name="connsiteY0" fmla="*/ 55949 h 399708"/>
              <a:gd name="connsiteX1" fmla="*/ 6031 w 523536"/>
              <a:gd name="connsiteY1" fmla="*/ 188707 h 399708"/>
              <a:gd name="connsiteX2" fmla="*/ 69626 w 523536"/>
              <a:gd name="connsiteY2" fmla="*/ 211511 h 399708"/>
              <a:gd name="connsiteX3" fmla="*/ 48002 w 523536"/>
              <a:gd name="connsiteY3" fmla="*/ 291083 h 399708"/>
              <a:gd name="connsiteX4" fmla="*/ 104289 w 523536"/>
              <a:gd name="connsiteY4" fmla="*/ 292447 h 399708"/>
              <a:gd name="connsiteX5" fmla="*/ 132124 w 523536"/>
              <a:gd name="connsiteY5" fmla="*/ 361892 h 399708"/>
              <a:gd name="connsiteX6" fmla="*/ 196072 w 523536"/>
              <a:gd name="connsiteY6" fmla="*/ 335697 h 399708"/>
              <a:gd name="connsiteX7" fmla="*/ 273194 w 523536"/>
              <a:gd name="connsiteY7" fmla="*/ 399708 h 399708"/>
              <a:gd name="connsiteX8" fmla="*/ 338177 w 523536"/>
              <a:gd name="connsiteY8" fmla="*/ 340208 h 399708"/>
              <a:gd name="connsiteX9" fmla="*/ 400830 w 523536"/>
              <a:gd name="connsiteY9" fmla="*/ 377069 h 399708"/>
              <a:gd name="connsiteX10" fmla="*/ 441147 w 523536"/>
              <a:gd name="connsiteY10" fmla="*/ 312288 h 399708"/>
              <a:gd name="connsiteX11" fmla="*/ 516129 w 523536"/>
              <a:gd name="connsiteY11" fmla="*/ 265156 h 399708"/>
              <a:gd name="connsiteX12" fmla="*/ 464622 w 523536"/>
              <a:gd name="connsiteY12" fmla="*/ 95114 h 399708"/>
              <a:gd name="connsiteX13" fmla="*/ 257614 w 523536"/>
              <a:gd name="connsiteY13" fmla="*/ 0 h 399708"/>
              <a:gd name="connsiteX14" fmla="*/ 386295 w 523536"/>
              <a:gd name="connsiteY14" fmla="*/ 128684 h 399708"/>
              <a:gd name="connsiteX15" fmla="*/ 252020 w 523536"/>
              <a:gd name="connsiteY15" fmla="*/ 179038 h 399708"/>
              <a:gd name="connsiteX16" fmla="*/ 123339 w 523536"/>
              <a:gd name="connsiteY16" fmla="*/ 95114 h 399708"/>
              <a:gd name="connsiteX17" fmla="*/ 235235 w 523536"/>
              <a:gd name="connsiteY17" fmla="*/ 5595 h 399708"/>
              <a:gd name="connsiteX18" fmla="*/ 50607 w 523536"/>
              <a:gd name="connsiteY18" fmla="*/ 55949 h 399708"/>
              <a:gd name="connsiteX0" fmla="*/ 50607 w 523536"/>
              <a:gd name="connsiteY0" fmla="*/ 55949 h 403435"/>
              <a:gd name="connsiteX1" fmla="*/ 6031 w 523536"/>
              <a:gd name="connsiteY1" fmla="*/ 188707 h 403435"/>
              <a:gd name="connsiteX2" fmla="*/ 69626 w 523536"/>
              <a:gd name="connsiteY2" fmla="*/ 211511 h 403435"/>
              <a:gd name="connsiteX3" fmla="*/ 48002 w 523536"/>
              <a:gd name="connsiteY3" fmla="*/ 291083 h 403435"/>
              <a:gd name="connsiteX4" fmla="*/ 104289 w 523536"/>
              <a:gd name="connsiteY4" fmla="*/ 292447 h 403435"/>
              <a:gd name="connsiteX5" fmla="*/ 132124 w 523536"/>
              <a:gd name="connsiteY5" fmla="*/ 361892 h 403435"/>
              <a:gd name="connsiteX6" fmla="*/ 196072 w 523536"/>
              <a:gd name="connsiteY6" fmla="*/ 335697 h 403435"/>
              <a:gd name="connsiteX7" fmla="*/ 273194 w 523536"/>
              <a:gd name="connsiteY7" fmla="*/ 399708 h 403435"/>
              <a:gd name="connsiteX8" fmla="*/ 338177 w 523536"/>
              <a:gd name="connsiteY8" fmla="*/ 340208 h 403435"/>
              <a:gd name="connsiteX9" fmla="*/ 400830 w 523536"/>
              <a:gd name="connsiteY9" fmla="*/ 377069 h 403435"/>
              <a:gd name="connsiteX10" fmla="*/ 441147 w 523536"/>
              <a:gd name="connsiteY10" fmla="*/ 312288 h 403435"/>
              <a:gd name="connsiteX11" fmla="*/ 516129 w 523536"/>
              <a:gd name="connsiteY11" fmla="*/ 265156 h 403435"/>
              <a:gd name="connsiteX12" fmla="*/ 464622 w 523536"/>
              <a:gd name="connsiteY12" fmla="*/ 95114 h 403435"/>
              <a:gd name="connsiteX13" fmla="*/ 257614 w 523536"/>
              <a:gd name="connsiteY13" fmla="*/ 0 h 403435"/>
              <a:gd name="connsiteX14" fmla="*/ 386295 w 523536"/>
              <a:gd name="connsiteY14" fmla="*/ 128684 h 403435"/>
              <a:gd name="connsiteX15" fmla="*/ 252020 w 523536"/>
              <a:gd name="connsiteY15" fmla="*/ 179038 h 403435"/>
              <a:gd name="connsiteX16" fmla="*/ 123339 w 523536"/>
              <a:gd name="connsiteY16" fmla="*/ 95114 h 403435"/>
              <a:gd name="connsiteX17" fmla="*/ 235235 w 523536"/>
              <a:gd name="connsiteY17" fmla="*/ 5595 h 403435"/>
              <a:gd name="connsiteX18" fmla="*/ 50607 w 523536"/>
              <a:gd name="connsiteY18" fmla="*/ 55949 h 403435"/>
              <a:gd name="connsiteX0" fmla="*/ 50607 w 523536"/>
              <a:gd name="connsiteY0" fmla="*/ 55949 h 400419"/>
              <a:gd name="connsiteX1" fmla="*/ 6031 w 523536"/>
              <a:gd name="connsiteY1" fmla="*/ 188707 h 400419"/>
              <a:gd name="connsiteX2" fmla="*/ 69626 w 523536"/>
              <a:gd name="connsiteY2" fmla="*/ 211511 h 400419"/>
              <a:gd name="connsiteX3" fmla="*/ 48002 w 523536"/>
              <a:gd name="connsiteY3" fmla="*/ 291083 h 400419"/>
              <a:gd name="connsiteX4" fmla="*/ 104289 w 523536"/>
              <a:gd name="connsiteY4" fmla="*/ 292447 h 400419"/>
              <a:gd name="connsiteX5" fmla="*/ 132124 w 523536"/>
              <a:gd name="connsiteY5" fmla="*/ 361892 h 400419"/>
              <a:gd name="connsiteX6" fmla="*/ 196072 w 523536"/>
              <a:gd name="connsiteY6" fmla="*/ 335697 h 400419"/>
              <a:gd name="connsiteX7" fmla="*/ 273194 w 523536"/>
              <a:gd name="connsiteY7" fmla="*/ 399708 h 400419"/>
              <a:gd name="connsiteX8" fmla="*/ 338177 w 523536"/>
              <a:gd name="connsiteY8" fmla="*/ 340208 h 400419"/>
              <a:gd name="connsiteX9" fmla="*/ 400830 w 523536"/>
              <a:gd name="connsiteY9" fmla="*/ 377069 h 400419"/>
              <a:gd name="connsiteX10" fmla="*/ 441147 w 523536"/>
              <a:gd name="connsiteY10" fmla="*/ 312288 h 400419"/>
              <a:gd name="connsiteX11" fmla="*/ 516129 w 523536"/>
              <a:gd name="connsiteY11" fmla="*/ 265156 h 400419"/>
              <a:gd name="connsiteX12" fmla="*/ 464622 w 523536"/>
              <a:gd name="connsiteY12" fmla="*/ 95114 h 400419"/>
              <a:gd name="connsiteX13" fmla="*/ 257614 w 523536"/>
              <a:gd name="connsiteY13" fmla="*/ 0 h 400419"/>
              <a:gd name="connsiteX14" fmla="*/ 386295 w 523536"/>
              <a:gd name="connsiteY14" fmla="*/ 128684 h 400419"/>
              <a:gd name="connsiteX15" fmla="*/ 252020 w 523536"/>
              <a:gd name="connsiteY15" fmla="*/ 179038 h 400419"/>
              <a:gd name="connsiteX16" fmla="*/ 123339 w 523536"/>
              <a:gd name="connsiteY16" fmla="*/ 95114 h 400419"/>
              <a:gd name="connsiteX17" fmla="*/ 235235 w 523536"/>
              <a:gd name="connsiteY17" fmla="*/ 5595 h 400419"/>
              <a:gd name="connsiteX18" fmla="*/ 50607 w 523536"/>
              <a:gd name="connsiteY18" fmla="*/ 55949 h 400419"/>
              <a:gd name="connsiteX0" fmla="*/ 50607 w 523536"/>
              <a:gd name="connsiteY0" fmla="*/ 55949 h 400419"/>
              <a:gd name="connsiteX1" fmla="*/ 6031 w 523536"/>
              <a:gd name="connsiteY1" fmla="*/ 188707 h 400419"/>
              <a:gd name="connsiteX2" fmla="*/ 69626 w 523536"/>
              <a:gd name="connsiteY2" fmla="*/ 211511 h 400419"/>
              <a:gd name="connsiteX3" fmla="*/ 48002 w 523536"/>
              <a:gd name="connsiteY3" fmla="*/ 291083 h 400419"/>
              <a:gd name="connsiteX4" fmla="*/ 104289 w 523536"/>
              <a:gd name="connsiteY4" fmla="*/ 292447 h 400419"/>
              <a:gd name="connsiteX5" fmla="*/ 132124 w 523536"/>
              <a:gd name="connsiteY5" fmla="*/ 361892 h 400419"/>
              <a:gd name="connsiteX6" fmla="*/ 196072 w 523536"/>
              <a:gd name="connsiteY6" fmla="*/ 335697 h 400419"/>
              <a:gd name="connsiteX7" fmla="*/ 273194 w 523536"/>
              <a:gd name="connsiteY7" fmla="*/ 399708 h 400419"/>
              <a:gd name="connsiteX8" fmla="*/ 338177 w 523536"/>
              <a:gd name="connsiteY8" fmla="*/ 340208 h 400419"/>
              <a:gd name="connsiteX9" fmla="*/ 400830 w 523536"/>
              <a:gd name="connsiteY9" fmla="*/ 377069 h 400419"/>
              <a:gd name="connsiteX10" fmla="*/ 441147 w 523536"/>
              <a:gd name="connsiteY10" fmla="*/ 312288 h 400419"/>
              <a:gd name="connsiteX11" fmla="*/ 516129 w 523536"/>
              <a:gd name="connsiteY11" fmla="*/ 265156 h 400419"/>
              <a:gd name="connsiteX12" fmla="*/ 464622 w 523536"/>
              <a:gd name="connsiteY12" fmla="*/ 95114 h 400419"/>
              <a:gd name="connsiteX13" fmla="*/ 257614 w 523536"/>
              <a:gd name="connsiteY13" fmla="*/ 0 h 400419"/>
              <a:gd name="connsiteX14" fmla="*/ 386295 w 523536"/>
              <a:gd name="connsiteY14" fmla="*/ 128684 h 400419"/>
              <a:gd name="connsiteX15" fmla="*/ 252020 w 523536"/>
              <a:gd name="connsiteY15" fmla="*/ 179038 h 400419"/>
              <a:gd name="connsiteX16" fmla="*/ 123339 w 523536"/>
              <a:gd name="connsiteY16" fmla="*/ 95114 h 400419"/>
              <a:gd name="connsiteX17" fmla="*/ 235235 w 523536"/>
              <a:gd name="connsiteY17" fmla="*/ 5595 h 400419"/>
              <a:gd name="connsiteX18" fmla="*/ 50607 w 523536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36037 w 527449"/>
              <a:gd name="connsiteY4" fmla="*/ 361892 h 400419"/>
              <a:gd name="connsiteX5" fmla="*/ 199985 w 527449"/>
              <a:gd name="connsiteY5" fmla="*/ 335697 h 400419"/>
              <a:gd name="connsiteX6" fmla="*/ 277107 w 527449"/>
              <a:gd name="connsiteY6" fmla="*/ 399708 h 400419"/>
              <a:gd name="connsiteX7" fmla="*/ 342090 w 527449"/>
              <a:gd name="connsiteY7" fmla="*/ 340208 h 400419"/>
              <a:gd name="connsiteX8" fmla="*/ 404743 w 527449"/>
              <a:gd name="connsiteY8" fmla="*/ 377069 h 400419"/>
              <a:gd name="connsiteX9" fmla="*/ 445060 w 527449"/>
              <a:gd name="connsiteY9" fmla="*/ 312288 h 400419"/>
              <a:gd name="connsiteX10" fmla="*/ 520042 w 527449"/>
              <a:gd name="connsiteY10" fmla="*/ 265156 h 400419"/>
              <a:gd name="connsiteX11" fmla="*/ 468535 w 527449"/>
              <a:gd name="connsiteY11" fmla="*/ 95114 h 400419"/>
              <a:gd name="connsiteX12" fmla="*/ 261527 w 527449"/>
              <a:gd name="connsiteY12" fmla="*/ 0 h 400419"/>
              <a:gd name="connsiteX13" fmla="*/ 390208 w 527449"/>
              <a:gd name="connsiteY13" fmla="*/ 128684 h 400419"/>
              <a:gd name="connsiteX14" fmla="*/ 255933 w 527449"/>
              <a:gd name="connsiteY14" fmla="*/ 179038 h 400419"/>
              <a:gd name="connsiteX15" fmla="*/ 127252 w 527449"/>
              <a:gd name="connsiteY15" fmla="*/ 95114 h 400419"/>
              <a:gd name="connsiteX16" fmla="*/ 239148 w 527449"/>
              <a:gd name="connsiteY16" fmla="*/ 5595 h 400419"/>
              <a:gd name="connsiteX17" fmla="*/ 54520 w 527449"/>
              <a:gd name="connsiteY17" fmla="*/ 55949 h 400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27449" h="400419">
                <a:moveTo>
                  <a:pt x="54520" y="55949"/>
                </a:moveTo>
                <a:cubicBezTo>
                  <a:pt x="20024" y="85409"/>
                  <a:pt x="-18626" y="150080"/>
                  <a:pt x="9944" y="188707"/>
                </a:cubicBezTo>
                <a:cubicBezTo>
                  <a:pt x="38514" y="227334"/>
                  <a:pt x="71306" y="196036"/>
                  <a:pt x="73539" y="211511"/>
                </a:cubicBezTo>
                <a:cubicBezTo>
                  <a:pt x="63094" y="241703"/>
                  <a:pt x="41499" y="266020"/>
                  <a:pt x="51915" y="291083"/>
                </a:cubicBezTo>
                <a:cubicBezTo>
                  <a:pt x="62331" y="316146"/>
                  <a:pt x="111359" y="354456"/>
                  <a:pt x="136037" y="361892"/>
                </a:cubicBezTo>
                <a:cubicBezTo>
                  <a:pt x="170384" y="381800"/>
                  <a:pt x="182823" y="333099"/>
                  <a:pt x="199985" y="335697"/>
                </a:cubicBezTo>
                <a:cubicBezTo>
                  <a:pt x="225692" y="357034"/>
                  <a:pt x="191075" y="406946"/>
                  <a:pt x="277107" y="399708"/>
                </a:cubicBezTo>
                <a:cubicBezTo>
                  <a:pt x="363139" y="392470"/>
                  <a:pt x="320817" y="343981"/>
                  <a:pt x="342090" y="340208"/>
                </a:cubicBezTo>
                <a:cubicBezTo>
                  <a:pt x="357009" y="327153"/>
                  <a:pt x="374881" y="391247"/>
                  <a:pt x="404743" y="377069"/>
                </a:cubicBezTo>
                <a:cubicBezTo>
                  <a:pt x="434605" y="362891"/>
                  <a:pt x="428083" y="337100"/>
                  <a:pt x="445060" y="312288"/>
                </a:cubicBezTo>
                <a:cubicBezTo>
                  <a:pt x="455317" y="296436"/>
                  <a:pt x="495971" y="324870"/>
                  <a:pt x="520042" y="265156"/>
                </a:cubicBezTo>
                <a:cubicBezTo>
                  <a:pt x="544113" y="205442"/>
                  <a:pt x="504901" y="148266"/>
                  <a:pt x="468535" y="95114"/>
                </a:cubicBezTo>
                <a:lnTo>
                  <a:pt x="261527" y="0"/>
                </a:lnTo>
                <a:cubicBezTo>
                  <a:pt x="247271" y="71470"/>
                  <a:pt x="404464" y="95314"/>
                  <a:pt x="390208" y="128684"/>
                </a:cubicBezTo>
                <a:cubicBezTo>
                  <a:pt x="389276" y="158524"/>
                  <a:pt x="299759" y="184633"/>
                  <a:pt x="255933" y="179038"/>
                </a:cubicBezTo>
                <a:cubicBezTo>
                  <a:pt x="212107" y="173443"/>
                  <a:pt x="130049" y="124021"/>
                  <a:pt x="127252" y="95114"/>
                </a:cubicBezTo>
                <a:cubicBezTo>
                  <a:pt x="129626" y="55749"/>
                  <a:pt x="246299" y="51310"/>
                  <a:pt x="239148" y="5595"/>
                </a:cubicBezTo>
                <a:lnTo>
                  <a:pt x="54520" y="55949"/>
                </a:lnTo>
                <a:close/>
              </a:path>
            </a:pathLst>
          </a:custGeom>
          <a:solidFill>
            <a:schemeClr val="tx1"/>
          </a:solidFill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 flipH="1">
            <a:off x="588140" y="5791582"/>
            <a:ext cx="180259" cy="93570"/>
            <a:chOff x="7733858" y="5684300"/>
            <a:chExt cx="180259" cy="93570"/>
          </a:xfrm>
        </p:grpSpPr>
        <p:sp>
          <p:nvSpPr>
            <p:cNvPr id="7" name="Oval 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>
            <a:grpSpLocks noChangeAspect="1"/>
          </p:cNvGrpSpPr>
          <p:nvPr/>
        </p:nvGrpSpPr>
        <p:grpSpPr>
          <a:xfrm>
            <a:off x="8121516" y="5698676"/>
            <a:ext cx="791321" cy="1013728"/>
            <a:chOff x="5381882" y="3117129"/>
            <a:chExt cx="1231640" cy="1577804"/>
          </a:xfrm>
        </p:grpSpPr>
        <p:sp>
          <p:nvSpPr>
            <p:cNvPr id="22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Freeform 17"/>
          <p:cNvSpPr/>
          <p:nvPr/>
        </p:nvSpPr>
        <p:spPr>
          <a:xfrm>
            <a:off x="8257861" y="5949920"/>
            <a:ext cx="481153" cy="570684"/>
          </a:xfrm>
          <a:custGeom>
            <a:avLst/>
            <a:gdLst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1153" h="570684">
                <a:moveTo>
                  <a:pt x="55948" y="55949"/>
                </a:moveTo>
                <a:lnTo>
                  <a:pt x="0" y="229393"/>
                </a:lnTo>
                <a:lnTo>
                  <a:pt x="78327" y="184633"/>
                </a:lnTo>
                <a:lnTo>
                  <a:pt x="50353" y="352481"/>
                </a:lnTo>
                <a:lnTo>
                  <a:pt x="128680" y="279747"/>
                </a:lnTo>
                <a:lnTo>
                  <a:pt x="117491" y="464380"/>
                </a:lnTo>
                <a:lnTo>
                  <a:pt x="201413" y="335697"/>
                </a:lnTo>
                <a:lnTo>
                  <a:pt x="190223" y="570684"/>
                </a:lnTo>
                <a:lnTo>
                  <a:pt x="285335" y="330102"/>
                </a:lnTo>
                <a:lnTo>
                  <a:pt x="330093" y="492355"/>
                </a:lnTo>
                <a:lnTo>
                  <a:pt x="346877" y="296532"/>
                </a:lnTo>
                <a:lnTo>
                  <a:pt x="419610" y="414026"/>
                </a:lnTo>
                <a:lnTo>
                  <a:pt x="419610" y="201418"/>
                </a:lnTo>
                <a:lnTo>
                  <a:pt x="481153" y="318912"/>
                </a:lnTo>
                <a:lnTo>
                  <a:pt x="469963" y="95114"/>
                </a:lnTo>
                <a:lnTo>
                  <a:pt x="262955" y="0"/>
                </a:lnTo>
                <a:lnTo>
                  <a:pt x="391636" y="128684"/>
                </a:lnTo>
                <a:cubicBezTo>
                  <a:pt x="390704" y="158524"/>
                  <a:pt x="301187" y="184633"/>
                  <a:pt x="257361" y="179038"/>
                </a:cubicBezTo>
                <a:cubicBezTo>
                  <a:pt x="213535" y="173443"/>
                  <a:pt x="131477" y="124021"/>
                  <a:pt x="128680" y="95114"/>
                </a:cubicBezTo>
                <a:lnTo>
                  <a:pt x="240576" y="5595"/>
                </a:lnTo>
                <a:lnTo>
                  <a:pt x="55948" y="55949"/>
                </a:lnTo>
                <a:close/>
              </a:path>
            </a:pathLst>
          </a:custGeom>
          <a:solidFill>
            <a:schemeClr val="tx1"/>
          </a:solidFill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8417616" y="5791582"/>
            <a:ext cx="180259" cy="93570"/>
            <a:chOff x="7733858" y="5684300"/>
            <a:chExt cx="180259" cy="93570"/>
          </a:xfrm>
        </p:grpSpPr>
        <p:sp>
          <p:nvSpPr>
            <p:cNvPr id="20" name="Oval 19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285421" y="5579403"/>
            <a:ext cx="638562" cy="368228"/>
          </a:xfrm>
          <a:custGeom>
            <a:avLst/>
            <a:gdLst>
              <a:gd name="connsiteX0" fmla="*/ 35775 w 642090"/>
              <a:gd name="connsiteY0" fmla="*/ 364787 h 364787"/>
              <a:gd name="connsiteX1" fmla="*/ 618 w 642090"/>
              <a:gd name="connsiteY1" fmla="*/ 303265 h 364787"/>
              <a:gd name="connsiteX2" fmla="*/ 62142 w 642090"/>
              <a:gd name="connsiteY2" fmla="*/ 246138 h 364787"/>
              <a:gd name="connsiteX3" fmla="*/ 35775 w 642090"/>
              <a:gd name="connsiteY3" fmla="*/ 162645 h 364787"/>
              <a:gd name="connsiteX4" fmla="*/ 136850 w 642090"/>
              <a:gd name="connsiteY4" fmla="*/ 131884 h 364787"/>
              <a:gd name="connsiteX5" fmla="*/ 132455 w 642090"/>
              <a:gd name="connsiteY5" fmla="*/ 74757 h 364787"/>
              <a:gd name="connsiteX6" fmla="*/ 229136 w 642090"/>
              <a:gd name="connsiteY6" fmla="*/ 79151 h 364787"/>
              <a:gd name="connsiteX7" fmla="*/ 286265 w 642090"/>
              <a:gd name="connsiteY7" fmla="*/ 52 h 364787"/>
              <a:gd name="connsiteX8" fmla="*/ 400524 w 642090"/>
              <a:gd name="connsiteY8" fmla="*/ 65968 h 364787"/>
              <a:gd name="connsiteX9" fmla="*/ 492810 w 642090"/>
              <a:gd name="connsiteY9" fmla="*/ 4447 h 364787"/>
              <a:gd name="connsiteX10" fmla="*/ 536755 w 642090"/>
              <a:gd name="connsiteY10" fmla="*/ 127490 h 364787"/>
              <a:gd name="connsiteX11" fmla="*/ 637831 w 642090"/>
              <a:gd name="connsiteY11" fmla="*/ 109912 h 364787"/>
              <a:gd name="connsiteX12" fmla="*/ 624647 w 642090"/>
              <a:gd name="connsiteY12" fmla="*/ 219772 h 364787"/>
              <a:gd name="connsiteX0" fmla="*/ 76537 w 641550"/>
              <a:gd name="connsiteY0" fmla="*/ 368228 h 368228"/>
              <a:gd name="connsiteX1" fmla="*/ 78 w 641550"/>
              <a:gd name="connsiteY1" fmla="*/ 303265 h 368228"/>
              <a:gd name="connsiteX2" fmla="*/ 61602 w 641550"/>
              <a:gd name="connsiteY2" fmla="*/ 246138 h 368228"/>
              <a:gd name="connsiteX3" fmla="*/ 35235 w 641550"/>
              <a:gd name="connsiteY3" fmla="*/ 162645 h 368228"/>
              <a:gd name="connsiteX4" fmla="*/ 136310 w 641550"/>
              <a:gd name="connsiteY4" fmla="*/ 131884 h 368228"/>
              <a:gd name="connsiteX5" fmla="*/ 131915 w 641550"/>
              <a:gd name="connsiteY5" fmla="*/ 74757 h 368228"/>
              <a:gd name="connsiteX6" fmla="*/ 228596 w 641550"/>
              <a:gd name="connsiteY6" fmla="*/ 79151 h 368228"/>
              <a:gd name="connsiteX7" fmla="*/ 285725 w 641550"/>
              <a:gd name="connsiteY7" fmla="*/ 52 h 368228"/>
              <a:gd name="connsiteX8" fmla="*/ 399984 w 641550"/>
              <a:gd name="connsiteY8" fmla="*/ 65968 h 368228"/>
              <a:gd name="connsiteX9" fmla="*/ 492270 w 641550"/>
              <a:gd name="connsiteY9" fmla="*/ 4447 h 368228"/>
              <a:gd name="connsiteX10" fmla="*/ 536215 w 641550"/>
              <a:gd name="connsiteY10" fmla="*/ 127490 h 368228"/>
              <a:gd name="connsiteX11" fmla="*/ 637291 w 641550"/>
              <a:gd name="connsiteY11" fmla="*/ 109912 h 368228"/>
              <a:gd name="connsiteX12" fmla="*/ 624107 w 641550"/>
              <a:gd name="connsiteY12" fmla="*/ 219772 h 368228"/>
              <a:gd name="connsiteX0" fmla="*/ 76684 w 641697"/>
              <a:gd name="connsiteY0" fmla="*/ 368228 h 368228"/>
              <a:gd name="connsiteX1" fmla="*/ 225 w 641697"/>
              <a:gd name="connsiteY1" fmla="*/ 303265 h 368228"/>
              <a:gd name="connsiteX2" fmla="*/ 61749 w 641697"/>
              <a:gd name="connsiteY2" fmla="*/ 246138 h 368228"/>
              <a:gd name="connsiteX3" fmla="*/ 35382 w 641697"/>
              <a:gd name="connsiteY3" fmla="*/ 162645 h 368228"/>
              <a:gd name="connsiteX4" fmla="*/ 136457 w 641697"/>
              <a:gd name="connsiteY4" fmla="*/ 131884 h 368228"/>
              <a:gd name="connsiteX5" fmla="*/ 132062 w 641697"/>
              <a:gd name="connsiteY5" fmla="*/ 74757 h 368228"/>
              <a:gd name="connsiteX6" fmla="*/ 228743 w 641697"/>
              <a:gd name="connsiteY6" fmla="*/ 79151 h 368228"/>
              <a:gd name="connsiteX7" fmla="*/ 285872 w 641697"/>
              <a:gd name="connsiteY7" fmla="*/ 52 h 368228"/>
              <a:gd name="connsiteX8" fmla="*/ 400131 w 641697"/>
              <a:gd name="connsiteY8" fmla="*/ 65968 h 368228"/>
              <a:gd name="connsiteX9" fmla="*/ 492417 w 641697"/>
              <a:gd name="connsiteY9" fmla="*/ 4447 h 368228"/>
              <a:gd name="connsiteX10" fmla="*/ 536362 w 641697"/>
              <a:gd name="connsiteY10" fmla="*/ 127490 h 368228"/>
              <a:gd name="connsiteX11" fmla="*/ 637438 w 641697"/>
              <a:gd name="connsiteY11" fmla="*/ 109912 h 368228"/>
              <a:gd name="connsiteX12" fmla="*/ 624254 w 641697"/>
              <a:gd name="connsiteY12" fmla="*/ 219772 h 368228"/>
              <a:gd name="connsiteX0" fmla="*/ 76684 w 638562"/>
              <a:gd name="connsiteY0" fmla="*/ 368228 h 368228"/>
              <a:gd name="connsiteX1" fmla="*/ 225 w 638562"/>
              <a:gd name="connsiteY1" fmla="*/ 303265 h 368228"/>
              <a:gd name="connsiteX2" fmla="*/ 61749 w 638562"/>
              <a:gd name="connsiteY2" fmla="*/ 246138 h 368228"/>
              <a:gd name="connsiteX3" fmla="*/ 35382 w 638562"/>
              <a:gd name="connsiteY3" fmla="*/ 162645 h 368228"/>
              <a:gd name="connsiteX4" fmla="*/ 136457 w 638562"/>
              <a:gd name="connsiteY4" fmla="*/ 131884 h 368228"/>
              <a:gd name="connsiteX5" fmla="*/ 132062 w 638562"/>
              <a:gd name="connsiteY5" fmla="*/ 74757 h 368228"/>
              <a:gd name="connsiteX6" fmla="*/ 228743 w 638562"/>
              <a:gd name="connsiteY6" fmla="*/ 79151 h 368228"/>
              <a:gd name="connsiteX7" fmla="*/ 285872 w 638562"/>
              <a:gd name="connsiteY7" fmla="*/ 52 h 368228"/>
              <a:gd name="connsiteX8" fmla="*/ 400131 w 638562"/>
              <a:gd name="connsiteY8" fmla="*/ 65968 h 368228"/>
              <a:gd name="connsiteX9" fmla="*/ 492417 w 638562"/>
              <a:gd name="connsiteY9" fmla="*/ 4447 h 368228"/>
              <a:gd name="connsiteX10" fmla="*/ 536362 w 638562"/>
              <a:gd name="connsiteY10" fmla="*/ 127490 h 368228"/>
              <a:gd name="connsiteX11" fmla="*/ 637438 w 638562"/>
              <a:gd name="connsiteY11" fmla="*/ 109912 h 368228"/>
              <a:gd name="connsiteX12" fmla="*/ 593278 w 638562"/>
              <a:gd name="connsiteY12" fmla="*/ 257631 h 368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8562" h="368228">
                <a:moveTo>
                  <a:pt x="76684" y="368228"/>
                </a:moveTo>
                <a:cubicBezTo>
                  <a:pt x="56908" y="347354"/>
                  <a:pt x="-4170" y="344264"/>
                  <a:pt x="225" y="303265"/>
                </a:cubicBezTo>
                <a:cubicBezTo>
                  <a:pt x="4620" y="262266"/>
                  <a:pt x="55890" y="269575"/>
                  <a:pt x="61749" y="246138"/>
                </a:cubicBezTo>
                <a:cubicBezTo>
                  <a:pt x="67608" y="222701"/>
                  <a:pt x="22931" y="181687"/>
                  <a:pt x="35382" y="162645"/>
                </a:cubicBezTo>
                <a:cubicBezTo>
                  <a:pt x="47833" y="143603"/>
                  <a:pt x="120344" y="146532"/>
                  <a:pt x="136457" y="131884"/>
                </a:cubicBezTo>
                <a:cubicBezTo>
                  <a:pt x="152570" y="117236"/>
                  <a:pt x="116681" y="83546"/>
                  <a:pt x="132062" y="74757"/>
                </a:cubicBezTo>
                <a:cubicBezTo>
                  <a:pt x="147443" y="65968"/>
                  <a:pt x="203108" y="91602"/>
                  <a:pt x="228743" y="79151"/>
                </a:cubicBezTo>
                <a:cubicBezTo>
                  <a:pt x="254378" y="66700"/>
                  <a:pt x="257307" y="2249"/>
                  <a:pt x="285872" y="52"/>
                </a:cubicBezTo>
                <a:cubicBezTo>
                  <a:pt x="314437" y="-2145"/>
                  <a:pt x="365707" y="65236"/>
                  <a:pt x="400131" y="65968"/>
                </a:cubicBezTo>
                <a:cubicBezTo>
                  <a:pt x="434555" y="66700"/>
                  <a:pt x="469712" y="-5807"/>
                  <a:pt x="492417" y="4447"/>
                </a:cubicBezTo>
                <a:cubicBezTo>
                  <a:pt x="515122" y="14701"/>
                  <a:pt x="512192" y="109913"/>
                  <a:pt x="536362" y="127490"/>
                </a:cubicBezTo>
                <a:cubicBezTo>
                  <a:pt x="560532" y="145067"/>
                  <a:pt x="627952" y="88222"/>
                  <a:pt x="637438" y="109912"/>
                </a:cubicBezTo>
                <a:cubicBezTo>
                  <a:pt x="646924" y="131602"/>
                  <a:pt x="593278" y="257631"/>
                  <a:pt x="593278" y="257631"/>
                </a:cubicBezTo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365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873052" y="2073133"/>
            <a:ext cx="3397896" cy="2711735"/>
            <a:chOff x="2997469" y="2219732"/>
            <a:chExt cx="3397896" cy="2711735"/>
          </a:xfrm>
        </p:grpSpPr>
        <p:sp>
          <p:nvSpPr>
            <p:cNvPr id="2" name="Rectangle 1"/>
            <p:cNvSpPr/>
            <p:nvPr/>
          </p:nvSpPr>
          <p:spPr>
            <a:xfrm>
              <a:off x="2997469" y="2219732"/>
              <a:ext cx="3397896" cy="61786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Chair</a:t>
              </a:r>
              <a:endParaRPr lang="en-US" sz="2400" b="1" dirty="0">
                <a:solidFill>
                  <a:schemeClr val="bg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2997469" y="4313603"/>
              <a:ext cx="3397896" cy="61786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err="1" smtClean="0">
                  <a:solidFill>
                    <a:schemeClr val="bg1"/>
                  </a:solidFill>
                  <a:latin typeface="Courier New"/>
                  <a:cs typeface="Courier New"/>
                </a:rPr>
                <a:t>OfficeChair</a:t>
              </a:r>
              <a:endParaRPr lang="en-US" sz="2400" b="1" dirty="0">
                <a:solidFill>
                  <a:schemeClr val="bg1"/>
                </a:solidFill>
                <a:latin typeface="Courier New"/>
                <a:cs typeface="Courier New"/>
              </a:endParaRPr>
            </a:p>
          </p:txBody>
        </p:sp>
        <p:cxnSp>
          <p:nvCxnSpPr>
            <p:cNvPr id="5" name="Straight Arrow Connector 4"/>
            <p:cNvCxnSpPr>
              <a:stCxn id="3" idx="0"/>
              <a:endCxn id="2" idx="2"/>
            </p:cNvCxnSpPr>
            <p:nvPr/>
          </p:nvCxnSpPr>
          <p:spPr>
            <a:xfrm flipV="1">
              <a:off x="4696417" y="2837596"/>
              <a:ext cx="0" cy="1476007"/>
            </a:xfrm>
            <a:prstGeom prst="straightConnector1">
              <a:avLst/>
            </a:prstGeom>
            <a:ln>
              <a:solidFill>
                <a:srgbClr val="CAC9FF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923454" y="3980445"/>
              <a:ext cx="10257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Anime Ace 2.0 BB"/>
                  <a:cs typeface="Anime Ace 2.0 BB"/>
                </a:rPr>
                <a:t>Child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23454" y="2860480"/>
              <a:ext cx="10257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Anime Ace 2.0 BB"/>
                  <a:cs typeface="Anime Ace 2.0 BB"/>
                </a:rPr>
                <a:t>parent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endParaRPr>
            </a:p>
          </p:txBody>
        </p:sp>
        <p:sp>
          <p:nvSpPr>
            <p:cNvPr id="9" name="Isosceles Triangle 8"/>
            <p:cNvSpPr/>
            <p:nvPr/>
          </p:nvSpPr>
          <p:spPr>
            <a:xfrm>
              <a:off x="4530931" y="2847766"/>
              <a:ext cx="330972" cy="322916"/>
            </a:xfrm>
            <a:prstGeom prst="triangle">
              <a:avLst/>
            </a:prstGeom>
            <a:solidFill>
              <a:srgbClr val="CAC9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0" y="1453124"/>
            <a:ext cx="9144000" cy="395175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828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098902" y="1267577"/>
            <a:ext cx="4178775" cy="4178775"/>
            <a:chOff x="1380132" y="2599233"/>
            <a:chExt cx="1049810" cy="1049810"/>
          </a:xfrm>
        </p:grpSpPr>
        <p:sp>
          <p:nvSpPr>
            <p:cNvPr id="26" name="Folded Corner 25"/>
            <p:cNvSpPr/>
            <p:nvPr/>
          </p:nvSpPr>
          <p:spPr>
            <a:xfrm>
              <a:off x="1380132" y="2599233"/>
              <a:ext cx="1049810" cy="1049810"/>
            </a:xfrm>
            <a:prstGeom prst="foldedCorner">
              <a:avLst>
                <a:gd name="adj" fmla="val 23720"/>
              </a:avLst>
            </a:prstGeom>
            <a:ln w="57150" cmpd="sng">
              <a:solidFill>
                <a:srgbClr val="CAC9FF">
                  <a:alpha val="25000"/>
                </a:srgbClr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2077456" y="2869538"/>
              <a:ext cx="128610" cy="1050"/>
            </a:xfrm>
            <a:prstGeom prst="straightConnector1">
              <a:avLst/>
            </a:prstGeom>
            <a:ln w="57150" cmpd="sng">
              <a:solidFill>
                <a:srgbClr val="CAC9FF">
                  <a:alpha val="25000"/>
                </a:srgbClr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>
              <a:off x="1607232" y="2869538"/>
              <a:ext cx="127672" cy="1050"/>
            </a:xfrm>
            <a:prstGeom prst="straightConnector1">
              <a:avLst/>
            </a:prstGeom>
            <a:ln w="57150" cmpd="sng">
              <a:solidFill>
                <a:srgbClr val="CAC9FF">
                  <a:alpha val="25000"/>
                </a:srgbClr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>
              <a:off x="1484784" y="2728251"/>
              <a:ext cx="10577" cy="617551"/>
            </a:xfrm>
            <a:prstGeom prst="straightConnector1">
              <a:avLst/>
            </a:prstGeom>
            <a:ln w="57150" cmpd="sng">
              <a:solidFill>
                <a:srgbClr val="CAC9FF">
                  <a:alpha val="25000"/>
                </a:srgbClr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1632916" y="3461766"/>
              <a:ext cx="547464" cy="0"/>
            </a:xfrm>
            <a:prstGeom prst="straightConnector1">
              <a:avLst/>
            </a:prstGeom>
            <a:ln w="57150" cmpd="sng">
              <a:solidFill>
                <a:srgbClr val="CAC9FF">
                  <a:alpha val="25000"/>
                </a:srgbClr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1740652" y="2728251"/>
              <a:ext cx="331056" cy="282574"/>
            </a:xfrm>
            <a:prstGeom prst="rect">
              <a:avLst/>
            </a:prstGeom>
            <a:noFill/>
            <a:ln w="57150" cmpd="sng">
              <a:solidFill>
                <a:srgbClr val="CAC9FF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Snip Same Side Corner Rectangle 132"/>
            <p:cNvSpPr/>
            <p:nvPr/>
          </p:nvSpPr>
          <p:spPr>
            <a:xfrm>
              <a:off x="1612980" y="3072336"/>
              <a:ext cx="587338" cy="276641"/>
            </a:xfrm>
            <a:custGeom>
              <a:avLst/>
              <a:gdLst>
                <a:gd name="connsiteX0" fmla="*/ 49055 w 498438"/>
                <a:gd name="connsiteY0" fmla="*/ 0 h 294324"/>
                <a:gd name="connsiteX1" fmla="*/ 449383 w 498438"/>
                <a:gd name="connsiteY1" fmla="*/ 0 h 294324"/>
                <a:gd name="connsiteX2" fmla="*/ 498438 w 498438"/>
                <a:gd name="connsiteY2" fmla="*/ 49055 h 294324"/>
                <a:gd name="connsiteX3" fmla="*/ 498438 w 498438"/>
                <a:gd name="connsiteY3" fmla="*/ 294324 h 294324"/>
                <a:gd name="connsiteX4" fmla="*/ 498438 w 498438"/>
                <a:gd name="connsiteY4" fmla="*/ 294324 h 294324"/>
                <a:gd name="connsiteX5" fmla="*/ 0 w 498438"/>
                <a:gd name="connsiteY5" fmla="*/ 294324 h 294324"/>
                <a:gd name="connsiteX6" fmla="*/ 0 w 498438"/>
                <a:gd name="connsiteY6" fmla="*/ 294324 h 294324"/>
                <a:gd name="connsiteX7" fmla="*/ 0 w 498438"/>
                <a:gd name="connsiteY7" fmla="*/ 49055 h 294324"/>
                <a:gd name="connsiteX8" fmla="*/ 49055 w 498438"/>
                <a:gd name="connsiteY8" fmla="*/ 0 h 294324"/>
                <a:gd name="connsiteX0" fmla="*/ 49055 w 527013"/>
                <a:gd name="connsiteY0" fmla="*/ 0 h 297499"/>
                <a:gd name="connsiteX1" fmla="*/ 449383 w 527013"/>
                <a:gd name="connsiteY1" fmla="*/ 0 h 297499"/>
                <a:gd name="connsiteX2" fmla="*/ 498438 w 527013"/>
                <a:gd name="connsiteY2" fmla="*/ 49055 h 297499"/>
                <a:gd name="connsiteX3" fmla="*/ 498438 w 527013"/>
                <a:gd name="connsiteY3" fmla="*/ 294324 h 297499"/>
                <a:gd name="connsiteX4" fmla="*/ 527013 w 527013"/>
                <a:gd name="connsiteY4" fmla="*/ 297499 h 297499"/>
                <a:gd name="connsiteX5" fmla="*/ 0 w 527013"/>
                <a:gd name="connsiteY5" fmla="*/ 294324 h 297499"/>
                <a:gd name="connsiteX6" fmla="*/ 0 w 527013"/>
                <a:gd name="connsiteY6" fmla="*/ 294324 h 297499"/>
                <a:gd name="connsiteX7" fmla="*/ 0 w 527013"/>
                <a:gd name="connsiteY7" fmla="*/ 49055 h 297499"/>
                <a:gd name="connsiteX8" fmla="*/ 49055 w 527013"/>
                <a:gd name="connsiteY8" fmla="*/ 0 h 297499"/>
                <a:gd name="connsiteX0" fmla="*/ 49055 w 527013"/>
                <a:gd name="connsiteY0" fmla="*/ 0 h 297499"/>
                <a:gd name="connsiteX1" fmla="*/ 449383 w 527013"/>
                <a:gd name="connsiteY1" fmla="*/ 0 h 297499"/>
                <a:gd name="connsiteX2" fmla="*/ 498438 w 527013"/>
                <a:gd name="connsiteY2" fmla="*/ 49055 h 297499"/>
                <a:gd name="connsiteX3" fmla="*/ 527013 w 527013"/>
                <a:gd name="connsiteY3" fmla="*/ 297499 h 297499"/>
                <a:gd name="connsiteX4" fmla="*/ 0 w 527013"/>
                <a:gd name="connsiteY4" fmla="*/ 294324 h 297499"/>
                <a:gd name="connsiteX5" fmla="*/ 0 w 527013"/>
                <a:gd name="connsiteY5" fmla="*/ 294324 h 297499"/>
                <a:gd name="connsiteX6" fmla="*/ 0 w 527013"/>
                <a:gd name="connsiteY6" fmla="*/ 49055 h 297499"/>
                <a:gd name="connsiteX7" fmla="*/ 49055 w 527013"/>
                <a:gd name="connsiteY7" fmla="*/ 0 h 297499"/>
                <a:gd name="connsiteX0" fmla="*/ 93505 w 571463"/>
                <a:gd name="connsiteY0" fmla="*/ 0 h 297499"/>
                <a:gd name="connsiteX1" fmla="*/ 493833 w 571463"/>
                <a:gd name="connsiteY1" fmla="*/ 0 h 297499"/>
                <a:gd name="connsiteX2" fmla="*/ 542888 w 571463"/>
                <a:gd name="connsiteY2" fmla="*/ 49055 h 297499"/>
                <a:gd name="connsiteX3" fmla="*/ 571463 w 571463"/>
                <a:gd name="connsiteY3" fmla="*/ 297499 h 297499"/>
                <a:gd name="connsiteX4" fmla="*/ 44450 w 571463"/>
                <a:gd name="connsiteY4" fmla="*/ 294324 h 297499"/>
                <a:gd name="connsiteX5" fmla="*/ 0 w 571463"/>
                <a:gd name="connsiteY5" fmla="*/ 297499 h 297499"/>
                <a:gd name="connsiteX6" fmla="*/ 44450 w 571463"/>
                <a:gd name="connsiteY6" fmla="*/ 49055 h 297499"/>
                <a:gd name="connsiteX7" fmla="*/ 93505 w 571463"/>
                <a:gd name="connsiteY7" fmla="*/ 0 h 297499"/>
                <a:gd name="connsiteX0" fmla="*/ 93505 w 571463"/>
                <a:gd name="connsiteY0" fmla="*/ 4541 h 302040"/>
                <a:gd name="connsiteX1" fmla="*/ 297965 w 571463"/>
                <a:gd name="connsiteY1" fmla="*/ 0 h 302040"/>
                <a:gd name="connsiteX2" fmla="*/ 493833 w 571463"/>
                <a:gd name="connsiteY2" fmla="*/ 4541 h 302040"/>
                <a:gd name="connsiteX3" fmla="*/ 542888 w 571463"/>
                <a:gd name="connsiteY3" fmla="*/ 53596 h 302040"/>
                <a:gd name="connsiteX4" fmla="*/ 571463 w 571463"/>
                <a:gd name="connsiteY4" fmla="*/ 302040 h 302040"/>
                <a:gd name="connsiteX5" fmla="*/ 44450 w 571463"/>
                <a:gd name="connsiteY5" fmla="*/ 298865 h 302040"/>
                <a:gd name="connsiteX6" fmla="*/ 0 w 571463"/>
                <a:gd name="connsiteY6" fmla="*/ 302040 h 302040"/>
                <a:gd name="connsiteX7" fmla="*/ 44450 w 571463"/>
                <a:gd name="connsiteY7" fmla="*/ 53596 h 302040"/>
                <a:gd name="connsiteX8" fmla="*/ 93505 w 571463"/>
                <a:gd name="connsiteY8" fmla="*/ 4541 h 302040"/>
                <a:gd name="connsiteX0" fmla="*/ 93505 w 571463"/>
                <a:gd name="connsiteY0" fmla="*/ 0 h 297499"/>
                <a:gd name="connsiteX1" fmla="*/ 288440 w 571463"/>
                <a:gd name="connsiteY1" fmla="*/ 14509 h 297499"/>
                <a:gd name="connsiteX2" fmla="*/ 493833 w 571463"/>
                <a:gd name="connsiteY2" fmla="*/ 0 h 297499"/>
                <a:gd name="connsiteX3" fmla="*/ 542888 w 571463"/>
                <a:gd name="connsiteY3" fmla="*/ 49055 h 297499"/>
                <a:gd name="connsiteX4" fmla="*/ 571463 w 571463"/>
                <a:gd name="connsiteY4" fmla="*/ 297499 h 297499"/>
                <a:gd name="connsiteX5" fmla="*/ 44450 w 571463"/>
                <a:gd name="connsiteY5" fmla="*/ 294324 h 297499"/>
                <a:gd name="connsiteX6" fmla="*/ 0 w 571463"/>
                <a:gd name="connsiteY6" fmla="*/ 297499 h 297499"/>
                <a:gd name="connsiteX7" fmla="*/ 44450 w 571463"/>
                <a:gd name="connsiteY7" fmla="*/ 49055 h 297499"/>
                <a:gd name="connsiteX8" fmla="*/ 93505 w 571463"/>
                <a:gd name="connsiteY8" fmla="*/ 0 h 297499"/>
                <a:gd name="connsiteX0" fmla="*/ 93505 w 571463"/>
                <a:gd name="connsiteY0" fmla="*/ 0 h 297499"/>
                <a:gd name="connsiteX1" fmla="*/ 288440 w 571463"/>
                <a:gd name="connsiteY1" fmla="*/ 14509 h 297499"/>
                <a:gd name="connsiteX2" fmla="*/ 493833 w 571463"/>
                <a:gd name="connsiteY2" fmla="*/ 0 h 297499"/>
                <a:gd name="connsiteX3" fmla="*/ 542888 w 571463"/>
                <a:gd name="connsiteY3" fmla="*/ 49055 h 297499"/>
                <a:gd name="connsiteX4" fmla="*/ 571463 w 571463"/>
                <a:gd name="connsiteY4" fmla="*/ 297499 h 297499"/>
                <a:gd name="connsiteX5" fmla="*/ 0 w 571463"/>
                <a:gd name="connsiteY5" fmla="*/ 297499 h 297499"/>
                <a:gd name="connsiteX6" fmla="*/ 44450 w 571463"/>
                <a:gd name="connsiteY6" fmla="*/ 49055 h 297499"/>
                <a:gd name="connsiteX7" fmla="*/ 93505 w 571463"/>
                <a:gd name="connsiteY7" fmla="*/ 0 h 297499"/>
                <a:gd name="connsiteX0" fmla="*/ 93505 w 587338"/>
                <a:gd name="connsiteY0" fmla="*/ 0 h 300674"/>
                <a:gd name="connsiteX1" fmla="*/ 288440 w 587338"/>
                <a:gd name="connsiteY1" fmla="*/ 14509 h 300674"/>
                <a:gd name="connsiteX2" fmla="*/ 493833 w 587338"/>
                <a:gd name="connsiteY2" fmla="*/ 0 h 300674"/>
                <a:gd name="connsiteX3" fmla="*/ 542888 w 587338"/>
                <a:gd name="connsiteY3" fmla="*/ 49055 h 300674"/>
                <a:gd name="connsiteX4" fmla="*/ 587338 w 587338"/>
                <a:gd name="connsiteY4" fmla="*/ 300674 h 300674"/>
                <a:gd name="connsiteX5" fmla="*/ 0 w 587338"/>
                <a:gd name="connsiteY5" fmla="*/ 297499 h 300674"/>
                <a:gd name="connsiteX6" fmla="*/ 44450 w 587338"/>
                <a:gd name="connsiteY6" fmla="*/ 49055 h 300674"/>
                <a:gd name="connsiteX7" fmla="*/ 93505 w 587338"/>
                <a:gd name="connsiteY7" fmla="*/ 0 h 300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7338" h="300674">
                  <a:moveTo>
                    <a:pt x="93505" y="0"/>
                  </a:moveTo>
                  <a:lnTo>
                    <a:pt x="288440" y="14509"/>
                  </a:lnTo>
                  <a:lnTo>
                    <a:pt x="493833" y="0"/>
                  </a:lnTo>
                  <a:lnTo>
                    <a:pt x="542888" y="49055"/>
                  </a:lnTo>
                  <a:lnTo>
                    <a:pt x="587338" y="300674"/>
                  </a:lnTo>
                  <a:lnTo>
                    <a:pt x="0" y="297499"/>
                  </a:lnTo>
                  <a:lnTo>
                    <a:pt x="44450" y="49055"/>
                  </a:lnTo>
                  <a:lnTo>
                    <a:pt x="93505" y="0"/>
                  </a:lnTo>
                  <a:close/>
                </a:path>
              </a:pathLst>
            </a:custGeom>
            <a:noFill/>
            <a:ln w="57150" cmpd="sng">
              <a:solidFill>
                <a:srgbClr val="CAC9FF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/>
          <p:cNvGrpSpPr>
            <a:grpSpLocks noChangeAspect="1"/>
          </p:cNvGrpSpPr>
          <p:nvPr/>
        </p:nvGrpSpPr>
        <p:grpSpPr>
          <a:xfrm>
            <a:off x="8121516" y="5698676"/>
            <a:ext cx="791321" cy="1013728"/>
            <a:chOff x="5381882" y="3117129"/>
            <a:chExt cx="1231640" cy="1577804"/>
          </a:xfrm>
        </p:grpSpPr>
        <p:sp>
          <p:nvSpPr>
            <p:cNvPr id="22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Freeform 17"/>
          <p:cNvSpPr/>
          <p:nvPr/>
        </p:nvSpPr>
        <p:spPr>
          <a:xfrm>
            <a:off x="8280743" y="5961362"/>
            <a:ext cx="481153" cy="570684"/>
          </a:xfrm>
          <a:custGeom>
            <a:avLst/>
            <a:gdLst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1153" h="570684">
                <a:moveTo>
                  <a:pt x="55948" y="55949"/>
                </a:moveTo>
                <a:lnTo>
                  <a:pt x="0" y="229393"/>
                </a:lnTo>
                <a:lnTo>
                  <a:pt x="78327" y="184633"/>
                </a:lnTo>
                <a:lnTo>
                  <a:pt x="50353" y="352481"/>
                </a:lnTo>
                <a:lnTo>
                  <a:pt x="128680" y="279747"/>
                </a:lnTo>
                <a:lnTo>
                  <a:pt x="117491" y="464380"/>
                </a:lnTo>
                <a:lnTo>
                  <a:pt x="201413" y="335697"/>
                </a:lnTo>
                <a:lnTo>
                  <a:pt x="190223" y="570684"/>
                </a:lnTo>
                <a:lnTo>
                  <a:pt x="285335" y="330102"/>
                </a:lnTo>
                <a:lnTo>
                  <a:pt x="330093" y="492355"/>
                </a:lnTo>
                <a:lnTo>
                  <a:pt x="346877" y="296532"/>
                </a:lnTo>
                <a:lnTo>
                  <a:pt x="419610" y="414026"/>
                </a:lnTo>
                <a:lnTo>
                  <a:pt x="419610" y="201418"/>
                </a:lnTo>
                <a:lnTo>
                  <a:pt x="481153" y="318912"/>
                </a:lnTo>
                <a:lnTo>
                  <a:pt x="469963" y="95114"/>
                </a:lnTo>
                <a:lnTo>
                  <a:pt x="262955" y="0"/>
                </a:lnTo>
                <a:lnTo>
                  <a:pt x="391636" y="128684"/>
                </a:lnTo>
                <a:cubicBezTo>
                  <a:pt x="390704" y="158524"/>
                  <a:pt x="301187" y="184633"/>
                  <a:pt x="257361" y="179038"/>
                </a:cubicBezTo>
                <a:cubicBezTo>
                  <a:pt x="213535" y="173443"/>
                  <a:pt x="131477" y="124021"/>
                  <a:pt x="128680" y="95114"/>
                </a:cubicBezTo>
                <a:lnTo>
                  <a:pt x="240576" y="5595"/>
                </a:lnTo>
                <a:lnTo>
                  <a:pt x="55948" y="55949"/>
                </a:lnTo>
                <a:close/>
              </a:path>
            </a:pathLst>
          </a:custGeom>
          <a:solidFill>
            <a:schemeClr val="tx1"/>
          </a:solidFill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8463380" y="5825908"/>
            <a:ext cx="180259" cy="93570"/>
            <a:chOff x="7733858" y="5684300"/>
            <a:chExt cx="180259" cy="93570"/>
          </a:xfrm>
        </p:grpSpPr>
        <p:sp>
          <p:nvSpPr>
            <p:cNvPr id="20" name="Oval 19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Callout 23"/>
          <p:cNvSpPr/>
          <p:nvPr/>
        </p:nvSpPr>
        <p:spPr>
          <a:xfrm>
            <a:off x="4770783" y="3444018"/>
            <a:ext cx="4034810" cy="1758532"/>
          </a:xfrm>
          <a:prstGeom prst="wedgeEllipseCallout">
            <a:avLst>
              <a:gd name="adj1" fmla="val 35062"/>
              <a:gd name="adj2" fmla="val 78710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But chairs are boring, let’s build something {smarter}.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9491259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748361" y="2595048"/>
            <a:ext cx="1667905" cy="1667905"/>
            <a:chOff x="1380132" y="2599233"/>
            <a:chExt cx="1049810" cy="1049810"/>
          </a:xfrm>
        </p:grpSpPr>
        <p:sp>
          <p:nvSpPr>
            <p:cNvPr id="3" name="Folded Corner 2"/>
            <p:cNvSpPr/>
            <p:nvPr/>
          </p:nvSpPr>
          <p:spPr>
            <a:xfrm>
              <a:off x="1380132" y="2599233"/>
              <a:ext cx="1049810" cy="1049810"/>
            </a:xfrm>
            <a:prstGeom prst="foldedCorner">
              <a:avLst>
                <a:gd name="adj" fmla="val 23720"/>
              </a:avLst>
            </a:prstGeom>
            <a:ln>
              <a:solidFill>
                <a:srgbClr val="CAC9F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/>
            <p:cNvCxnSpPr>
              <a:stCxn id="8" idx="3"/>
            </p:cNvCxnSpPr>
            <p:nvPr/>
          </p:nvCxnSpPr>
          <p:spPr>
            <a:xfrm>
              <a:off x="2071708" y="2869538"/>
              <a:ext cx="128610" cy="1050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>
              <a:stCxn id="8" idx="1"/>
            </p:cNvCxnSpPr>
            <p:nvPr/>
          </p:nvCxnSpPr>
          <p:spPr>
            <a:xfrm flipH="1">
              <a:off x="1612980" y="2869538"/>
              <a:ext cx="127672" cy="1050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H="1">
              <a:off x="1484784" y="2728251"/>
              <a:ext cx="10577" cy="617551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1632916" y="3461766"/>
              <a:ext cx="547464" cy="0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740652" y="2728251"/>
              <a:ext cx="331056" cy="282574"/>
            </a:xfrm>
            <a:prstGeom prst="rect">
              <a:avLst/>
            </a:prstGeom>
            <a:noFill/>
            <a:ln w="19050" cmpd="sng">
              <a:solidFill>
                <a:srgbClr val="CAC9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nip Same Side Corner Rectangle 132"/>
            <p:cNvSpPr/>
            <p:nvPr/>
          </p:nvSpPr>
          <p:spPr>
            <a:xfrm>
              <a:off x="1612980" y="3072336"/>
              <a:ext cx="587338" cy="276641"/>
            </a:xfrm>
            <a:custGeom>
              <a:avLst/>
              <a:gdLst>
                <a:gd name="connsiteX0" fmla="*/ 49055 w 498438"/>
                <a:gd name="connsiteY0" fmla="*/ 0 h 294324"/>
                <a:gd name="connsiteX1" fmla="*/ 449383 w 498438"/>
                <a:gd name="connsiteY1" fmla="*/ 0 h 294324"/>
                <a:gd name="connsiteX2" fmla="*/ 498438 w 498438"/>
                <a:gd name="connsiteY2" fmla="*/ 49055 h 294324"/>
                <a:gd name="connsiteX3" fmla="*/ 498438 w 498438"/>
                <a:gd name="connsiteY3" fmla="*/ 294324 h 294324"/>
                <a:gd name="connsiteX4" fmla="*/ 498438 w 498438"/>
                <a:gd name="connsiteY4" fmla="*/ 294324 h 294324"/>
                <a:gd name="connsiteX5" fmla="*/ 0 w 498438"/>
                <a:gd name="connsiteY5" fmla="*/ 294324 h 294324"/>
                <a:gd name="connsiteX6" fmla="*/ 0 w 498438"/>
                <a:gd name="connsiteY6" fmla="*/ 294324 h 294324"/>
                <a:gd name="connsiteX7" fmla="*/ 0 w 498438"/>
                <a:gd name="connsiteY7" fmla="*/ 49055 h 294324"/>
                <a:gd name="connsiteX8" fmla="*/ 49055 w 498438"/>
                <a:gd name="connsiteY8" fmla="*/ 0 h 294324"/>
                <a:gd name="connsiteX0" fmla="*/ 49055 w 527013"/>
                <a:gd name="connsiteY0" fmla="*/ 0 h 297499"/>
                <a:gd name="connsiteX1" fmla="*/ 449383 w 527013"/>
                <a:gd name="connsiteY1" fmla="*/ 0 h 297499"/>
                <a:gd name="connsiteX2" fmla="*/ 498438 w 527013"/>
                <a:gd name="connsiteY2" fmla="*/ 49055 h 297499"/>
                <a:gd name="connsiteX3" fmla="*/ 498438 w 527013"/>
                <a:gd name="connsiteY3" fmla="*/ 294324 h 297499"/>
                <a:gd name="connsiteX4" fmla="*/ 527013 w 527013"/>
                <a:gd name="connsiteY4" fmla="*/ 297499 h 297499"/>
                <a:gd name="connsiteX5" fmla="*/ 0 w 527013"/>
                <a:gd name="connsiteY5" fmla="*/ 294324 h 297499"/>
                <a:gd name="connsiteX6" fmla="*/ 0 w 527013"/>
                <a:gd name="connsiteY6" fmla="*/ 294324 h 297499"/>
                <a:gd name="connsiteX7" fmla="*/ 0 w 527013"/>
                <a:gd name="connsiteY7" fmla="*/ 49055 h 297499"/>
                <a:gd name="connsiteX8" fmla="*/ 49055 w 527013"/>
                <a:gd name="connsiteY8" fmla="*/ 0 h 297499"/>
                <a:gd name="connsiteX0" fmla="*/ 49055 w 527013"/>
                <a:gd name="connsiteY0" fmla="*/ 0 h 297499"/>
                <a:gd name="connsiteX1" fmla="*/ 449383 w 527013"/>
                <a:gd name="connsiteY1" fmla="*/ 0 h 297499"/>
                <a:gd name="connsiteX2" fmla="*/ 498438 w 527013"/>
                <a:gd name="connsiteY2" fmla="*/ 49055 h 297499"/>
                <a:gd name="connsiteX3" fmla="*/ 527013 w 527013"/>
                <a:gd name="connsiteY3" fmla="*/ 297499 h 297499"/>
                <a:gd name="connsiteX4" fmla="*/ 0 w 527013"/>
                <a:gd name="connsiteY4" fmla="*/ 294324 h 297499"/>
                <a:gd name="connsiteX5" fmla="*/ 0 w 527013"/>
                <a:gd name="connsiteY5" fmla="*/ 294324 h 297499"/>
                <a:gd name="connsiteX6" fmla="*/ 0 w 527013"/>
                <a:gd name="connsiteY6" fmla="*/ 49055 h 297499"/>
                <a:gd name="connsiteX7" fmla="*/ 49055 w 527013"/>
                <a:gd name="connsiteY7" fmla="*/ 0 h 297499"/>
                <a:gd name="connsiteX0" fmla="*/ 93505 w 571463"/>
                <a:gd name="connsiteY0" fmla="*/ 0 h 297499"/>
                <a:gd name="connsiteX1" fmla="*/ 493833 w 571463"/>
                <a:gd name="connsiteY1" fmla="*/ 0 h 297499"/>
                <a:gd name="connsiteX2" fmla="*/ 542888 w 571463"/>
                <a:gd name="connsiteY2" fmla="*/ 49055 h 297499"/>
                <a:gd name="connsiteX3" fmla="*/ 571463 w 571463"/>
                <a:gd name="connsiteY3" fmla="*/ 297499 h 297499"/>
                <a:gd name="connsiteX4" fmla="*/ 44450 w 571463"/>
                <a:gd name="connsiteY4" fmla="*/ 294324 h 297499"/>
                <a:gd name="connsiteX5" fmla="*/ 0 w 571463"/>
                <a:gd name="connsiteY5" fmla="*/ 297499 h 297499"/>
                <a:gd name="connsiteX6" fmla="*/ 44450 w 571463"/>
                <a:gd name="connsiteY6" fmla="*/ 49055 h 297499"/>
                <a:gd name="connsiteX7" fmla="*/ 93505 w 571463"/>
                <a:gd name="connsiteY7" fmla="*/ 0 h 297499"/>
                <a:gd name="connsiteX0" fmla="*/ 93505 w 571463"/>
                <a:gd name="connsiteY0" fmla="*/ 4541 h 302040"/>
                <a:gd name="connsiteX1" fmla="*/ 297965 w 571463"/>
                <a:gd name="connsiteY1" fmla="*/ 0 h 302040"/>
                <a:gd name="connsiteX2" fmla="*/ 493833 w 571463"/>
                <a:gd name="connsiteY2" fmla="*/ 4541 h 302040"/>
                <a:gd name="connsiteX3" fmla="*/ 542888 w 571463"/>
                <a:gd name="connsiteY3" fmla="*/ 53596 h 302040"/>
                <a:gd name="connsiteX4" fmla="*/ 571463 w 571463"/>
                <a:gd name="connsiteY4" fmla="*/ 302040 h 302040"/>
                <a:gd name="connsiteX5" fmla="*/ 44450 w 571463"/>
                <a:gd name="connsiteY5" fmla="*/ 298865 h 302040"/>
                <a:gd name="connsiteX6" fmla="*/ 0 w 571463"/>
                <a:gd name="connsiteY6" fmla="*/ 302040 h 302040"/>
                <a:gd name="connsiteX7" fmla="*/ 44450 w 571463"/>
                <a:gd name="connsiteY7" fmla="*/ 53596 h 302040"/>
                <a:gd name="connsiteX8" fmla="*/ 93505 w 571463"/>
                <a:gd name="connsiteY8" fmla="*/ 4541 h 302040"/>
                <a:gd name="connsiteX0" fmla="*/ 93505 w 571463"/>
                <a:gd name="connsiteY0" fmla="*/ 0 h 297499"/>
                <a:gd name="connsiteX1" fmla="*/ 288440 w 571463"/>
                <a:gd name="connsiteY1" fmla="*/ 14509 h 297499"/>
                <a:gd name="connsiteX2" fmla="*/ 493833 w 571463"/>
                <a:gd name="connsiteY2" fmla="*/ 0 h 297499"/>
                <a:gd name="connsiteX3" fmla="*/ 542888 w 571463"/>
                <a:gd name="connsiteY3" fmla="*/ 49055 h 297499"/>
                <a:gd name="connsiteX4" fmla="*/ 571463 w 571463"/>
                <a:gd name="connsiteY4" fmla="*/ 297499 h 297499"/>
                <a:gd name="connsiteX5" fmla="*/ 44450 w 571463"/>
                <a:gd name="connsiteY5" fmla="*/ 294324 h 297499"/>
                <a:gd name="connsiteX6" fmla="*/ 0 w 571463"/>
                <a:gd name="connsiteY6" fmla="*/ 297499 h 297499"/>
                <a:gd name="connsiteX7" fmla="*/ 44450 w 571463"/>
                <a:gd name="connsiteY7" fmla="*/ 49055 h 297499"/>
                <a:gd name="connsiteX8" fmla="*/ 93505 w 571463"/>
                <a:gd name="connsiteY8" fmla="*/ 0 h 297499"/>
                <a:gd name="connsiteX0" fmla="*/ 93505 w 571463"/>
                <a:gd name="connsiteY0" fmla="*/ 0 h 297499"/>
                <a:gd name="connsiteX1" fmla="*/ 288440 w 571463"/>
                <a:gd name="connsiteY1" fmla="*/ 14509 h 297499"/>
                <a:gd name="connsiteX2" fmla="*/ 493833 w 571463"/>
                <a:gd name="connsiteY2" fmla="*/ 0 h 297499"/>
                <a:gd name="connsiteX3" fmla="*/ 542888 w 571463"/>
                <a:gd name="connsiteY3" fmla="*/ 49055 h 297499"/>
                <a:gd name="connsiteX4" fmla="*/ 571463 w 571463"/>
                <a:gd name="connsiteY4" fmla="*/ 297499 h 297499"/>
                <a:gd name="connsiteX5" fmla="*/ 0 w 571463"/>
                <a:gd name="connsiteY5" fmla="*/ 297499 h 297499"/>
                <a:gd name="connsiteX6" fmla="*/ 44450 w 571463"/>
                <a:gd name="connsiteY6" fmla="*/ 49055 h 297499"/>
                <a:gd name="connsiteX7" fmla="*/ 93505 w 571463"/>
                <a:gd name="connsiteY7" fmla="*/ 0 h 297499"/>
                <a:gd name="connsiteX0" fmla="*/ 93505 w 587338"/>
                <a:gd name="connsiteY0" fmla="*/ 0 h 300674"/>
                <a:gd name="connsiteX1" fmla="*/ 288440 w 587338"/>
                <a:gd name="connsiteY1" fmla="*/ 14509 h 300674"/>
                <a:gd name="connsiteX2" fmla="*/ 493833 w 587338"/>
                <a:gd name="connsiteY2" fmla="*/ 0 h 300674"/>
                <a:gd name="connsiteX3" fmla="*/ 542888 w 587338"/>
                <a:gd name="connsiteY3" fmla="*/ 49055 h 300674"/>
                <a:gd name="connsiteX4" fmla="*/ 587338 w 587338"/>
                <a:gd name="connsiteY4" fmla="*/ 300674 h 300674"/>
                <a:gd name="connsiteX5" fmla="*/ 0 w 587338"/>
                <a:gd name="connsiteY5" fmla="*/ 297499 h 300674"/>
                <a:gd name="connsiteX6" fmla="*/ 44450 w 587338"/>
                <a:gd name="connsiteY6" fmla="*/ 49055 h 300674"/>
                <a:gd name="connsiteX7" fmla="*/ 93505 w 587338"/>
                <a:gd name="connsiteY7" fmla="*/ 0 h 300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7338" h="300674">
                  <a:moveTo>
                    <a:pt x="93505" y="0"/>
                  </a:moveTo>
                  <a:lnTo>
                    <a:pt x="288440" y="14509"/>
                  </a:lnTo>
                  <a:lnTo>
                    <a:pt x="493833" y="0"/>
                  </a:lnTo>
                  <a:lnTo>
                    <a:pt x="542888" y="49055"/>
                  </a:lnTo>
                  <a:lnTo>
                    <a:pt x="587338" y="300674"/>
                  </a:lnTo>
                  <a:lnTo>
                    <a:pt x="0" y="297499"/>
                  </a:lnTo>
                  <a:lnTo>
                    <a:pt x="44450" y="49055"/>
                  </a:lnTo>
                  <a:lnTo>
                    <a:pt x="93505" y="0"/>
                  </a:lnTo>
                  <a:close/>
                </a:path>
              </a:pathLst>
            </a:custGeom>
            <a:noFill/>
            <a:ln w="19050" cmpd="sng">
              <a:solidFill>
                <a:srgbClr val="CAC9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591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748361" y="2595048"/>
            <a:ext cx="1667905" cy="1667905"/>
            <a:chOff x="1380132" y="2599233"/>
            <a:chExt cx="1049810" cy="1049810"/>
          </a:xfrm>
        </p:grpSpPr>
        <p:sp>
          <p:nvSpPr>
            <p:cNvPr id="3" name="Folded Corner 2"/>
            <p:cNvSpPr/>
            <p:nvPr/>
          </p:nvSpPr>
          <p:spPr>
            <a:xfrm>
              <a:off x="1380132" y="2599233"/>
              <a:ext cx="1049810" cy="1049810"/>
            </a:xfrm>
            <a:prstGeom prst="foldedCorner">
              <a:avLst>
                <a:gd name="adj" fmla="val 23720"/>
              </a:avLst>
            </a:prstGeom>
            <a:ln>
              <a:solidFill>
                <a:srgbClr val="CAC9F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/>
            <p:cNvCxnSpPr>
              <a:stCxn id="8" idx="3"/>
            </p:cNvCxnSpPr>
            <p:nvPr/>
          </p:nvCxnSpPr>
          <p:spPr>
            <a:xfrm>
              <a:off x="2071708" y="2869538"/>
              <a:ext cx="128610" cy="1050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>
              <a:stCxn id="8" idx="1"/>
            </p:cNvCxnSpPr>
            <p:nvPr/>
          </p:nvCxnSpPr>
          <p:spPr>
            <a:xfrm flipH="1">
              <a:off x="1612980" y="2869538"/>
              <a:ext cx="127672" cy="1050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H="1">
              <a:off x="1484784" y="2728251"/>
              <a:ext cx="10577" cy="617551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1632916" y="3461766"/>
              <a:ext cx="547464" cy="0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740652" y="2728251"/>
              <a:ext cx="331056" cy="282574"/>
            </a:xfrm>
            <a:prstGeom prst="rect">
              <a:avLst/>
            </a:prstGeom>
            <a:noFill/>
            <a:ln w="19050" cmpd="sng">
              <a:solidFill>
                <a:srgbClr val="CAC9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nip Same Side Corner Rectangle 132"/>
            <p:cNvSpPr/>
            <p:nvPr/>
          </p:nvSpPr>
          <p:spPr>
            <a:xfrm>
              <a:off x="1612980" y="3072336"/>
              <a:ext cx="587338" cy="276641"/>
            </a:xfrm>
            <a:custGeom>
              <a:avLst/>
              <a:gdLst>
                <a:gd name="connsiteX0" fmla="*/ 49055 w 498438"/>
                <a:gd name="connsiteY0" fmla="*/ 0 h 294324"/>
                <a:gd name="connsiteX1" fmla="*/ 449383 w 498438"/>
                <a:gd name="connsiteY1" fmla="*/ 0 h 294324"/>
                <a:gd name="connsiteX2" fmla="*/ 498438 w 498438"/>
                <a:gd name="connsiteY2" fmla="*/ 49055 h 294324"/>
                <a:gd name="connsiteX3" fmla="*/ 498438 w 498438"/>
                <a:gd name="connsiteY3" fmla="*/ 294324 h 294324"/>
                <a:gd name="connsiteX4" fmla="*/ 498438 w 498438"/>
                <a:gd name="connsiteY4" fmla="*/ 294324 h 294324"/>
                <a:gd name="connsiteX5" fmla="*/ 0 w 498438"/>
                <a:gd name="connsiteY5" fmla="*/ 294324 h 294324"/>
                <a:gd name="connsiteX6" fmla="*/ 0 w 498438"/>
                <a:gd name="connsiteY6" fmla="*/ 294324 h 294324"/>
                <a:gd name="connsiteX7" fmla="*/ 0 w 498438"/>
                <a:gd name="connsiteY7" fmla="*/ 49055 h 294324"/>
                <a:gd name="connsiteX8" fmla="*/ 49055 w 498438"/>
                <a:gd name="connsiteY8" fmla="*/ 0 h 294324"/>
                <a:gd name="connsiteX0" fmla="*/ 49055 w 527013"/>
                <a:gd name="connsiteY0" fmla="*/ 0 h 297499"/>
                <a:gd name="connsiteX1" fmla="*/ 449383 w 527013"/>
                <a:gd name="connsiteY1" fmla="*/ 0 h 297499"/>
                <a:gd name="connsiteX2" fmla="*/ 498438 w 527013"/>
                <a:gd name="connsiteY2" fmla="*/ 49055 h 297499"/>
                <a:gd name="connsiteX3" fmla="*/ 498438 w 527013"/>
                <a:gd name="connsiteY3" fmla="*/ 294324 h 297499"/>
                <a:gd name="connsiteX4" fmla="*/ 527013 w 527013"/>
                <a:gd name="connsiteY4" fmla="*/ 297499 h 297499"/>
                <a:gd name="connsiteX5" fmla="*/ 0 w 527013"/>
                <a:gd name="connsiteY5" fmla="*/ 294324 h 297499"/>
                <a:gd name="connsiteX6" fmla="*/ 0 w 527013"/>
                <a:gd name="connsiteY6" fmla="*/ 294324 h 297499"/>
                <a:gd name="connsiteX7" fmla="*/ 0 w 527013"/>
                <a:gd name="connsiteY7" fmla="*/ 49055 h 297499"/>
                <a:gd name="connsiteX8" fmla="*/ 49055 w 527013"/>
                <a:gd name="connsiteY8" fmla="*/ 0 h 297499"/>
                <a:gd name="connsiteX0" fmla="*/ 49055 w 527013"/>
                <a:gd name="connsiteY0" fmla="*/ 0 h 297499"/>
                <a:gd name="connsiteX1" fmla="*/ 449383 w 527013"/>
                <a:gd name="connsiteY1" fmla="*/ 0 h 297499"/>
                <a:gd name="connsiteX2" fmla="*/ 498438 w 527013"/>
                <a:gd name="connsiteY2" fmla="*/ 49055 h 297499"/>
                <a:gd name="connsiteX3" fmla="*/ 527013 w 527013"/>
                <a:gd name="connsiteY3" fmla="*/ 297499 h 297499"/>
                <a:gd name="connsiteX4" fmla="*/ 0 w 527013"/>
                <a:gd name="connsiteY4" fmla="*/ 294324 h 297499"/>
                <a:gd name="connsiteX5" fmla="*/ 0 w 527013"/>
                <a:gd name="connsiteY5" fmla="*/ 294324 h 297499"/>
                <a:gd name="connsiteX6" fmla="*/ 0 w 527013"/>
                <a:gd name="connsiteY6" fmla="*/ 49055 h 297499"/>
                <a:gd name="connsiteX7" fmla="*/ 49055 w 527013"/>
                <a:gd name="connsiteY7" fmla="*/ 0 h 297499"/>
                <a:gd name="connsiteX0" fmla="*/ 93505 w 571463"/>
                <a:gd name="connsiteY0" fmla="*/ 0 h 297499"/>
                <a:gd name="connsiteX1" fmla="*/ 493833 w 571463"/>
                <a:gd name="connsiteY1" fmla="*/ 0 h 297499"/>
                <a:gd name="connsiteX2" fmla="*/ 542888 w 571463"/>
                <a:gd name="connsiteY2" fmla="*/ 49055 h 297499"/>
                <a:gd name="connsiteX3" fmla="*/ 571463 w 571463"/>
                <a:gd name="connsiteY3" fmla="*/ 297499 h 297499"/>
                <a:gd name="connsiteX4" fmla="*/ 44450 w 571463"/>
                <a:gd name="connsiteY4" fmla="*/ 294324 h 297499"/>
                <a:gd name="connsiteX5" fmla="*/ 0 w 571463"/>
                <a:gd name="connsiteY5" fmla="*/ 297499 h 297499"/>
                <a:gd name="connsiteX6" fmla="*/ 44450 w 571463"/>
                <a:gd name="connsiteY6" fmla="*/ 49055 h 297499"/>
                <a:gd name="connsiteX7" fmla="*/ 93505 w 571463"/>
                <a:gd name="connsiteY7" fmla="*/ 0 h 297499"/>
                <a:gd name="connsiteX0" fmla="*/ 93505 w 571463"/>
                <a:gd name="connsiteY0" fmla="*/ 4541 h 302040"/>
                <a:gd name="connsiteX1" fmla="*/ 297965 w 571463"/>
                <a:gd name="connsiteY1" fmla="*/ 0 h 302040"/>
                <a:gd name="connsiteX2" fmla="*/ 493833 w 571463"/>
                <a:gd name="connsiteY2" fmla="*/ 4541 h 302040"/>
                <a:gd name="connsiteX3" fmla="*/ 542888 w 571463"/>
                <a:gd name="connsiteY3" fmla="*/ 53596 h 302040"/>
                <a:gd name="connsiteX4" fmla="*/ 571463 w 571463"/>
                <a:gd name="connsiteY4" fmla="*/ 302040 h 302040"/>
                <a:gd name="connsiteX5" fmla="*/ 44450 w 571463"/>
                <a:gd name="connsiteY5" fmla="*/ 298865 h 302040"/>
                <a:gd name="connsiteX6" fmla="*/ 0 w 571463"/>
                <a:gd name="connsiteY6" fmla="*/ 302040 h 302040"/>
                <a:gd name="connsiteX7" fmla="*/ 44450 w 571463"/>
                <a:gd name="connsiteY7" fmla="*/ 53596 h 302040"/>
                <a:gd name="connsiteX8" fmla="*/ 93505 w 571463"/>
                <a:gd name="connsiteY8" fmla="*/ 4541 h 302040"/>
                <a:gd name="connsiteX0" fmla="*/ 93505 w 571463"/>
                <a:gd name="connsiteY0" fmla="*/ 0 h 297499"/>
                <a:gd name="connsiteX1" fmla="*/ 288440 w 571463"/>
                <a:gd name="connsiteY1" fmla="*/ 14509 h 297499"/>
                <a:gd name="connsiteX2" fmla="*/ 493833 w 571463"/>
                <a:gd name="connsiteY2" fmla="*/ 0 h 297499"/>
                <a:gd name="connsiteX3" fmla="*/ 542888 w 571463"/>
                <a:gd name="connsiteY3" fmla="*/ 49055 h 297499"/>
                <a:gd name="connsiteX4" fmla="*/ 571463 w 571463"/>
                <a:gd name="connsiteY4" fmla="*/ 297499 h 297499"/>
                <a:gd name="connsiteX5" fmla="*/ 44450 w 571463"/>
                <a:gd name="connsiteY5" fmla="*/ 294324 h 297499"/>
                <a:gd name="connsiteX6" fmla="*/ 0 w 571463"/>
                <a:gd name="connsiteY6" fmla="*/ 297499 h 297499"/>
                <a:gd name="connsiteX7" fmla="*/ 44450 w 571463"/>
                <a:gd name="connsiteY7" fmla="*/ 49055 h 297499"/>
                <a:gd name="connsiteX8" fmla="*/ 93505 w 571463"/>
                <a:gd name="connsiteY8" fmla="*/ 0 h 297499"/>
                <a:gd name="connsiteX0" fmla="*/ 93505 w 571463"/>
                <a:gd name="connsiteY0" fmla="*/ 0 h 297499"/>
                <a:gd name="connsiteX1" fmla="*/ 288440 w 571463"/>
                <a:gd name="connsiteY1" fmla="*/ 14509 h 297499"/>
                <a:gd name="connsiteX2" fmla="*/ 493833 w 571463"/>
                <a:gd name="connsiteY2" fmla="*/ 0 h 297499"/>
                <a:gd name="connsiteX3" fmla="*/ 542888 w 571463"/>
                <a:gd name="connsiteY3" fmla="*/ 49055 h 297499"/>
                <a:gd name="connsiteX4" fmla="*/ 571463 w 571463"/>
                <a:gd name="connsiteY4" fmla="*/ 297499 h 297499"/>
                <a:gd name="connsiteX5" fmla="*/ 0 w 571463"/>
                <a:gd name="connsiteY5" fmla="*/ 297499 h 297499"/>
                <a:gd name="connsiteX6" fmla="*/ 44450 w 571463"/>
                <a:gd name="connsiteY6" fmla="*/ 49055 h 297499"/>
                <a:gd name="connsiteX7" fmla="*/ 93505 w 571463"/>
                <a:gd name="connsiteY7" fmla="*/ 0 h 297499"/>
                <a:gd name="connsiteX0" fmla="*/ 93505 w 587338"/>
                <a:gd name="connsiteY0" fmla="*/ 0 h 300674"/>
                <a:gd name="connsiteX1" fmla="*/ 288440 w 587338"/>
                <a:gd name="connsiteY1" fmla="*/ 14509 h 300674"/>
                <a:gd name="connsiteX2" fmla="*/ 493833 w 587338"/>
                <a:gd name="connsiteY2" fmla="*/ 0 h 300674"/>
                <a:gd name="connsiteX3" fmla="*/ 542888 w 587338"/>
                <a:gd name="connsiteY3" fmla="*/ 49055 h 300674"/>
                <a:gd name="connsiteX4" fmla="*/ 587338 w 587338"/>
                <a:gd name="connsiteY4" fmla="*/ 300674 h 300674"/>
                <a:gd name="connsiteX5" fmla="*/ 0 w 587338"/>
                <a:gd name="connsiteY5" fmla="*/ 297499 h 300674"/>
                <a:gd name="connsiteX6" fmla="*/ 44450 w 587338"/>
                <a:gd name="connsiteY6" fmla="*/ 49055 h 300674"/>
                <a:gd name="connsiteX7" fmla="*/ 93505 w 587338"/>
                <a:gd name="connsiteY7" fmla="*/ 0 h 300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7338" h="300674">
                  <a:moveTo>
                    <a:pt x="93505" y="0"/>
                  </a:moveTo>
                  <a:lnTo>
                    <a:pt x="288440" y="14509"/>
                  </a:lnTo>
                  <a:lnTo>
                    <a:pt x="493833" y="0"/>
                  </a:lnTo>
                  <a:lnTo>
                    <a:pt x="542888" y="49055"/>
                  </a:lnTo>
                  <a:lnTo>
                    <a:pt x="587338" y="300674"/>
                  </a:lnTo>
                  <a:lnTo>
                    <a:pt x="0" y="297499"/>
                  </a:lnTo>
                  <a:lnTo>
                    <a:pt x="44450" y="49055"/>
                  </a:lnTo>
                  <a:lnTo>
                    <a:pt x="93505" y="0"/>
                  </a:lnTo>
                  <a:close/>
                </a:path>
              </a:pathLst>
            </a:custGeom>
            <a:noFill/>
            <a:ln w="19050" cmpd="sng">
              <a:solidFill>
                <a:srgbClr val="CAC9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144073" y="1567542"/>
            <a:ext cx="2036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States and properties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3" name="Straight Arrow Connector 12"/>
          <p:cNvCxnSpPr>
            <a:stCxn id="10" idx="2"/>
          </p:cNvCxnSpPr>
          <p:nvPr/>
        </p:nvCxnSpPr>
        <p:spPr>
          <a:xfrm>
            <a:off x="2162298" y="2213873"/>
            <a:ext cx="1395768" cy="81229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753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198" y="850699"/>
            <a:ext cx="2766002" cy="47476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29562" y="5553102"/>
            <a:ext cx="37286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B959F"/>
                </a:solidFill>
                <a:latin typeface="Anime Ace 2.0 BB"/>
                <a:cs typeface="Anime Ace 2.0 BB"/>
              </a:rPr>
              <a:t>@</a:t>
            </a:r>
            <a:r>
              <a:rPr lang="en-US" sz="2400" dirty="0" err="1" smtClean="0">
                <a:solidFill>
                  <a:srgbClr val="FB959F"/>
                </a:solidFill>
                <a:latin typeface="Anime Ace 2.0 BB"/>
                <a:cs typeface="Anime Ace 2.0 BB"/>
              </a:rPr>
              <a:t>socketwench</a:t>
            </a:r>
            <a:endParaRPr lang="en-US" sz="2400" dirty="0" smtClean="0">
              <a:solidFill>
                <a:srgbClr val="FB959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Tess Flynn</a:t>
            </a:r>
            <a:endParaRPr lang="en-US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Oval Callout 9"/>
          <p:cNvSpPr/>
          <p:nvPr/>
        </p:nvSpPr>
        <p:spPr>
          <a:xfrm>
            <a:off x="769040" y="198066"/>
            <a:ext cx="2749899" cy="1666076"/>
          </a:xfrm>
          <a:prstGeom prst="wedgeEllipseCallout">
            <a:avLst>
              <a:gd name="adj1" fmla="val 41499"/>
              <a:gd name="adj2" fmla="val 58304"/>
            </a:avLst>
          </a:prstGeom>
          <a:noFill/>
          <a:ln>
            <a:solidFill>
              <a:srgbClr val="FB959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That’s wench, not wrench.</a:t>
            </a:r>
            <a:endParaRPr lang="en-US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9144000" cy="645458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420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748361" y="2595048"/>
            <a:ext cx="1667905" cy="1667905"/>
            <a:chOff x="1380132" y="2599233"/>
            <a:chExt cx="1049810" cy="1049810"/>
          </a:xfrm>
        </p:grpSpPr>
        <p:sp>
          <p:nvSpPr>
            <p:cNvPr id="3" name="Folded Corner 2"/>
            <p:cNvSpPr/>
            <p:nvPr/>
          </p:nvSpPr>
          <p:spPr>
            <a:xfrm>
              <a:off x="1380132" y="2599233"/>
              <a:ext cx="1049810" cy="1049810"/>
            </a:xfrm>
            <a:prstGeom prst="foldedCorner">
              <a:avLst>
                <a:gd name="adj" fmla="val 23720"/>
              </a:avLst>
            </a:prstGeom>
            <a:ln>
              <a:solidFill>
                <a:srgbClr val="CAC9F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/>
            <p:cNvCxnSpPr>
              <a:stCxn id="8" idx="3"/>
            </p:cNvCxnSpPr>
            <p:nvPr/>
          </p:nvCxnSpPr>
          <p:spPr>
            <a:xfrm>
              <a:off x="2071708" y="2869538"/>
              <a:ext cx="128610" cy="1050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>
              <a:stCxn id="8" idx="1"/>
            </p:cNvCxnSpPr>
            <p:nvPr/>
          </p:nvCxnSpPr>
          <p:spPr>
            <a:xfrm flipH="1">
              <a:off x="1612980" y="2869538"/>
              <a:ext cx="127672" cy="1050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H="1">
              <a:off x="1484784" y="2728251"/>
              <a:ext cx="10577" cy="617551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1632916" y="3461766"/>
              <a:ext cx="547464" cy="0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740652" y="2728251"/>
              <a:ext cx="331056" cy="282574"/>
            </a:xfrm>
            <a:prstGeom prst="rect">
              <a:avLst/>
            </a:prstGeom>
            <a:noFill/>
            <a:ln w="19050" cmpd="sng">
              <a:solidFill>
                <a:srgbClr val="CAC9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nip Same Side Corner Rectangle 132"/>
            <p:cNvSpPr/>
            <p:nvPr/>
          </p:nvSpPr>
          <p:spPr>
            <a:xfrm>
              <a:off x="1612980" y="3072336"/>
              <a:ext cx="587338" cy="276641"/>
            </a:xfrm>
            <a:custGeom>
              <a:avLst/>
              <a:gdLst>
                <a:gd name="connsiteX0" fmla="*/ 49055 w 498438"/>
                <a:gd name="connsiteY0" fmla="*/ 0 h 294324"/>
                <a:gd name="connsiteX1" fmla="*/ 449383 w 498438"/>
                <a:gd name="connsiteY1" fmla="*/ 0 h 294324"/>
                <a:gd name="connsiteX2" fmla="*/ 498438 w 498438"/>
                <a:gd name="connsiteY2" fmla="*/ 49055 h 294324"/>
                <a:gd name="connsiteX3" fmla="*/ 498438 w 498438"/>
                <a:gd name="connsiteY3" fmla="*/ 294324 h 294324"/>
                <a:gd name="connsiteX4" fmla="*/ 498438 w 498438"/>
                <a:gd name="connsiteY4" fmla="*/ 294324 h 294324"/>
                <a:gd name="connsiteX5" fmla="*/ 0 w 498438"/>
                <a:gd name="connsiteY5" fmla="*/ 294324 h 294324"/>
                <a:gd name="connsiteX6" fmla="*/ 0 w 498438"/>
                <a:gd name="connsiteY6" fmla="*/ 294324 h 294324"/>
                <a:gd name="connsiteX7" fmla="*/ 0 w 498438"/>
                <a:gd name="connsiteY7" fmla="*/ 49055 h 294324"/>
                <a:gd name="connsiteX8" fmla="*/ 49055 w 498438"/>
                <a:gd name="connsiteY8" fmla="*/ 0 h 294324"/>
                <a:gd name="connsiteX0" fmla="*/ 49055 w 527013"/>
                <a:gd name="connsiteY0" fmla="*/ 0 h 297499"/>
                <a:gd name="connsiteX1" fmla="*/ 449383 w 527013"/>
                <a:gd name="connsiteY1" fmla="*/ 0 h 297499"/>
                <a:gd name="connsiteX2" fmla="*/ 498438 w 527013"/>
                <a:gd name="connsiteY2" fmla="*/ 49055 h 297499"/>
                <a:gd name="connsiteX3" fmla="*/ 498438 w 527013"/>
                <a:gd name="connsiteY3" fmla="*/ 294324 h 297499"/>
                <a:gd name="connsiteX4" fmla="*/ 527013 w 527013"/>
                <a:gd name="connsiteY4" fmla="*/ 297499 h 297499"/>
                <a:gd name="connsiteX5" fmla="*/ 0 w 527013"/>
                <a:gd name="connsiteY5" fmla="*/ 294324 h 297499"/>
                <a:gd name="connsiteX6" fmla="*/ 0 w 527013"/>
                <a:gd name="connsiteY6" fmla="*/ 294324 h 297499"/>
                <a:gd name="connsiteX7" fmla="*/ 0 w 527013"/>
                <a:gd name="connsiteY7" fmla="*/ 49055 h 297499"/>
                <a:gd name="connsiteX8" fmla="*/ 49055 w 527013"/>
                <a:gd name="connsiteY8" fmla="*/ 0 h 297499"/>
                <a:gd name="connsiteX0" fmla="*/ 49055 w 527013"/>
                <a:gd name="connsiteY0" fmla="*/ 0 h 297499"/>
                <a:gd name="connsiteX1" fmla="*/ 449383 w 527013"/>
                <a:gd name="connsiteY1" fmla="*/ 0 h 297499"/>
                <a:gd name="connsiteX2" fmla="*/ 498438 w 527013"/>
                <a:gd name="connsiteY2" fmla="*/ 49055 h 297499"/>
                <a:gd name="connsiteX3" fmla="*/ 527013 w 527013"/>
                <a:gd name="connsiteY3" fmla="*/ 297499 h 297499"/>
                <a:gd name="connsiteX4" fmla="*/ 0 w 527013"/>
                <a:gd name="connsiteY4" fmla="*/ 294324 h 297499"/>
                <a:gd name="connsiteX5" fmla="*/ 0 w 527013"/>
                <a:gd name="connsiteY5" fmla="*/ 294324 h 297499"/>
                <a:gd name="connsiteX6" fmla="*/ 0 w 527013"/>
                <a:gd name="connsiteY6" fmla="*/ 49055 h 297499"/>
                <a:gd name="connsiteX7" fmla="*/ 49055 w 527013"/>
                <a:gd name="connsiteY7" fmla="*/ 0 h 297499"/>
                <a:gd name="connsiteX0" fmla="*/ 93505 w 571463"/>
                <a:gd name="connsiteY0" fmla="*/ 0 h 297499"/>
                <a:gd name="connsiteX1" fmla="*/ 493833 w 571463"/>
                <a:gd name="connsiteY1" fmla="*/ 0 h 297499"/>
                <a:gd name="connsiteX2" fmla="*/ 542888 w 571463"/>
                <a:gd name="connsiteY2" fmla="*/ 49055 h 297499"/>
                <a:gd name="connsiteX3" fmla="*/ 571463 w 571463"/>
                <a:gd name="connsiteY3" fmla="*/ 297499 h 297499"/>
                <a:gd name="connsiteX4" fmla="*/ 44450 w 571463"/>
                <a:gd name="connsiteY4" fmla="*/ 294324 h 297499"/>
                <a:gd name="connsiteX5" fmla="*/ 0 w 571463"/>
                <a:gd name="connsiteY5" fmla="*/ 297499 h 297499"/>
                <a:gd name="connsiteX6" fmla="*/ 44450 w 571463"/>
                <a:gd name="connsiteY6" fmla="*/ 49055 h 297499"/>
                <a:gd name="connsiteX7" fmla="*/ 93505 w 571463"/>
                <a:gd name="connsiteY7" fmla="*/ 0 h 297499"/>
                <a:gd name="connsiteX0" fmla="*/ 93505 w 571463"/>
                <a:gd name="connsiteY0" fmla="*/ 4541 h 302040"/>
                <a:gd name="connsiteX1" fmla="*/ 297965 w 571463"/>
                <a:gd name="connsiteY1" fmla="*/ 0 h 302040"/>
                <a:gd name="connsiteX2" fmla="*/ 493833 w 571463"/>
                <a:gd name="connsiteY2" fmla="*/ 4541 h 302040"/>
                <a:gd name="connsiteX3" fmla="*/ 542888 w 571463"/>
                <a:gd name="connsiteY3" fmla="*/ 53596 h 302040"/>
                <a:gd name="connsiteX4" fmla="*/ 571463 w 571463"/>
                <a:gd name="connsiteY4" fmla="*/ 302040 h 302040"/>
                <a:gd name="connsiteX5" fmla="*/ 44450 w 571463"/>
                <a:gd name="connsiteY5" fmla="*/ 298865 h 302040"/>
                <a:gd name="connsiteX6" fmla="*/ 0 w 571463"/>
                <a:gd name="connsiteY6" fmla="*/ 302040 h 302040"/>
                <a:gd name="connsiteX7" fmla="*/ 44450 w 571463"/>
                <a:gd name="connsiteY7" fmla="*/ 53596 h 302040"/>
                <a:gd name="connsiteX8" fmla="*/ 93505 w 571463"/>
                <a:gd name="connsiteY8" fmla="*/ 4541 h 302040"/>
                <a:gd name="connsiteX0" fmla="*/ 93505 w 571463"/>
                <a:gd name="connsiteY0" fmla="*/ 0 h 297499"/>
                <a:gd name="connsiteX1" fmla="*/ 288440 w 571463"/>
                <a:gd name="connsiteY1" fmla="*/ 14509 h 297499"/>
                <a:gd name="connsiteX2" fmla="*/ 493833 w 571463"/>
                <a:gd name="connsiteY2" fmla="*/ 0 h 297499"/>
                <a:gd name="connsiteX3" fmla="*/ 542888 w 571463"/>
                <a:gd name="connsiteY3" fmla="*/ 49055 h 297499"/>
                <a:gd name="connsiteX4" fmla="*/ 571463 w 571463"/>
                <a:gd name="connsiteY4" fmla="*/ 297499 h 297499"/>
                <a:gd name="connsiteX5" fmla="*/ 44450 w 571463"/>
                <a:gd name="connsiteY5" fmla="*/ 294324 h 297499"/>
                <a:gd name="connsiteX6" fmla="*/ 0 w 571463"/>
                <a:gd name="connsiteY6" fmla="*/ 297499 h 297499"/>
                <a:gd name="connsiteX7" fmla="*/ 44450 w 571463"/>
                <a:gd name="connsiteY7" fmla="*/ 49055 h 297499"/>
                <a:gd name="connsiteX8" fmla="*/ 93505 w 571463"/>
                <a:gd name="connsiteY8" fmla="*/ 0 h 297499"/>
                <a:gd name="connsiteX0" fmla="*/ 93505 w 571463"/>
                <a:gd name="connsiteY0" fmla="*/ 0 h 297499"/>
                <a:gd name="connsiteX1" fmla="*/ 288440 w 571463"/>
                <a:gd name="connsiteY1" fmla="*/ 14509 h 297499"/>
                <a:gd name="connsiteX2" fmla="*/ 493833 w 571463"/>
                <a:gd name="connsiteY2" fmla="*/ 0 h 297499"/>
                <a:gd name="connsiteX3" fmla="*/ 542888 w 571463"/>
                <a:gd name="connsiteY3" fmla="*/ 49055 h 297499"/>
                <a:gd name="connsiteX4" fmla="*/ 571463 w 571463"/>
                <a:gd name="connsiteY4" fmla="*/ 297499 h 297499"/>
                <a:gd name="connsiteX5" fmla="*/ 0 w 571463"/>
                <a:gd name="connsiteY5" fmla="*/ 297499 h 297499"/>
                <a:gd name="connsiteX6" fmla="*/ 44450 w 571463"/>
                <a:gd name="connsiteY6" fmla="*/ 49055 h 297499"/>
                <a:gd name="connsiteX7" fmla="*/ 93505 w 571463"/>
                <a:gd name="connsiteY7" fmla="*/ 0 h 297499"/>
                <a:gd name="connsiteX0" fmla="*/ 93505 w 587338"/>
                <a:gd name="connsiteY0" fmla="*/ 0 h 300674"/>
                <a:gd name="connsiteX1" fmla="*/ 288440 w 587338"/>
                <a:gd name="connsiteY1" fmla="*/ 14509 h 300674"/>
                <a:gd name="connsiteX2" fmla="*/ 493833 w 587338"/>
                <a:gd name="connsiteY2" fmla="*/ 0 h 300674"/>
                <a:gd name="connsiteX3" fmla="*/ 542888 w 587338"/>
                <a:gd name="connsiteY3" fmla="*/ 49055 h 300674"/>
                <a:gd name="connsiteX4" fmla="*/ 587338 w 587338"/>
                <a:gd name="connsiteY4" fmla="*/ 300674 h 300674"/>
                <a:gd name="connsiteX5" fmla="*/ 0 w 587338"/>
                <a:gd name="connsiteY5" fmla="*/ 297499 h 300674"/>
                <a:gd name="connsiteX6" fmla="*/ 44450 w 587338"/>
                <a:gd name="connsiteY6" fmla="*/ 49055 h 300674"/>
                <a:gd name="connsiteX7" fmla="*/ 93505 w 587338"/>
                <a:gd name="connsiteY7" fmla="*/ 0 h 300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7338" h="300674">
                  <a:moveTo>
                    <a:pt x="93505" y="0"/>
                  </a:moveTo>
                  <a:lnTo>
                    <a:pt x="288440" y="14509"/>
                  </a:lnTo>
                  <a:lnTo>
                    <a:pt x="493833" y="0"/>
                  </a:lnTo>
                  <a:lnTo>
                    <a:pt x="542888" y="49055"/>
                  </a:lnTo>
                  <a:lnTo>
                    <a:pt x="587338" y="300674"/>
                  </a:lnTo>
                  <a:lnTo>
                    <a:pt x="0" y="297499"/>
                  </a:lnTo>
                  <a:lnTo>
                    <a:pt x="44450" y="49055"/>
                  </a:lnTo>
                  <a:lnTo>
                    <a:pt x="93505" y="0"/>
                  </a:lnTo>
                  <a:close/>
                </a:path>
              </a:pathLst>
            </a:custGeom>
            <a:noFill/>
            <a:ln w="19050" cmpd="sng">
              <a:solidFill>
                <a:srgbClr val="CAC9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144073" y="1567542"/>
            <a:ext cx="2036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States and properties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0137" y="1571196"/>
            <a:ext cx="2036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Internal logic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3" name="Straight Arrow Connector 12"/>
          <p:cNvCxnSpPr>
            <a:stCxn id="10" idx="2"/>
          </p:cNvCxnSpPr>
          <p:nvPr/>
        </p:nvCxnSpPr>
        <p:spPr>
          <a:xfrm>
            <a:off x="2162298" y="2213873"/>
            <a:ext cx="1395768" cy="81229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2"/>
          </p:cNvCxnSpPr>
          <p:nvPr/>
        </p:nvCxnSpPr>
        <p:spPr>
          <a:xfrm flipH="1">
            <a:off x="5594515" y="2217527"/>
            <a:ext cx="1513847" cy="80864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137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748361" y="2595048"/>
            <a:ext cx="1667905" cy="1667905"/>
            <a:chOff x="1380132" y="2599233"/>
            <a:chExt cx="1049810" cy="1049810"/>
          </a:xfrm>
        </p:grpSpPr>
        <p:sp>
          <p:nvSpPr>
            <p:cNvPr id="3" name="Folded Corner 2"/>
            <p:cNvSpPr/>
            <p:nvPr/>
          </p:nvSpPr>
          <p:spPr>
            <a:xfrm>
              <a:off x="1380132" y="2599233"/>
              <a:ext cx="1049810" cy="1049810"/>
            </a:xfrm>
            <a:prstGeom prst="foldedCorner">
              <a:avLst>
                <a:gd name="adj" fmla="val 23720"/>
              </a:avLst>
            </a:prstGeom>
            <a:ln>
              <a:solidFill>
                <a:srgbClr val="CAC9F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/>
            <p:cNvCxnSpPr>
              <a:stCxn id="8" idx="3"/>
            </p:cNvCxnSpPr>
            <p:nvPr/>
          </p:nvCxnSpPr>
          <p:spPr>
            <a:xfrm>
              <a:off x="2071708" y="2869538"/>
              <a:ext cx="128610" cy="1050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>
              <a:stCxn id="8" idx="1"/>
            </p:cNvCxnSpPr>
            <p:nvPr/>
          </p:nvCxnSpPr>
          <p:spPr>
            <a:xfrm flipH="1">
              <a:off x="1612980" y="2869538"/>
              <a:ext cx="127672" cy="1050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H="1">
              <a:off x="1484784" y="2728251"/>
              <a:ext cx="10577" cy="617551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1632916" y="3461766"/>
              <a:ext cx="547464" cy="0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740652" y="2728251"/>
              <a:ext cx="331056" cy="282574"/>
            </a:xfrm>
            <a:prstGeom prst="rect">
              <a:avLst/>
            </a:prstGeom>
            <a:noFill/>
            <a:ln w="19050" cmpd="sng">
              <a:solidFill>
                <a:srgbClr val="CAC9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nip Same Side Corner Rectangle 132"/>
            <p:cNvSpPr/>
            <p:nvPr/>
          </p:nvSpPr>
          <p:spPr>
            <a:xfrm>
              <a:off x="1612980" y="3072336"/>
              <a:ext cx="587338" cy="276641"/>
            </a:xfrm>
            <a:custGeom>
              <a:avLst/>
              <a:gdLst>
                <a:gd name="connsiteX0" fmla="*/ 49055 w 498438"/>
                <a:gd name="connsiteY0" fmla="*/ 0 h 294324"/>
                <a:gd name="connsiteX1" fmla="*/ 449383 w 498438"/>
                <a:gd name="connsiteY1" fmla="*/ 0 h 294324"/>
                <a:gd name="connsiteX2" fmla="*/ 498438 w 498438"/>
                <a:gd name="connsiteY2" fmla="*/ 49055 h 294324"/>
                <a:gd name="connsiteX3" fmla="*/ 498438 w 498438"/>
                <a:gd name="connsiteY3" fmla="*/ 294324 h 294324"/>
                <a:gd name="connsiteX4" fmla="*/ 498438 w 498438"/>
                <a:gd name="connsiteY4" fmla="*/ 294324 h 294324"/>
                <a:gd name="connsiteX5" fmla="*/ 0 w 498438"/>
                <a:gd name="connsiteY5" fmla="*/ 294324 h 294324"/>
                <a:gd name="connsiteX6" fmla="*/ 0 w 498438"/>
                <a:gd name="connsiteY6" fmla="*/ 294324 h 294324"/>
                <a:gd name="connsiteX7" fmla="*/ 0 w 498438"/>
                <a:gd name="connsiteY7" fmla="*/ 49055 h 294324"/>
                <a:gd name="connsiteX8" fmla="*/ 49055 w 498438"/>
                <a:gd name="connsiteY8" fmla="*/ 0 h 294324"/>
                <a:gd name="connsiteX0" fmla="*/ 49055 w 527013"/>
                <a:gd name="connsiteY0" fmla="*/ 0 h 297499"/>
                <a:gd name="connsiteX1" fmla="*/ 449383 w 527013"/>
                <a:gd name="connsiteY1" fmla="*/ 0 h 297499"/>
                <a:gd name="connsiteX2" fmla="*/ 498438 w 527013"/>
                <a:gd name="connsiteY2" fmla="*/ 49055 h 297499"/>
                <a:gd name="connsiteX3" fmla="*/ 498438 w 527013"/>
                <a:gd name="connsiteY3" fmla="*/ 294324 h 297499"/>
                <a:gd name="connsiteX4" fmla="*/ 527013 w 527013"/>
                <a:gd name="connsiteY4" fmla="*/ 297499 h 297499"/>
                <a:gd name="connsiteX5" fmla="*/ 0 w 527013"/>
                <a:gd name="connsiteY5" fmla="*/ 294324 h 297499"/>
                <a:gd name="connsiteX6" fmla="*/ 0 w 527013"/>
                <a:gd name="connsiteY6" fmla="*/ 294324 h 297499"/>
                <a:gd name="connsiteX7" fmla="*/ 0 w 527013"/>
                <a:gd name="connsiteY7" fmla="*/ 49055 h 297499"/>
                <a:gd name="connsiteX8" fmla="*/ 49055 w 527013"/>
                <a:gd name="connsiteY8" fmla="*/ 0 h 297499"/>
                <a:gd name="connsiteX0" fmla="*/ 49055 w 527013"/>
                <a:gd name="connsiteY0" fmla="*/ 0 h 297499"/>
                <a:gd name="connsiteX1" fmla="*/ 449383 w 527013"/>
                <a:gd name="connsiteY1" fmla="*/ 0 h 297499"/>
                <a:gd name="connsiteX2" fmla="*/ 498438 w 527013"/>
                <a:gd name="connsiteY2" fmla="*/ 49055 h 297499"/>
                <a:gd name="connsiteX3" fmla="*/ 527013 w 527013"/>
                <a:gd name="connsiteY3" fmla="*/ 297499 h 297499"/>
                <a:gd name="connsiteX4" fmla="*/ 0 w 527013"/>
                <a:gd name="connsiteY4" fmla="*/ 294324 h 297499"/>
                <a:gd name="connsiteX5" fmla="*/ 0 w 527013"/>
                <a:gd name="connsiteY5" fmla="*/ 294324 h 297499"/>
                <a:gd name="connsiteX6" fmla="*/ 0 w 527013"/>
                <a:gd name="connsiteY6" fmla="*/ 49055 h 297499"/>
                <a:gd name="connsiteX7" fmla="*/ 49055 w 527013"/>
                <a:gd name="connsiteY7" fmla="*/ 0 h 297499"/>
                <a:gd name="connsiteX0" fmla="*/ 93505 w 571463"/>
                <a:gd name="connsiteY0" fmla="*/ 0 h 297499"/>
                <a:gd name="connsiteX1" fmla="*/ 493833 w 571463"/>
                <a:gd name="connsiteY1" fmla="*/ 0 h 297499"/>
                <a:gd name="connsiteX2" fmla="*/ 542888 w 571463"/>
                <a:gd name="connsiteY2" fmla="*/ 49055 h 297499"/>
                <a:gd name="connsiteX3" fmla="*/ 571463 w 571463"/>
                <a:gd name="connsiteY3" fmla="*/ 297499 h 297499"/>
                <a:gd name="connsiteX4" fmla="*/ 44450 w 571463"/>
                <a:gd name="connsiteY4" fmla="*/ 294324 h 297499"/>
                <a:gd name="connsiteX5" fmla="*/ 0 w 571463"/>
                <a:gd name="connsiteY5" fmla="*/ 297499 h 297499"/>
                <a:gd name="connsiteX6" fmla="*/ 44450 w 571463"/>
                <a:gd name="connsiteY6" fmla="*/ 49055 h 297499"/>
                <a:gd name="connsiteX7" fmla="*/ 93505 w 571463"/>
                <a:gd name="connsiteY7" fmla="*/ 0 h 297499"/>
                <a:gd name="connsiteX0" fmla="*/ 93505 w 571463"/>
                <a:gd name="connsiteY0" fmla="*/ 4541 h 302040"/>
                <a:gd name="connsiteX1" fmla="*/ 297965 w 571463"/>
                <a:gd name="connsiteY1" fmla="*/ 0 h 302040"/>
                <a:gd name="connsiteX2" fmla="*/ 493833 w 571463"/>
                <a:gd name="connsiteY2" fmla="*/ 4541 h 302040"/>
                <a:gd name="connsiteX3" fmla="*/ 542888 w 571463"/>
                <a:gd name="connsiteY3" fmla="*/ 53596 h 302040"/>
                <a:gd name="connsiteX4" fmla="*/ 571463 w 571463"/>
                <a:gd name="connsiteY4" fmla="*/ 302040 h 302040"/>
                <a:gd name="connsiteX5" fmla="*/ 44450 w 571463"/>
                <a:gd name="connsiteY5" fmla="*/ 298865 h 302040"/>
                <a:gd name="connsiteX6" fmla="*/ 0 w 571463"/>
                <a:gd name="connsiteY6" fmla="*/ 302040 h 302040"/>
                <a:gd name="connsiteX7" fmla="*/ 44450 w 571463"/>
                <a:gd name="connsiteY7" fmla="*/ 53596 h 302040"/>
                <a:gd name="connsiteX8" fmla="*/ 93505 w 571463"/>
                <a:gd name="connsiteY8" fmla="*/ 4541 h 302040"/>
                <a:gd name="connsiteX0" fmla="*/ 93505 w 571463"/>
                <a:gd name="connsiteY0" fmla="*/ 0 h 297499"/>
                <a:gd name="connsiteX1" fmla="*/ 288440 w 571463"/>
                <a:gd name="connsiteY1" fmla="*/ 14509 h 297499"/>
                <a:gd name="connsiteX2" fmla="*/ 493833 w 571463"/>
                <a:gd name="connsiteY2" fmla="*/ 0 h 297499"/>
                <a:gd name="connsiteX3" fmla="*/ 542888 w 571463"/>
                <a:gd name="connsiteY3" fmla="*/ 49055 h 297499"/>
                <a:gd name="connsiteX4" fmla="*/ 571463 w 571463"/>
                <a:gd name="connsiteY4" fmla="*/ 297499 h 297499"/>
                <a:gd name="connsiteX5" fmla="*/ 44450 w 571463"/>
                <a:gd name="connsiteY5" fmla="*/ 294324 h 297499"/>
                <a:gd name="connsiteX6" fmla="*/ 0 w 571463"/>
                <a:gd name="connsiteY6" fmla="*/ 297499 h 297499"/>
                <a:gd name="connsiteX7" fmla="*/ 44450 w 571463"/>
                <a:gd name="connsiteY7" fmla="*/ 49055 h 297499"/>
                <a:gd name="connsiteX8" fmla="*/ 93505 w 571463"/>
                <a:gd name="connsiteY8" fmla="*/ 0 h 297499"/>
                <a:gd name="connsiteX0" fmla="*/ 93505 w 571463"/>
                <a:gd name="connsiteY0" fmla="*/ 0 h 297499"/>
                <a:gd name="connsiteX1" fmla="*/ 288440 w 571463"/>
                <a:gd name="connsiteY1" fmla="*/ 14509 h 297499"/>
                <a:gd name="connsiteX2" fmla="*/ 493833 w 571463"/>
                <a:gd name="connsiteY2" fmla="*/ 0 h 297499"/>
                <a:gd name="connsiteX3" fmla="*/ 542888 w 571463"/>
                <a:gd name="connsiteY3" fmla="*/ 49055 h 297499"/>
                <a:gd name="connsiteX4" fmla="*/ 571463 w 571463"/>
                <a:gd name="connsiteY4" fmla="*/ 297499 h 297499"/>
                <a:gd name="connsiteX5" fmla="*/ 0 w 571463"/>
                <a:gd name="connsiteY5" fmla="*/ 297499 h 297499"/>
                <a:gd name="connsiteX6" fmla="*/ 44450 w 571463"/>
                <a:gd name="connsiteY6" fmla="*/ 49055 h 297499"/>
                <a:gd name="connsiteX7" fmla="*/ 93505 w 571463"/>
                <a:gd name="connsiteY7" fmla="*/ 0 h 297499"/>
                <a:gd name="connsiteX0" fmla="*/ 93505 w 587338"/>
                <a:gd name="connsiteY0" fmla="*/ 0 h 300674"/>
                <a:gd name="connsiteX1" fmla="*/ 288440 w 587338"/>
                <a:gd name="connsiteY1" fmla="*/ 14509 h 300674"/>
                <a:gd name="connsiteX2" fmla="*/ 493833 w 587338"/>
                <a:gd name="connsiteY2" fmla="*/ 0 h 300674"/>
                <a:gd name="connsiteX3" fmla="*/ 542888 w 587338"/>
                <a:gd name="connsiteY3" fmla="*/ 49055 h 300674"/>
                <a:gd name="connsiteX4" fmla="*/ 587338 w 587338"/>
                <a:gd name="connsiteY4" fmla="*/ 300674 h 300674"/>
                <a:gd name="connsiteX5" fmla="*/ 0 w 587338"/>
                <a:gd name="connsiteY5" fmla="*/ 297499 h 300674"/>
                <a:gd name="connsiteX6" fmla="*/ 44450 w 587338"/>
                <a:gd name="connsiteY6" fmla="*/ 49055 h 300674"/>
                <a:gd name="connsiteX7" fmla="*/ 93505 w 587338"/>
                <a:gd name="connsiteY7" fmla="*/ 0 h 300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7338" h="300674">
                  <a:moveTo>
                    <a:pt x="93505" y="0"/>
                  </a:moveTo>
                  <a:lnTo>
                    <a:pt x="288440" y="14509"/>
                  </a:lnTo>
                  <a:lnTo>
                    <a:pt x="493833" y="0"/>
                  </a:lnTo>
                  <a:lnTo>
                    <a:pt x="542888" y="49055"/>
                  </a:lnTo>
                  <a:lnTo>
                    <a:pt x="587338" y="300674"/>
                  </a:lnTo>
                  <a:lnTo>
                    <a:pt x="0" y="297499"/>
                  </a:lnTo>
                  <a:lnTo>
                    <a:pt x="44450" y="49055"/>
                  </a:lnTo>
                  <a:lnTo>
                    <a:pt x="93505" y="0"/>
                  </a:lnTo>
                  <a:close/>
                </a:path>
              </a:pathLst>
            </a:custGeom>
            <a:noFill/>
            <a:ln w="19050" cmpd="sng">
              <a:solidFill>
                <a:srgbClr val="CAC9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144073" y="1567542"/>
            <a:ext cx="2036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States and properties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0137" y="1571196"/>
            <a:ext cx="2036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Internal logic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8066" y="5152517"/>
            <a:ext cx="2036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User Interface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3" name="Straight Arrow Connector 12"/>
          <p:cNvCxnSpPr>
            <a:stCxn id="10" idx="2"/>
          </p:cNvCxnSpPr>
          <p:nvPr/>
        </p:nvCxnSpPr>
        <p:spPr>
          <a:xfrm>
            <a:off x="2162298" y="2213873"/>
            <a:ext cx="1395768" cy="81229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2"/>
          </p:cNvCxnSpPr>
          <p:nvPr/>
        </p:nvCxnSpPr>
        <p:spPr>
          <a:xfrm flipH="1">
            <a:off x="5594515" y="2217527"/>
            <a:ext cx="1513847" cy="80864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0"/>
          </p:cNvCxnSpPr>
          <p:nvPr/>
        </p:nvCxnSpPr>
        <p:spPr>
          <a:xfrm flipH="1" flipV="1">
            <a:off x="4576290" y="4405139"/>
            <a:ext cx="1" cy="74737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019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47039" y="2608757"/>
            <a:ext cx="6795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CAC9FF"/>
                </a:solidFill>
                <a:latin typeface="Courier New"/>
                <a:cs typeface="Courier New"/>
              </a:rPr>
              <a:t>protected </a:t>
            </a:r>
            <a:r>
              <a:rPr lang="en-US" sz="2000" b="1" dirty="0" smtClean="0">
                <a:solidFill>
                  <a:srgbClr val="FFD198"/>
                </a:solidFill>
                <a:latin typeface="Courier New"/>
                <a:cs typeface="Courier New"/>
              </a:rPr>
              <a:t>$</a:t>
            </a:r>
            <a:r>
              <a:rPr lang="en-US" sz="2000" b="1" dirty="0" err="1" smtClean="0">
                <a:solidFill>
                  <a:srgbClr val="FFD198"/>
                </a:solidFill>
                <a:latin typeface="Courier New"/>
                <a:cs typeface="Courier New"/>
              </a:rPr>
              <a:t>myVariable</a:t>
            </a:r>
            <a:r>
              <a:rPr lang="en-US" sz="2000" b="1" dirty="0" smtClean="0">
                <a:solidFill>
                  <a:srgbClr val="FFD198"/>
                </a:solidFill>
                <a:latin typeface="Courier New"/>
                <a:cs typeface="Courier New"/>
              </a:rPr>
              <a:t> 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lang="en-US" sz="2000" b="1" dirty="0" smtClean="0">
                <a:solidFill>
                  <a:srgbClr val="FB959F"/>
                </a:solidFill>
                <a:latin typeface="Courier New"/>
                <a:cs typeface="Courier New"/>
              </a:rPr>
              <a:t>‘Initial Value’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lang="en-US" sz="2000" b="1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6000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47039" y="2608757"/>
            <a:ext cx="6795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CAC9FF"/>
                </a:solidFill>
                <a:latin typeface="Courier New"/>
                <a:cs typeface="Courier New"/>
              </a:rPr>
              <a:t>protected </a:t>
            </a:r>
            <a:r>
              <a:rPr lang="en-US" sz="2000" b="1" dirty="0" smtClean="0">
                <a:solidFill>
                  <a:srgbClr val="FFD198"/>
                </a:solidFill>
                <a:latin typeface="Courier New"/>
                <a:cs typeface="Courier New"/>
              </a:rPr>
              <a:t>$</a:t>
            </a:r>
            <a:r>
              <a:rPr lang="en-US" sz="2000" b="1" dirty="0" err="1" smtClean="0">
                <a:solidFill>
                  <a:srgbClr val="FFD198"/>
                </a:solidFill>
                <a:latin typeface="Courier New"/>
                <a:cs typeface="Courier New"/>
              </a:rPr>
              <a:t>myVariable</a:t>
            </a:r>
            <a:r>
              <a:rPr lang="en-US" sz="2000" b="1" dirty="0" smtClean="0">
                <a:solidFill>
                  <a:srgbClr val="FFD198"/>
                </a:solidFill>
                <a:latin typeface="Courier New"/>
                <a:cs typeface="Courier New"/>
              </a:rPr>
              <a:t> 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lang="en-US" sz="2000" b="1" dirty="0" smtClean="0">
                <a:solidFill>
                  <a:srgbClr val="FB959F"/>
                </a:solidFill>
                <a:latin typeface="Courier New"/>
                <a:cs typeface="Courier New"/>
              </a:rPr>
              <a:t>‘Initial Value’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lang="en-US" sz="2000" b="1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40693" y="3981787"/>
            <a:ext cx="2036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Variable name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8" name="Straight Arrow Connector 7"/>
          <p:cNvCxnSpPr>
            <a:stCxn id="7" idx="0"/>
          </p:cNvCxnSpPr>
          <p:nvPr/>
        </p:nvCxnSpPr>
        <p:spPr>
          <a:xfrm flipH="1" flipV="1">
            <a:off x="4118661" y="3089318"/>
            <a:ext cx="240257" cy="89246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405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47039" y="2608757"/>
            <a:ext cx="6795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CAC9FF"/>
                </a:solidFill>
                <a:latin typeface="Courier New"/>
                <a:cs typeface="Courier New"/>
              </a:rPr>
              <a:t>protected </a:t>
            </a:r>
            <a:r>
              <a:rPr lang="en-US" sz="2000" b="1" dirty="0" smtClean="0">
                <a:solidFill>
                  <a:srgbClr val="FFD198"/>
                </a:solidFill>
                <a:latin typeface="Courier New"/>
                <a:cs typeface="Courier New"/>
              </a:rPr>
              <a:t>$</a:t>
            </a:r>
            <a:r>
              <a:rPr lang="en-US" sz="2000" b="1" dirty="0" err="1" smtClean="0">
                <a:solidFill>
                  <a:srgbClr val="FFD198"/>
                </a:solidFill>
                <a:latin typeface="Courier New"/>
                <a:cs typeface="Courier New"/>
              </a:rPr>
              <a:t>myVariable</a:t>
            </a:r>
            <a:r>
              <a:rPr lang="en-US" sz="2000" b="1" dirty="0" smtClean="0">
                <a:solidFill>
                  <a:srgbClr val="FFD198"/>
                </a:solidFill>
                <a:latin typeface="Courier New"/>
                <a:cs typeface="Courier New"/>
              </a:rPr>
              <a:t> 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lang="en-US" sz="2000" b="1" dirty="0" smtClean="0">
                <a:solidFill>
                  <a:srgbClr val="FB959F"/>
                </a:solidFill>
                <a:latin typeface="Courier New"/>
                <a:cs typeface="Courier New"/>
              </a:rPr>
              <a:t>‘Initial Value’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lang="en-US" sz="2000" b="1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40693" y="3981787"/>
            <a:ext cx="2036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Variable name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8" name="Straight Arrow Connector 7"/>
          <p:cNvCxnSpPr>
            <a:stCxn id="7" idx="0"/>
          </p:cNvCxnSpPr>
          <p:nvPr/>
        </p:nvCxnSpPr>
        <p:spPr>
          <a:xfrm flipH="1" flipV="1">
            <a:off x="4118661" y="3089318"/>
            <a:ext cx="240257" cy="89246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69797" y="3981787"/>
            <a:ext cx="2036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Optional initial value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2" name="Straight Arrow Connector 11"/>
          <p:cNvCxnSpPr>
            <a:stCxn id="11" idx="0"/>
          </p:cNvCxnSpPr>
          <p:nvPr/>
        </p:nvCxnSpPr>
        <p:spPr>
          <a:xfrm flipH="1" flipV="1">
            <a:off x="6547766" y="3089319"/>
            <a:ext cx="240256" cy="89246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228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47039" y="2608757"/>
            <a:ext cx="6795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CAC9FF"/>
                </a:solidFill>
                <a:latin typeface="Courier New"/>
                <a:cs typeface="Courier New"/>
              </a:rPr>
              <a:t>protected </a:t>
            </a:r>
            <a:r>
              <a:rPr lang="en-US" sz="2000" b="1" dirty="0" smtClean="0">
                <a:solidFill>
                  <a:srgbClr val="FFD198"/>
                </a:solidFill>
                <a:latin typeface="Courier New"/>
                <a:cs typeface="Courier New"/>
              </a:rPr>
              <a:t>$</a:t>
            </a:r>
            <a:r>
              <a:rPr lang="en-US" sz="2000" b="1" dirty="0" err="1" smtClean="0">
                <a:solidFill>
                  <a:srgbClr val="FFD198"/>
                </a:solidFill>
                <a:latin typeface="Courier New"/>
                <a:cs typeface="Courier New"/>
              </a:rPr>
              <a:t>myVariable</a:t>
            </a:r>
            <a:r>
              <a:rPr lang="en-US" sz="2000" b="1" dirty="0" smtClean="0">
                <a:solidFill>
                  <a:srgbClr val="FFD198"/>
                </a:solidFill>
                <a:latin typeface="Courier New"/>
                <a:cs typeface="Courier New"/>
              </a:rPr>
              <a:t> 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lang="en-US" sz="2000" b="1" dirty="0" smtClean="0">
                <a:solidFill>
                  <a:srgbClr val="FB959F"/>
                </a:solidFill>
                <a:latin typeface="Courier New"/>
                <a:cs typeface="Courier New"/>
              </a:rPr>
              <a:t>‘Initial Value’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lang="en-US" sz="2000" b="1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8225" y="3981787"/>
            <a:ext cx="2036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Access </a:t>
            </a:r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Specifier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" name="Straight Arrow Connector 3"/>
          <p:cNvCxnSpPr>
            <a:stCxn id="3" idx="0"/>
          </p:cNvCxnSpPr>
          <p:nvPr/>
        </p:nvCxnSpPr>
        <p:spPr>
          <a:xfrm flipV="1">
            <a:off x="2036450" y="3008868"/>
            <a:ext cx="251695" cy="97291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340693" y="3981787"/>
            <a:ext cx="2036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Variable name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8" name="Straight Arrow Connector 7"/>
          <p:cNvCxnSpPr>
            <a:stCxn id="7" idx="0"/>
          </p:cNvCxnSpPr>
          <p:nvPr/>
        </p:nvCxnSpPr>
        <p:spPr>
          <a:xfrm flipH="1" flipV="1">
            <a:off x="4118661" y="3089318"/>
            <a:ext cx="240257" cy="89246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69797" y="3981787"/>
            <a:ext cx="2036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Optional initial value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2" name="Straight Arrow Connector 11"/>
          <p:cNvCxnSpPr>
            <a:stCxn id="11" idx="0"/>
          </p:cNvCxnSpPr>
          <p:nvPr/>
        </p:nvCxnSpPr>
        <p:spPr>
          <a:xfrm flipH="1" flipV="1">
            <a:off x="6547766" y="3089319"/>
            <a:ext cx="240256" cy="89246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2825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31366" y="1407356"/>
            <a:ext cx="3397896" cy="6178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Courier New"/>
                <a:cs typeface="Courier New"/>
              </a:rPr>
              <a:t>Robot</a:t>
            </a:r>
            <a:endParaRPr lang="en-US" sz="24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31366" y="3501227"/>
            <a:ext cx="3397896" cy="6178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CleaningRobot</a:t>
            </a:r>
            <a:endParaRPr lang="en-US" sz="24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31366" y="4119091"/>
            <a:ext cx="3397896" cy="8581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$</a:t>
            </a:r>
            <a:r>
              <a:rPr lang="en-US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myVariable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: String</a:t>
            </a:r>
            <a:endParaRPr lang="en-US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5" name="Can 4"/>
          <p:cNvSpPr/>
          <p:nvPr/>
        </p:nvSpPr>
        <p:spPr>
          <a:xfrm>
            <a:off x="6797770" y="5876080"/>
            <a:ext cx="1201276" cy="513375"/>
          </a:xfrm>
          <a:prstGeom prst="can">
            <a:avLst>
              <a:gd name="adj" fmla="val 50000"/>
            </a:avLst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6795791" y="6171469"/>
            <a:ext cx="512535" cy="208642"/>
          </a:xfrm>
          <a:custGeom>
            <a:avLst/>
            <a:gdLst>
              <a:gd name="connsiteX0" fmla="*/ 0 w 512535"/>
              <a:gd name="connsiteY0" fmla="*/ 0 h 208642"/>
              <a:gd name="connsiteX1" fmla="*/ 512535 w 512535"/>
              <a:gd name="connsiteY1" fmla="*/ 95250 h 208642"/>
              <a:gd name="connsiteX2" fmla="*/ 512535 w 512535"/>
              <a:gd name="connsiteY2" fmla="*/ 208642 h 208642"/>
              <a:gd name="connsiteX3" fmla="*/ 512535 w 512535"/>
              <a:gd name="connsiteY3" fmla="*/ 208642 h 208642"/>
              <a:gd name="connsiteX4" fmla="*/ 512535 w 512535"/>
              <a:gd name="connsiteY4" fmla="*/ 208642 h 208642"/>
              <a:gd name="connsiteX0" fmla="*/ 0 w 512535"/>
              <a:gd name="connsiteY0" fmla="*/ 0 h 208642"/>
              <a:gd name="connsiteX1" fmla="*/ 512535 w 512535"/>
              <a:gd name="connsiteY1" fmla="*/ 95250 h 208642"/>
              <a:gd name="connsiteX2" fmla="*/ 512535 w 512535"/>
              <a:gd name="connsiteY2" fmla="*/ 208642 h 208642"/>
              <a:gd name="connsiteX3" fmla="*/ 512535 w 512535"/>
              <a:gd name="connsiteY3" fmla="*/ 208642 h 208642"/>
              <a:gd name="connsiteX4" fmla="*/ 512535 w 512535"/>
              <a:gd name="connsiteY4" fmla="*/ 208642 h 208642"/>
              <a:gd name="connsiteX0" fmla="*/ 0 w 512535"/>
              <a:gd name="connsiteY0" fmla="*/ 0 h 208642"/>
              <a:gd name="connsiteX1" fmla="*/ 512535 w 512535"/>
              <a:gd name="connsiteY1" fmla="*/ 95250 h 208642"/>
              <a:gd name="connsiteX2" fmla="*/ 512535 w 512535"/>
              <a:gd name="connsiteY2" fmla="*/ 208642 h 208642"/>
              <a:gd name="connsiteX3" fmla="*/ 512535 w 512535"/>
              <a:gd name="connsiteY3" fmla="*/ 208642 h 208642"/>
              <a:gd name="connsiteX4" fmla="*/ 512535 w 512535"/>
              <a:gd name="connsiteY4" fmla="*/ 208642 h 208642"/>
              <a:gd name="connsiteX0" fmla="*/ 0 w 512535"/>
              <a:gd name="connsiteY0" fmla="*/ 0 h 208642"/>
              <a:gd name="connsiteX1" fmla="*/ 512535 w 512535"/>
              <a:gd name="connsiteY1" fmla="*/ 95250 h 208642"/>
              <a:gd name="connsiteX2" fmla="*/ 512535 w 512535"/>
              <a:gd name="connsiteY2" fmla="*/ 208642 h 208642"/>
              <a:gd name="connsiteX3" fmla="*/ 512535 w 512535"/>
              <a:gd name="connsiteY3" fmla="*/ 208642 h 208642"/>
              <a:gd name="connsiteX4" fmla="*/ 512535 w 512535"/>
              <a:gd name="connsiteY4" fmla="*/ 208642 h 208642"/>
              <a:gd name="connsiteX0" fmla="*/ 0 w 512535"/>
              <a:gd name="connsiteY0" fmla="*/ 0 h 208642"/>
              <a:gd name="connsiteX1" fmla="*/ 512535 w 512535"/>
              <a:gd name="connsiteY1" fmla="*/ 95250 h 208642"/>
              <a:gd name="connsiteX2" fmla="*/ 512535 w 512535"/>
              <a:gd name="connsiteY2" fmla="*/ 208642 h 208642"/>
              <a:gd name="connsiteX3" fmla="*/ 512535 w 512535"/>
              <a:gd name="connsiteY3" fmla="*/ 208642 h 208642"/>
              <a:gd name="connsiteX4" fmla="*/ 512535 w 512535"/>
              <a:gd name="connsiteY4" fmla="*/ 208642 h 208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2535" h="208642">
                <a:moveTo>
                  <a:pt x="0" y="0"/>
                </a:moveTo>
                <a:cubicBezTo>
                  <a:pt x="116417" y="72571"/>
                  <a:pt x="328083" y="104322"/>
                  <a:pt x="512535" y="95250"/>
                </a:cubicBezTo>
                <a:lnTo>
                  <a:pt x="512535" y="208642"/>
                </a:lnTo>
                <a:lnTo>
                  <a:pt x="512535" y="208642"/>
                </a:lnTo>
                <a:lnTo>
                  <a:pt x="512535" y="208642"/>
                </a:lnTo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362755" y="6130647"/>
            <a:ext cx="353786" cy="34925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463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177317" y="3822797"/>
            <a:ext cx="797947" cy="1085118"/>
            <a:chOff x="4134566" y="2599234"/>
            <a:chExt cx="797947" cy="1085118"/>
          </a:xfrm>
        </p:grpSpPr>
        <p:sp>
          <p:nvSpPr>
            <p:cNvPr id="6" name="Freeform 5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77317" y="1116599"/>
            <a:ext cx="797947" cy="1085118"/>
            <a:chOff x="4134566" y="2599234"/>
            <a:chExt cx="797947" cy="1085118"/>
          </a:xfrm>
        </p:grpSpPr>
        <p:sp>
          <p:nvSpPr>
            <p:cNvPr id="11" name="Freeform 10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 13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558066" y="2311266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housebot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58066" y="5068769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Vacuumbot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576290" y="2680598"/>
            <a:ext cx="0" cy="1011493"/>
          </a:xfrm>
          <a:prstGeom prst="straightConnector1">
            <a:avLst/>
          </a:prstGeom>
          <a:ln>
            <a:solidFill>
              <a:srgbClr val="CAC9FF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6663625" y="3822797"/>
            <a:ext cx="797947" cy="1085118"/>
            <a:chOff x="4134566" y="2599234"/>
            <a:chExt cx="797947" cy="1085118"/>
          </a:xfrm>
        </p:grpSpPr>
        <p:sp>
          <p:nvSpPr>
            <p:cNvPr id="26" name="Freeform 25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Freeform 28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44374" y="5068769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autobot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034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177317" y="3822797"/>
            <a:ext cx="797947" cy="1085118"/>
            <a:chOff x="4134566" y="2599234"/>
            <a:chExt cx="797947" cy="1085118"/>
          </a:xfrm>
        </p:grpSpPr>
        <p:sp>
          <p:nvSpPr>
            <p:cNvPr id="6" name="Freeform 5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77317" y="1116599"/>
            <a:ext cx="797947" cy="1085118"/>
            <a:chOff x="4134566" y="2599234"/>
            <a:chExt cx="797947" cy="1085118"/>
          </a:xfrm>
        </p:grpSpPr>
        <p:sp>
          <p:nvSpPr>
            <p:cNvPr id="11" name="Freeform 10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 13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558066" y="2311266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housebot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58066" y="5068769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Vacuumbot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576290" y="2680598"/>
            <a:ext cx="0" cy="1011493"/>
          </a:xfrm>
          <a:prstGeom prst="straightConnector1">
            <a:avLst/>
          </a:prstGeom>
          <a:ln>
            <a:solidFill>
              <a:srgbClr val="CAC9FF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Callout 23"/>
          <p:cNvSpPr/>
          <p:nvPr/>
        </p:nvSpPr>
        <p:spPr>
          <a:xfrm>
            <a:off x="442848" y="865095"/>
            <a:ext cx="2966488" cy="1022822"/>
          </a:xfrm>
          <a:prstGeom prst="wedgeEllipseCallout">
            <a:avLst>
              <a:gd name="adj1" fmla="val 74738"/>
              <a:gd name="adj2" fmla="val 9421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public $</a:t>
            </a:r>
            <a:r>
              <a:rPr lang="en-US" sz="2000" b="1" dirty="0" err="1" smtClean="0">
                <a:solidFill>
                  <a:srgbClr val="FFFFFF"/>
                </a:solidFill>
                <a:latin typeface="Courier New"/>
                <a:cs typeface="Courier New"/>
              </a:rPr>
              <a:t>houseName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lang="en-US" sz="2000" b="1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663625" y="3822797"/>
            <a:ext cx="797947" cy="1085118"/>
            <a:chOff x="4134566" y="2599234"/>
            <a:chExt cx="797947" cy="1085118"/>
          </a:xfrm>
        </p:grpSpPr>
        <p:sp>
          <p:nvSpPr>
            <p:cNvPr id="26" name="Freeform 25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Freeform 28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44374" y="5068769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autobot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484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177317" y="3822797"/>
            <a:ext cx="797947" cy="1085118"/>
            <a:chOff x="4134566" y="2599234"/>
            <a:chExt cx="797947" cy="1085118"/>
          </a:xfrm>
        </p:grpSpPr>
        <p:sp>
          <p:nvSpPr>
            <p:cNvPr id="6" name="Freeform 5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77317" y="1116599"/>
            <a:ext cx="797947" cy="1085118"/>
            <a:chOff x="4134566" y="2599234"/>
            <a:chExt cx="797947" cy="1085118"/>
          </a:xfrm>
        </p:grpSpPr>
        <p:sp>
          <p:nvSpPr>
            <p:cNvPr id="11" name="Freeform 10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 13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558066" y="2311266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housebot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58066" y="5068769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Vacuumbot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576290" y="2680598"/>
            <a:ext cx="0" cy="1011493"/>
          </a:xfrm>
          <a:prstGeom prst="straightConnector1">
            <a:avLst/>
          </a:prstGeom>
          <a:ln>
            <a:solidFill>
              <a:srgbClr val="CAC9FF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Callout 23"/>
          <p:cNvSpPr/>
          <p:nvPr/>
        </p:nvSpPr>
        <p:spPr>
          <a:xfrm>
            <a:off x="442848" y="865095"/>
            <a:ext cx="2966488" cy="1022822"/>
          </a:xfrm>
          <a:prstGeom prst="wedgeEllipseCallout">
            <a:avLst>
              <a:gd name="adj1" fmla="val 74738"/>
              <a:gd name="adj2" fmla="val 9421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public $</a:t>
            </a:r>
            <a:r>
              <a:rPr lang="en-US" sz="2000" b="1" dirty="0" err="1" smtClean="0">
                <a:solidFill>
                  <a:srgbClr val="FFFFFF"/>
                </a:solidFill>
                <a:latin typeface="Courier New"/>
                <a:cs typeface="Courier New"/>
              </a:rPr>
              <a:t>houseName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lang="en-US" sz="2000" b="1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663625" y="3822797"/>
            <a:ext cx="797947" cy="1085118"/>
            <a:chOff x="4134566" y="2599234"/>
            <a:chExt cx="797947" cy="1085118"/>
          </a:xfrm>
        </p:grpSpPr>
        <p:sp>
          <p:nvSpPr>
            <p:cNvPr id="26" name="Freeform 25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Freeform 28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44374" y="5068769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autobot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3" name="Oval Callout 32"/>
          <p:cNvSpPr/>
          <p:nvPr/>
        </p:nvSpPr>
        <p:spPr>
          <a:xfrm>
            <a:off x="591578" y="3641261"/>
            <a:ext cx="2966488" cy="1370298"/>
          </a:xfrm>
          <a:prstGeom prst="wedgeEllipseCallout">
            <a:avLst>
              <a:gd name="adj1" fmla="val 65482"/>
              <a:gd name="adj2" fmla="val -512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 have an 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$</a:t>
            </a:r>
            <a:r>
              <a:rPr lang="en-US" sz="2000" b="1" dirty="0" err="1" smtClean="0">
                <a:solidFill>
                  <a:srgbClr val="FFFFFF"/>
                </a:solidFill>
                <a:latin typeface="Courier New"/>
                <a:cs typeface="Courier New"/>
              </a:rPr>
              <a:t>houseName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too.</a:t>
            </a:r>
            <a:endParaRPr lang="en-US" sz="20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70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198" y="850699"/>
            <a:ext cx="2766002" cy="47476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29562" y="5553102"/>
            <a:ext cx="37286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B959F"/>
                </a:solidFill>
                <a:latin typeface="Anime Ace 2.0 BB"/>
                <a:cs typeface="Anime Ace 2.0 BB"/>
              </a:rPr>
              <a:t>@</a:t>
            </a:r>
            <a:r>
              <a:rPr lang="en-US" sz="2400" dirty="0" err="1" smtClean="0">
                <a:solidFill>
                  <a:srgbClr val="FB959F"/>
                </a:solidFill>
                <a:latin typeface="Anime Ace 2.0 BB"/>
                <a:cs typeface="Anime Ace 2.0 BB"/>
              </a:rPr>
              <a:t>socketwench</a:t>
            </a:r>
            <a:endParaRPr lang="en-US" sz="2400" dirty="0" smtClean="0">
              <a:solidFill>
                <a:srgbClr val="FB959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Tess Flynn</a:t>
            </a:r>
            <a:endParaRPr lang="en-US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9144000" cy="645458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Callout 15"/>
          <p:cNvSpPr/>
          <p:nvPr/>
        </p:nvSpPr>
        <p:spPr>
          <a:xfrm>
            <a:off x="769040" y="198066"/>
            <a:ext cx="2749899" cy="1666076"/>
          </a:xfrm>
          <a:prstGeom prst="wedgeEllipseCallout">
            <a:avLst>
              <a:gd name="adj1" fmla="val 41499"/>
              <a:gd name="adj2" fmla="val 58304"/>
            </a:avLst>
          </a:prstGeom>
          <a:noFill/>
          <a:ln>
            <a:solidFill>
              <a:srgbClr val="FB959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That’s wench, not wrench.</a:t>
            </a:r>
            <a:endParaRPr lang="en-US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494914" y="3061716"/>
            <a:ext cx="1805887" cy="1805887"/>
          </a:xfrm>
          <a:prstGeom prst="ellipse">
            <a:avLst/>
          </a:prstGeom>
          <a:noFill/>
          <a:ln>
            <a:solidFill>
              <a:srgbClr val="FB959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Module Maintainer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73963" y="3641813"/>
            <a:ext cx="1023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Flag Friend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73962" y="2650337"/>
            <a:ext cx="849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Flag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73963" y="4867603"/>
            <a:ext cx="1344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Examples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cxnSp>
        <p:nvCxnSpPr>
          <p:cNvPr id="23" name="Straight Connector 22"/>
          <p:cNvCxnSpPr>
            <a:stCxn id="20" idx="1"/>
            <a:endCxn id="18" idx="7"/>
          </p:cNvCxnSpPr>
          <p:nvPr/>
        </p:nvCxnSpPr>
        <p:spPr>
          <a:xfrm flipH="1">
            <a:off x="7036335" y="2804226"/>
            <a:ext cx="637627" cy="521956"/>
          </a:xfrm>
          <a:prstGeom prst="line">
            <a:avLst/>
          </a:prstGeom>
          <a:ln w="3175" cmpd="sng">
            <a:solidFill>
              <a:srgbClr val="FB959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9" idx="1"/>
            <a:endCxn id="18" idx="6"/>
          </p:cNvCxnSpPr>
          <p:nvPr/>
        </p:nvCxnSpPr>
        <p:spPr>
          <a:xfrm flipH="1">
            <a:off x="7300801" y="3903423"/>
            <a:ext cx="373162" cy="61237"/>
          </a:xfrm>
          <a:prstGeom prst="line">
            <a:avLst/>
          </a:prstGeom>
          <a:ln w="3175" cmpd="sng">
            <a:solidFill>
              <a:srgbClr val="FB959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1"/>
            <a:endCxn id="18" idx="5"/>
          </p:cNvCxnSpPr>
          <p:nvPr/>
        </p:nvCxnSpPr>
        <p:spPr>
          <a:xfrm flipH="1" flipV="1">
            <a:off x="7036335" y="4603137"/>
            <a:ext cx="637628" cy="418355"/>
          </a:xfrm>
          <a:prstGeom prst="line">
            <a:avLst/>
          </a:prstGeom>
          <a:ln w="3175" cmpd="sng">
            <a:solidFill>
              <a:srgbClr val="FB959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8" idx="2"/>
          </p:cNvCxnSpPr>
          <p:nvPr/>
        </p:nvCxnSpPr>
        <p:spPr>
          <a:xfrm rot="10800000">
            <a:off x="4771878" y="3061716"/>
            <a:ext cx="723036" cy="902944"/>
          </a:xfrm>
          <a:prstGeom prst="curvedConnector2">
            <a:avLst/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2559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177317" y="3822797"/>
            <a:ext cx="797947" cy="1085118"/>
            <a:chOff x="4134566" y="2599234"/>
            <a:chExt cx="797947" cy="1085118"/>
          </a:xfrm>
        </p:grpSpPr>
        <p:sp>
          <p:nvSpPr>
            <p:cNvPr id="6" name="Freeform 5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77317" y="1116599"/>
            <a:ext cx="797947" cy="1085118"/>
            <a:chOff x="4134566" y="2599234"/>
            <a:chExt cx="797947" cy="1085118"/>
          </a:xfrm>
        </p:grpSpPr>
        <p:sp>
          <p:nvSpPr>
            <p:cNvPr id="11" name="Freeform 10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 13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558066" y="2311266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housebot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58066" y="5068769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Vacuumbot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576290" y="2680598"/>
            <a:ext cx="0" cy="1011493"/>
          </a:xfrm>
          <a:prstGeom prst="straightConnector1">
            <a:avLst/>
          </a:prstGeom>
          <a:ln>
            <a:solidFill>
              <a:srgbClr val="CAC9FF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Callout 23"/>
          <p:cNvSpPr/>
          <p:nvPr/>
        </p:nvSpPr>
        <p:spPr>
          <a:xfrm>
            <a:off x="442848" y="865095"/>
            <a:ext cx="2966488" cy="1022822"/>
          </a:xfrm>
          <a:prstGeom prst="wedgeEllipseCallout">
            <a:avLst>
              <a:gd name="adj1" fmla="val 74738"/>
              <a:gd name="adj2" fmla="val 9421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public $</a:t>
            </a:r>
            <a:r>
              <a:rPr lang="en-US" sz="2000" b="1" dirty="0" err="1" smtClean="0">
                <a:solidFill>
                  <a:srgbClr val="FFFFFF"/>
                </a:solidFill>
                <a:latin typeface="Courier New"/>
                <a:cs typeface="Courier New"/>
              </a:rPr>
              <a:t>houseName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lang="en-US" sz="2000" b="1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663625" y="3822797"/>
            <a:ext cx="797947" cy="1085118"/>
            <a:chOff x="4134566" y="2599234"/>
            <a:chExt cx="797947" cy="1085118"/>
          </a:xfrm>
        </p:grpSpPr>
        <p:sp>
          <p:nvSpPr>
            <p:cNvPr id="26" name="Freeform 25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Freeform 28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44374" y="5068769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autobot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3" name="Oval Callout 32"/>
          <p:cNvSpPr/>
          <p:nvPr/>
        </p:nvSpPr>
        <p:spPr>
          <a:xfrm>
            <a:off x="591578" y="3641261"/>
            <a:ext cx="2966488" cy="1370298"/>
          </a:xfrm>
          <a:prstGeom prst="wedgeEllipseCallout">
            <a:avLst>
              <a:gd name="adj1" fmla="val 65482"/>
              <a:gd name="adj2" fmla="val -512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 have an 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$</a:t>
            </a:r>
            <a:r>
              <a:rPr lang="en-US" sz="2000" b="1" dirty="0" err="1" smtClean="0">
                <a:solidFill>
                  <a:srgbClr val="FFFFFF"/>
                </a:solidFill>
                <a:latin typeface="Courier New"/>
                <a:cs typeface="Courier New"/>
              </a:rPr>
              <a:t>houseName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too.</a:t>
            </a:r>
            <a:endParaRPr lang="en-US" sz="20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2" name="Oval Callout 41"/>
          <p:cNvSpPr/>
          <p:nvPr/>
        </p:nvSpPr>
        <p:spPr>
          <a:xfrm>
            <a:off x="6044375" y="1979452"/>
            <a:ext cx="2435422" cy="1512156"/>
          </a:xfrm>
          <a:prstGeom prst="wedgeEllipseCallout">
            <a:avLst>
              <a:gd name="adj1" fmla="val -6063"/>
              <a:gd name="adj2" fmla="val 6420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 don’t have it, but I see yours.</a:t>
            </a:r>
            <a:endParaRPr lang="en-US" sz="20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0980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177317" y="3822797"/>
            <a:ext cx="797947" cy="1085118"/>
            <a:chOff x="4134566" y="2599234"/>
            <a:chExt cx="797947" cy="1085118"/>
          </a:xfrm>
        </p:grpSpPr>
        <p:sp>
          <p:nvSpPr>
            <p:cNvPr id="6" name="Freeform 5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77317" y="1116599"/>
            <a:ext cx="797947" cy="1085118"/>
            <a:chOff x="4134566" y="2599234"/>
            <a:chExt cx="797947" cy="1085118"/>
          </a:xfrm>
        </p:grpSpPr>
        <p:sp>
          <p:nvSpPr>
            <p:cNvPr id="11" name="Freeform 10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 13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558066" y="2311266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housebot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58066" y="5068769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Vacuumbot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576290" y="2680598"/>
            <a:ext cx="0" cy="1011493"/>
          </a:xfrm>
          <a:prstGeom prst="straightConnector1">
            <a:avLst/>
          </a:prstGeom>
          <a:ln>
            <a:solidFill>
              <a:srgbClr val="CAC9FF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Callout 23"/>
          <p:cNvSpPr/>
          <p:nvPr/>
        </p:nvSpPr>
        <p:spPr>
          <a:xfrm>
            <a:off x="442848" y="865095"/>
            <a:ext cx="2966488" cy="1022822"/>
          </a:xfrm>
          <a:prstGeom prst="wedgeEllipseCallout">
            <a:avLst>
              <a:gd name="adj1" fmla="val 74738"/>
              <a:gd name="adj2" fmla="val 9421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private $</a:t>
            </a:r>
            <a:r>
              <a:rPr lang="en-US" sz="2000" b="1" dirty="0" err="1" smtClean="0">
                <a:solidFill>
                  <a:srgbClr val="FFFFFF"/>
                </a:solidFill>
                <a:latin typeface="Courier New"/>
                <a:cs typeface="Courier New"/>
              </a:rPr>
              <a:t>secretWish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lang="en-US" sz="2000" b="1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663625" y="3822797"/>
            <a:ext cx="797947" cy="1085118"/>
            <a:chOff x="4134566" y="2599234"/>
            <a:chExt cx="797947" cy="1085118"/>
          </a:xfrm>
        </p:grpSpPr>
        <p:sp>
          <p:nvSpPr>
            <p:cNvPr id="26" name="Freeform 25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Freeform 28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44374" y="5068769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autobot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756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177317" y="3822797"/>
            <a:ext cx="797947" cy="1085118"/>
            <a:chOff x="4134566" y="2599234"/>
            <a:chExt cx="797947" cy="1085118"/>
          </a:xfrm>
        </p:grpSpPr>
        <p:sp>
          <p:nvSpPr>
            <p:cNvPr id="6" name="Freeform 5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77317" y="1116599"/>
            <a:ext cx="797947" cy="1085118"/>
            <a:chOff x="4134566" y="2599234"/>
            <a:chExt cx="797947" cy="1085118"/>
          </a:xfrm>
        </p:grpSpPr>
        <p:sp>
          <p:nvSpPr>
            <p:cNvPr id="11" name="Freeform 10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 13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558066" y="2311266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housebot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58066" y="5068769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Vacuumbot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576290" y="2680598"/>
            <a:ext cx="0" cy="1011493"/>
          </a:xfrm>
          <a:prstGeom prst="straightConnector1">
            <a:avLst/>
          </a:prstGeom>
          <a:ln>
            <a:solidFill>
              <a:srgbClr val="CAC9FF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Callout 23"/>
          <p:cNvSpPr/>
          <p:nvPr/>
        </p:nvSpPr>
        <p:spPr>
          <a:xfrm>
            <a:off x="442848" y="865095"/>
            <a:ext cx="2966488" cy="1022822"/>
          </a:xfrm>
          <a:prstGeom prst="wedgeEllipseCallout">
            <a:avLst>
              <a:gd name="adj1" fmla="val 74738"/>
              <a:gd name="adj2" fmla="val 9421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private $</a:t>
            </a:r>
            <a:r>
              <a:rPr lang="en-US" sz="2000" b="1" dirty="0" err="1" smtClean="0">
                <a:solidFill>
                  <a:srgbClr val="FFFFFF"/>
                </a:solidFill>
                <a:latin typeface="Courier New"/>
                <a:cs typeface="Courier New"/>
              </a:rPr>
              <a:t>secretWish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lang="en-US" sz="2000" b="1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663625" y="3822797"/>
            <a:ext cx="797947" cy="1085118"/>
            <a:chOff x="4134566" y="2599234"/>
            <a:chExt cx="797947" cy="1085118"/>
          </a:xfrm>
        </p:grpSpPr>
        <p:sp>
          <p:nvSpPr>
            <p:cNvPr id="26" name="Freeform 25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Freeform 28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44374" y="5068769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autobot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3" name="Oval Callout 32"/>
          <p:cNvSpPr/>
          <p:nvPr/>
        </p:nvSpPr>
        <p:spPr>
          <a:xfrm>
            <a:off x="591578" y="3641261"/>
            <a:ext cx="2966488" cy="1370298"/>
          </a:xfrm>
          <a:prstGeom prst="wedgeEllipseCallout">
            <a:avLst>
              <a:gd name="adj1" fmla="val 65482"/>
              <a:gd name="adj2" fmla="val -512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 don’t have or see that.</a:t>
            </a:r>
            <a:endParaRPr lang="en-US" sz="20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685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177317" y="3822797"/>
            <a:ext cx="797947" cy="1085118"/>
            <a:chOff x="4134566" y="2599234"/>
            <a:chExt cx="797947" cy="1085118"/>
          </a:xfrm>
        </p:grpSpPr>
        <p:sp>
          <p:nvSpPr>
            <p:cNvPr id="6" name="Freeform 5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77317" y="1116599"/>
            <a:ext cx="797947" cy="1085118"/>
            <a:chOff x="4134566" y="2599234"/>
            <a:chExt cx="797947" cy="1085118"/>
          </a:xfrm>
        </p:grpSpPr>
        <p:sp>
          <p:nvSpPr>
            <p:cNvPr id="11" name="Freeform 10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 13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558066" y="2311266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housebot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58066" y="5068769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Vacuumbot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576290" y="2680598"/>
            <a:ext cx="0" cy="1011493"/>
          </a:xfrm>
          <a:prstGeom prst="straightConnector1">
            <a:avLst/>
          </a:prstGeom>
          <a:ln>
            <a:solidFill>
              <a:srgbClr val="CAC9FF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Callout 23"/>
          <p:cNvSpPr/>
          <p:nvPr/>
        </p:nvSpPr>
        <p:spPr>
          <a:xfrm>
            <a:off x="442848" y="865095"/>
            <a:ext cx="2966488" cy="1022822"/>
          </a:xfrm>
          <a:prstGeom prst="wedgeEllipseCallout">
            <a:avLst>
              <a:gd name="adj1" fmla="val 74738"/>
              <a:gd name="adj2" fmla="val 9421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private $</a:t>
            </a:r>
            <a:r>
              <a:rPr lang="en-US" sz="2000" b="1" dirty="0" err="1" smtClean="0">
                <a:solidFill>
                  <a:srgbClr val="FFFFFF"/>
                </a:solidFill>
                <a:latin typeface="Courier New"/>
                <a:cs typeface="Courier New"/>
              </a:rPr>
              <a:t>secretWish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lang="en-US" sz="2000" b="1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663625" y="3822797"/>
            <a:ext cx="797947" cy="1085118"/>
            <a:chOff x="4134566" y="2599234"/>
            <a:chExt cx="797947" cy="1085118"/>
          </a:xfrm>
        </p:grpSpPr>
        <p:sp>
          <p:nvSpPr>
            <p:cNvPr id="26" name="Freeform 25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Freeform 28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44374" y="5068769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autobot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3" name="Oval Callout 32"/>
          <p:cNvSpPr/>
          <p:nvPr/>
        </p:nvSpPr>
        <p:spPr>
          <a:xfrm>
            <a:off x="591578" y="3641261"/>
            <a:ext cx="2966488" cy="1370298"/>
          </a:xfrm>
          <a:prstGeom prst="wedgeEllipseCallout">
            <a:avLst>
              <a:gd name="adj1" fmla="val 65482"/>
              <a:gd name="adj2" fmla="val -512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 don’t have or see that.</a:t>
            </a:r>
            <a:endParaRPr lang="en-US" sz="20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2" name="Oval Callout 41"/>
          <p:cNvSpPr/>
          <p:nvPr/>
        </p:nvSpPr>
        <p:spPr>
          <a:xfrm>
            <a:off x="6044375" y="1979452"/>
            <a:ext cx="2742102" cy="1512156"/>
          </a:xfrm>
          <a:prstGeom prst="wedgeEllipseCallout">
            <a:avLst>
              <a:gd name="adj1" fmla="val -6063"/>
              <a:gd name="adj2" fmla="val 6420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Me either.</a:t>
            </a:r>
            <a:endParaRPr lang="en-US" sz="20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452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177317" y="3822797"/>
            <a:ext cx="797947" cy="1085118"/>
            <a:chOff x="4134566" y="2599234"/>
            <a:chExt cx="797947" cy="1085118"/>
          </a:xfrm>
        </p:grpSpPr>
        <p:sp>
          <p:nvSpPr>
            <p:cNvPr id="6" name="Freeform 5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77317" y="1116599"/>
            <a:ext cx="797947" cy="1085118"/>
            <a:chOff x="4134566" y="2599234"/>
            <a:chExt cx="797947" cy="1085118"/>
          </a:xfrm>
        </p:grpSpPr>
        <p:sp>
          <p:nvSpPr>
            <p:cNvPr id="11" name="Freeform 10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 13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558066" y="2311266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housebot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58066" y="5068769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Vacuumbot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576290" y="2680598"/>
            <a:ext cx="0" cy="1011493"/>
          </a:xfrm>
          <a:prstGeom prst="straightConnector1">
            <a:avLst/>
          </a:prstGeom>
          <a:ln>
            <a:solidFill>
              <a:srgbClr val="CAC9FF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Callout 23"/>
          <p:cNvSpPr/>
          <p:nvPr/>
        </p:nvSpPr>
        <p:spPr>
          <a:xfrm>
            <a:off x="442848" y="865095"/>
            <a:ext cx="2966488" cy="1022822"/>
          </a:xfrm>
          <a:prstGeom prst="wedgeEllipseCallout">
            <a:avLst>
              <a:gd name="adj1" fmla="val 74738"/>
              <a:gd name="adj2" fmla="val 9421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 err="1" smtClean="0">
                <a:solidFill>
                  <a:srgbClr val="FFFFFF"/>
                </a:solidFill>
                <a:latin typeface="Courier New"/>
                <a:cs typeface="Courier New"/>
              </a:rPr>
              <a:t>protected$isOn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lang="en-US" sz="2000" b="1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663625" y="3822797"/>
            <a:ext cx="797947" cy="1085118"/>
            <a:chOff x="4134566" y="2599234"/>
            <a:chExt cx="797947" cy="1085118"/>
          </a:xfrm>
        </p:grpSpPr>
        <p:sp>
          <p:nvSpPr>
            <p:cNvPr id="26" name="Freeform 25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Freeform 28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44374" y="5068769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autobot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577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177317" y="3822797"/>
            <a:ext cx="797947" cy="1085118"/>
            <a:chOff x="4134566" y="2599234"/>
            <a:chExt cx="797947" cy="1085118"/>
          </a:xfrm>
        </p:grpSpPr>
        <p:sp>
          <p:nvSpPr>
            <p:cNvPr id="6" name="Freeform 5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77317" y="1116599"/>
            <a:ext cx="797947" cy="1085118"/>
            <a:chOff x="4134566" y="2599234"/>
            <a:chExt cx="797947" cy="1085118"/>
          </a:xfrm>
        </p:grpSpPr>
        <p:sp>
          <p:nvSpPr>
            <p:cNvPr id="11" name="Freeform 10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 13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558066" y="2311266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housebot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58066" y="5068769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Vacuumbot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576290" y="2680598"/>
            <a:ext cx="0" cy="1011493"/>
          </a:xfrm>
          <a:prstGeom prst="straightConnector1">
            <a:avLst/>
          </a:prstGeom>
          <a:ln>
            <a:solidFill>
              <a:srgbClr val="CAC9FF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Callout 23"/>
          <p:cNvSpPr/>
          <p:nvPr/>
        </p:nvSpPr>
        <p:spPr>
          <a:xfrm>
            <a:off x="442848" y="865095"/>
            <a:ext cx="2966488" cy="1022822"/>
          </a:xfrm>
          <a:prstGeom prst="wedgeEllipseCallout">
            <a:avLst>
              <a:gd name="adj1" fmla="val 74738"/>
              <a:gd name="adj2" fmla="val 9421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 err="1" smtClean="0">
                <a:solidFill>
                  <a:srgbClr val="FFFFFF"/>
                </a:solidFill>
                <a:latin typeface="Courier New"/>
                <a:cs typeface="Courier New"/>
              </a:rPr>
              <a:t>protected$isOn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lang="en-US" sz="2000" b="1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663625" y="3822797"/>
            <a:ext cx="797947" cy="1085118"/>
            <a:chOff x="4134566" y="2599234"/>
            <a:chExt cx="797947" cy="1085118"/>
          </a:xfrm>
        </p:grpSpPr>
        <p:sp>
          <p:nvSpPr>
            <p:cNvPr id="26" name="Freeform 25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Freeform 28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44374" y="5068769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autobot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3" name="Oval Callout 32"/>
          <p:cNvSpPr/>
          <p:nvPr/>
        </p:nvSpPr>
        <p:spPr>
          <a:xfrm>
            <a:off x="591578" y="3641261"/>
            <a:ext cx="2966488" cy="1370298"/>
          </a:xfrm>
          <a:prstGeom prst="wedgeEllipseCallout">
            <a:avLst>
              <a:gd name="adj1" fmla="val 65482"/>
              <a:gd name="adj2" fmla="val -512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 have an 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$</a:t>
            </a:r>
            <a:r>
              <a:rPr lang="en-US" sz="2000" b="1" dirty="0" err="1" smtClean="0">
                <a:solidFill>
                  <a:srgbClr val="FFFFFF"/>
                </a:solidFill>
                <a:latin typeface="Courier New"/>
                <a:cs typeface="Courier New"/>
              </a:rPr>
              <a:t>isOn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too.</a:t>
            </a:r>
            <a:endParaRPr lang="en-US" sz="20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715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177317" y="3822797"/>
            <a:ext cx="797947" cy="1085118"/>
            <a:chOff x="4134566" y="2599234"/>
            <a:chExt cx="797947" cy="1085118"/>
          </a:xfrm>
        </p:grpSpPr>
        <p:sp>
          <p:nvSpPr>
            <p:cNvPr id="6" name="Freeform 5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77317" y="1116599"/>
            <a:ext cx="797947" cy="1085118"/>
            <a:chOff x="4134566" y="2599234"/>
            <a:chExt cx="797947" cy="1085118"/>
          </a:xfrm>
        </p:grpSpPr>
        <p:sp>
          <p:nvSpPr>
            <p:cNvPr id="11" name="Freeform 10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 13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558066" y="2311266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housebot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58066" y="5068769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Vacuumbot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576290" y="2680598"/>
            <a:ext cx="0" cy="1011493"/>
          </a:xfrm>
          <a:prstGeom prst="straightConnector1">
            <a:avLst/>
          </a:prstGeom>
          <a:ln>
            <a:solidFill>
              <a:srgbClr val="CAC9FF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Callout 23"/>
          <p:cNvSpPr/>
          <p:nvPr/>
        </p:nvSpPr>
        <p:spPr>
          <a:xfrm>
            <a:off x="442848" y="865095"/>
            <a:ext cx="2966488" cy="1022822"/>
          </a:xfrm>
          <a:prstGeom prst="wedgeEllipseCallout">
            <a:avLst>
              <a:gd name="adj1" fmla="val 74738"/>
              <a:gd name="adj2" fmla="val 9421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 err="1" smtClean="0">
                <a:solidFill>
                  <a:srgbClr val="FFFFFF"/>
                </a:solidFill>
                <a:latin typeface="Courier New"/>
                <a:cs typeface="Courier New"/>
              </a:rPr>
              <a:t>protected$isOn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lang="en-US" sz="2000" b="1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663625" y="3822797"/>
            <a:ext cx="797947" cy="1085118"/>
            <a:chOff x="4134566" y="2599234"/>
            <a:chExt cx="797947" cy="1085118"/>
          </a:xfrm>
        </p:grpSpPr>
        <p:sp>
          <p:nvSpPr>
            <p:cNvPr id="26" name="Freeform 25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Freeform 28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44374" y="5068769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autobot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3" name="Oval Callout 32"/>
          <p:cNvSpPr/>
          <p:nvPr/>
        </p:nvSpPr>
        <p:spPr>
          <a:xfrm>
            <a:off x="591578" y="3641261"/>
            <a:ext cx="2966488" cy="1370298"/>
          </a:xfrm>
          <a:prstGeom prst="wedgeEllipseCallout">
            <a:avLst>
              <a:gd name="adj1" fmla="val 65482"/>
              <a:gd name="adj2" fmla="val -512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 have an 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$</a:t>
            </a:r>
            <a:r>
              <a:rPr lang="en-US" sz="2000" b="1" dirty="0" err="1" smtClean="0">
                <a:solidFill>
                  <a:srgbClr val="FFFFFF"/>
                </a:solidFill>
                <a:latin typeface="Courier New"/>
                <a:cs typeface="Courier New"/>
              </a:rPr>
              <a:t>isOn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too.</a:t>
            </a:r>
            <a:endParaRPr lang="en-US" sz="20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2" name="Oval Callout 41"/>
          <p:cNvSpPr/>
          <p:nvPr/>
        </p:nvSpPr>
        <p:spPr>
          <a:xfrm>
            <a:off x="6044375" y="1979452"/>
            <a:ext cx="2742102" cy="1512156"/>
          </a:xfrm>
          <a:prstGeom prst="wedgeEllipseCallout">
            <a:avLst>
              <a:gd name="adj1" fmla="val -6063"/>
              <a:gd name="adj2" fmla="val 6420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What are you talking about!?</a:t>
            </a:r>
            <a:endParaRPr lang="en-US" sz="20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6760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53689" y="2700292"/>
            <a:ext cx="3247184" cy="6178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Courier New"/>
                <a:cs typeface="Courier New"/>
              </a:rPr>
              <a:t>Robot</a:t>
            </a:r>
            <a:endParaRPr lang="en-US" sz="24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53689" y="3318156"/>
            <a:ext cx="3247184" cy="8581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myVariable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: string</a:t>
            </a:r>
            <a:endParaRPr lang="en-US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5" name="Can 4"/>
          <p:cNvSpPr/>
          <p:nvPr/>
        </p:nvSpPr>
        <p:spPr>
          <a:xfrm>
            <a:off x="6797770" y="5876080"/>
            <a:ext cx="1201276" cy="513375"/>
          </a:xfrm>
          <a:prstGeom prst="can">
            <a:avLst>
              <a:gd name="adj" fmla="val 50000"/>
            </a:avLst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6795791" y="6171469"/>
            <a:ext cx="512535" cy="208642"/>
          </a:xfrm>
          <a:custGeom>
            <a:avLst/>
            <a:gdLst>
              <a:gd name="connsiteX0" fmla="*/ 0 w 512535"/>
              <a:gd name="connsiteY0" fmla="*/ 0 h 208642"/>
              <a:gd name="connsiteX1" fmla="*/ 512535 w 512535"/>
              <a:gd name="connsiteY1" fmla="*/ 95250 h 208642"/>
              <a:gd name="connsiteX2" fmla="*/ 512535 w 512535"/>
              <a:gd name="connsiteY2" fmla="*/ 208642 h 208642"/>
              <a:gd name="connsiteX3" fmla="*/ 512535 w 512535"/>
              <a:gd name="connsiteY3" fmla="*/ 208642 h 208642"/>
              <a:gd name="connsiteX4" fmla="*/ 512535 w 512535"/>
              <a:gd name="connsiteY4" fmla="*/ 208642 h 208642"/>
              <a:gd name="connsiteX0" fmla="*/ 0 w 512535"/>
              <a:gd name="connsiteY0" fmla="*/ 0 h 208642"/>
              <a:gd name="connsiteX1" fmla="*/ 512535 w 512535"/>
              <a:gd name="connsiteY1" fmla="*/ 95250 h 208642"/>
              <a:gd name="connsiteX2" fmla="*/ 512535 w 512535"/>
              <a:gd name="connsiteY2" fmla="*/ 208642 h 208642"/>
              <a:gd name="connsiteX3" fmla="*/ 512535 w 512535"/>
              <a:gd name="connsiteY3" fmla="*/ 208642 h 208642"/>
              <a:gd name="connsiteX4" fmla="*/ 512535 w 512535"/>
              <a:gd name="connsiteY4" fmla="*/ 208642 h 208642"/>
              <a:gd name="connsiteX0" fmla="*/ 0 w 512535"/>
              <a:gd name="connsiteY0" fmla="*/ 0 h 208642"/>
              <a:gd name="connsiteX1" fmla="*/ 512535 w 512535"/>
              <a:gd name="connsiteY1" fmla="*/ 95250 h 208642"/>
              <a:gd name="connsiteX2" fmla="*/ 512535 w 512535"/>
              <a:gd name="connsiteY2" fmla="*/ 208642 h 208642"/>
              <a:gd name="connsiteX3" fmla="*/ 512535 w 512535"/>
              <a:gd name="connsiteY3" fmla="*/ 208642 h 208642"/>
              <a:gd name="connsiteX4" fmla="*/ 512535 w 512535"/>
              <a:gd name="connsiteY4" fmla="*/ 208642 h 208642"/>
              <a:gd name="connsiteX0" fmla="*/ 0 w 512535"/>
              <a:gd name="connsiteY0" fmla="*/ 0 h 208642"/>
              <a:gd name="connsiteX1" fmla="*/ 512535 w 512535"/>
              <a:gd name="connsiteY1" fmla="*/ 95250 h 208642"/>
              <a:gd name="connsiteX2" fmla="*/ 512535 w 512535"/>
              <a:gd name="connsiteY2" fmla="*/ 208642 h 208642"/>
              <a:gd name="connsiteX3" fmla="*/ 512535 w 512535"/>
              <a:gd name="connsiteY3" fmla="*/ 208642 h 208642"/>
              <a:gd name="connsiteX4" fmla="*/ 512535 w 512535"/>
              <a:gd name="connsiteY4" fmla="*/ 208642 h 208642"/>
              <a:gd name="connsiteX0" fmla="*/ 0 w 512535"/>
              <a:gd name="connsiteY0" fmla="*/ 0 h 208642"/>
              <a:gd name="connsiteX1" fmla="*/ 512535 w 512535"/>
              <a:gd name="connsiteY1" fmla="*/ 95250 h 208642"/>
              <a:gd name="connsiteX2" fmla="*/ 512535 w 512535"/>
              <a:gd name="connsiteY2" fmla="*/ 208642 h 208642"/>
              <a:gd name="connsiteX3" fmla="*/ 512535 w 512535"/>
              <a:gd name="connsiteY3" fmla="*/ 208642 h 208642"/>
              <a:gd name="connsiteX4" fmla="*/ 512535 w 512535"/>
              <a:gd name="connsiteY4" fmla="*/ 208642 h 208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2535" h="208642">
                <a:moveTo>
                  <a:pt x="0" y="0"/>
                </a:moveTo>
                <a:cubicBezTo>
                  <a:pt x="116417" y="72571"/>
                  <a:pt x="328083" y="104322"/>
                  <a:pt x="512535" y="95250"/>
                </a:cubicBezTo>
                <a:lnTo>
                  <a:pt x="512535" y="208642"/>
                </a:lnTo>
                <a:lnTo>
                  <a:pt x="512535" y="208642"/>
                </a:lnTo>
                <a:lnTo>
                  <a:pt x="512535" y="208642"/>
                </a:lnTo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362755" y="6130647"/>
            <a:ext cx="353786" cy="34925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1445972"/>
            <a:ext cx="9144000" cy="396605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8476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11771" y="2382064"/>
            <a:ext cx="3120458" cy="9017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60000"/>
              </a:lnSpc>
            </a:pPr>
            <a:r>
              <a:rPr lang="en-US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myVariable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 : string</a:t>
            </a:r>
          </a:p>
          <a:p>
            <a:pPr algn="ctr">
              <a:lnSpc>
                <a:spcPct val="60000"/>
              </a:lnSpc>
            </a:pPr>
            <a:endParaRPr lang="en-US" b="1" dirty="0" smtClean="0">
              <a:solidFill>
                <a:schemeClr val="bg1"/>
              </a:solidFill>
              <a:latin typeface="Courier New"/>
              <a:cs typeface="Courier New"/>
            </a:endParaRPr>
          </a:p>
          <a:p>
            <a:pPr algn="ctr">
              <a:lnSpc>
                <a:spcPct val="60000"/>
              </a:lnSpc>
            </a:pPr>
            <a:r>
              <a:rPr lang="en-US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powerCell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 : Battery</a:t>
            </a:r>
            <a:endParaRPr lang="en-US" sz="24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73052" y="4475936"/>
            <a:ext cx="3397896" cy="6178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Courier New"/>
                <a:cs typeface="Courier New"/>
              </a:rPr>
              <a:t>Battery</a:t>
            </a:r>
            <a:endParaRPr lang="en-US" sz="24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23472" y="2651362"/>
            <a:ext cx="676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0..1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1453124"/>
            <a:ext cx="9144000" cy="395175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iamond 3"/>
          <p:cNvSpPr/>
          <p:nvPr/>
        </p:nvSpPr>
        <p:spPr>
          <a:xfrm>
            <a:off x="2565536" y="2793809"/>
            <a:ext cx="446235" cy="446235"/>
          </a:xfrm>
          <a:prstGeom prst="diamond">
            <a:avLst/>
          </a:prstGeom>
          <a:ln>
            <a:solidFill>
              <a:srgbClr val="CAC9FF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11771" y="1744973"/>
            <a:ext cx="3120458" cy="6178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Courier New"/>
                <a:cs typeface="Courier New"/>
              </a:rPr>
              <a:t>Robot</a:t>
            </a:r>
            <a:endParaRPr lang="en-US" sz="24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cxnSp>
        <p:nvCxnSpPr>
          <p:cNvPr id="10" name="Elbow Connector 9"/>
          <p:cNvCxnSpPr>
            <a:stCxn id="3" idx="0"/>
            <a:endCxn id="4" idx="1"/>
          </p:cNvCxnSpPr>
          <p:nvPr/>
        </p:nvCxnSpPr>
        <p:spPr>
          <a:xfrm rot="16200000" flipV="1">
            <a:off x="2839264" y="2743200"/>
            <a:ext cx="1459009" cy="2006464"/>
          </a:xfrm>
          <a:prstGeom prst="bentConnector4">
            <a:avLst>
              <a:gd name="adj1" fmla="val 42354"/>
              <a:gd name="adj2" fmla="val 111393"/>
            </a:avLst>
          </a:prstGeom>
          <a:ln>
            <a:solidFill>
              <a:srgbClr val="CAC9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8423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05413" y="2839742"/>
            <a:ext cx="4333174" cy="9017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60000"/>
              </a:lnSpc>
            </a:pPr>
            <a:r>
              <a:rPr lang="en-US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myVariable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 : string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1453124"/>
            <a:ext cx="9144000" cy="395175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405413" y="2202651"/>
            <a:ext cx="4333174" cy="6178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Courier New"/>
                <a:cs typeface="Courier New"/>
              </a:rPr>
              <a:t>Robot</a:t>
            </a:r>
            <a:endParaRPr lang="en-US" sz="24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405413" y="3745164"/>
            <a:ext cx="4333174" cy="9017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60000"/>
              </a:lnSpc>
            </a:pPr>
            <a:r>
              <a:rPr lang="en-US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myMethod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(</a:t>
            </a:r>
            <a:r>
              <a:rPr lang="en-US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param:string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) : </a:t>
            </a:r>
            <a:r>
              <a:rPr lang="en-US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int</a:t>
            </a:r>
            <a:endParaRPr lang="en-US" sz="24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17219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Shape 220"/>
          <p:cNvPicPr preferRelativeResize="0"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581049" y="3750985"/>
            <a:ext cx="1347788" cy="458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0198" y="850699"/>
            <a:ext cx="2766002" cy="4747616"/>
          </a:xfrm>
          <a:prstGeom prst="rect">
            <a:avLst/>
          </a:prstGeom>
          <a:effectLst/>
        </p:spPr>
      </p:pic>
      <p:sp>
        <p:nvSpPr>
          <p:cNvPr id="6" name="Oval 5"/>
          <p:cNvSpPr/>
          <p:nvPr/>
        </p:nvSpPr>
        <p:spPr>
          <a:xfrm>
            <a:off x="356079" y="2899222"/>
            <a:ext cx="1805887" cy="1805887"/>
          </a:xfrm>
          <a:prstGeom prst="ellipse">
            <a:avLst/>
          </a:prstGeom>
          <a:noFill/>
          <a:ln>
            <a:solidFill>
              <a:srgbClr val="FB959F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Drupal Developer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29562" y="5553102"/>
            <a:ext cx="3728678" cy="73866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B959F"/>
                </a:solidFill>
                <a:latin typeface="Anime Ace 2.0 BB"/>
                <a:cs typeface="Anime Ace 2.0 BB"/>
              </a:rPr>
              <a:t>@</a:t>
            </a:r>
            <a:r>
              <a:rPr lang="en-US" sz="2400" dirty="0" err="1" smtClean="0">
                <a:solidFill>
                  <a:srgbClr val="FB959F"/>
                </a:solidFill>
                <a:latin typeface="Anime Ace 2.0 BB"/>
                <a:cs typeface="Anime Ace 2.0 BB"/>
              </a:rPr>
              <a:t>socketwench</a:t>
            </a:r>
            <a:endParaRPr lang="en-US" sz="2400" dirty="0" smtClean="0">
              <a:solidFill>
                <a:srgbClr val="FB959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Tess Flynn</a:t>
            </a:r>
            <a:endParaRPr lang="en-US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cxnSp>
        <p:nvCxnSpPr>
          <p:cNvPr id="43" name="Curved Connector 42"/>
          <p:cNvCxnSpPr>
            <a:stCxn id="6" idx="6"/>
          </p:cNvCxnSpPr>
          <p:nvPr/>
        </p:nvCxnSpPr>
        <p:spPr>
          <a:xfrm flipV="1">
            <a:off x="2161966" y="2647946"/>
            <a:ext cx="1198232" cy="1154220"/>
          </a:xfrm>
          <a:prstGeom prst="curvedConnector3">
            <a:avLst/>
          </a:prstGeom>
          <a:ln>
            <a:solidFill>
              <a:srgbClr val="FB959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0" y="0"/>
            <a:ext cx="9144000" cy="645458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494914" y="3061716"/>
            <a:ext cx="1805887" cy="1805887"/>
          </a:xfrm>
          <a:prstGeom prst="ellipse">
            <a:avLst/>
          </a:prstGeom>
          <a:noFill/>
          <a:ln>
            <a:solidFill>
              <a:srgbClr val="FB959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Module Maintainer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73963" y="3641813"/>
            <a:ext cx="1023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Flag Friend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73962" y="2650337"/>
            <a:ext cx="849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Flag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73963" y="4867603"/>
            <a:ext cx="1344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Examples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cxnSp>
        <p:nvCxnSpPr>
          <p:cNvPr id="23" name="Straight Connector 22"/>
          <p:cNvCxnSpPr>
            <a:stCxn id="20" idx="1"/>
            <a:endCxn id="18" idx="7"/>
          </p:cNvCxnSpPr>
          <p:nvPr/>
        </p:nvCxnSpPr>
        <p:spPr>
          <a:xfrm flipH="1">
            <a:off x="7036335" y="2804226"/>
            <a:ext cx="637627" cy="521956"/>
          </a:xfrm>
          <a:prstGeom prst="line">
            <a:avLst/>
          </a:prstGeom>
          <a:ln w="3175" cmpd="sng">
            <a:solidFill>
              <a:srgbClr val="FB959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9" idx="1"/>
            <a:endCxn id="18" idx="6"/>
          </p:cNvCxnSpPr>
          <p:nvPr/>
        </p:nvCxnSpPr>
        <p:spPr>
          <a:xfrm flipH="1">
            <a:off x="7300801" y="3903423"/>
            <a:ext cx="373162" cy="61237"/>
          </a:xfrm>
          <a:prstGeom prst="line">
            <a:avLst/>
          </a:prstGeom>
          <a:ln w="3175" cmpd="sng">
            <a:solidFill>
              <a:srgbClr val="FB959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1"/>
            <a:endCxn id="18" idx="5"/>
          </p:cNvCxnSpPr>
          <p:nvPr/>
        </p:nvCxnSpPr>
        <p:spPr>
          <a:xfrm flipH="1" flipV="1">
            <a:off x="7036335" y="4603137"/>
            <a:ext cx="637628" cy="418355"/>
          </a:xfrm>
          <a:prstGeom prst="line">
            <a:avLst/>
          </a:prstGeom>
          <a:ln w="3175" cmpd="sng">
            <a:solidFill>
              <a:srgbClr val="FB959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8" idx="2"/>
          </p:cNvCxnSpPr>
          <p:nvPr/>
        </p:nvCxnSpPr>
        <p:spPr>
          <a:xfrm rot="10800000">
            <a:off x="4771878" y="3061716"/>
            <a:ext cx="723036" cy="902944"/>
          </a:xfrm>
          <a:prstGeom prst="curvedConnector2">
            <a:avLst/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Callout 16"/>
          <p:cNvSpPr/>
          <p:nvPr/>
        </p:nvSpPr>
        <p:spPr>
          <a:xfrm>
            <a:off x="769040" y="198066"/>
            <a:ext cx="2749899" cy="1666076"/>
          </a:xfrm>
          <a:prstGeom prst="wedgeEllipseCallout">
            <a:avLst>
              <a:gd name="adj1" fmla="val 41499"/>
              <a:gd name="adj2" fmla="val 58304"/>
            </a:avLst>
          </a:prstGeom>
          <a:noFill/>
          <a:ln>
            <a:solidFill>
              <a:srgbClr val="FB959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That’s wench, not wrench.</a:t>
            </a:r>
            <a:endParaRPr lang="en-US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7820253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1380132" y="2904095"/>
            <a:ext cx="1049810" cy="1049810"/>
            <a:chOff x="1380132" y="2599233"/>
            <a:chExt cx="1049810" cy="1049810"/>
          </a:xfrm>
        </p:grpSpPr>
        <p:sp>
          <p:nvSpPr>
            <p:cNvPr id="6" name="Folded Corner 5"/>
            <p:cNvSpPr/>
            <p:nvPr/>
          </p:nvSpPr>
          <p:spPr>
            <a:xfrm>
              <a:off x="1380132" y="2599233"/>
              <a:ext cx="1049810" cy="1049810"/>
            </a:xfrm>
            <a:prstGeom prst="foldedCorner">
              <a:avLst>
                <a:gd name="adj" fmla="val 23720"/>
              </a:avLst>
            </a:prstGeom>
            <a:ln>
              <a:solidFill>
                <a:srgbClr val="CAC9F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>
              <a:stCxn id="11" idx="3"/>
            </p:cNvCxnSpPr>
            <p:nvPr/>
          </p:nvCxnSpPr>
          <p:spPr>
            <a:xfrm>
              <a:off x="2071708" y="2869538"/>
              <a:ext cx="128610" cy="1050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11" idx="1"/>
            </p:cNvCxnSpPr>
            <p:nvPr/>
          </p:nvCxnSpPr>
          <p:spPr>
            <a:xfrm flipH="1">
              <a:off x="1612980" y="2869538"/>
              <a:ext cx="127672" cy="1050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1484784" y="2728251"/>
              <a:ext cx="10577" cy="617551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1632916" y="3461766"/>
              <a:ext cx="547464" cy="0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1740652" y="2728251"/>
              <a:ext cx="331056" cy="282574"/>
            </a:xfrm>
            <a:prstGeom prst="rect">
              <a:avLst/>
            </a:prstGeom>
            <a:noFill/>
            <a:ln w="19050" cmpd="sng">
              <a:solidFill>
                <a:srgbClr val="CAC9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Snip Same Side Corner Rectangle 132"/>
            <p:cNvSpPr/>
            <p:nvPr/>
          </p:nvSpPr>
          <p:spPr>
            <a:xfrm>
              <a:off x="1612980" y="3072336"/>
              <a:ext cx="587338" cy="276641"/>
            </a:xfrm>
            <a:custGeom>
              <a:avLst/>
              <a:gdLst>
                <a:gd name="connsiteX0" fmla="*/ 49055 w 498438"/>
                <a:gd name="connsiteY0" fmla="*/ 0 h 294324"/>
                <a:gd name="connsiteX1" fmla="*/ 449383 w 498438"/>
                <a:gd name="connsiteY1" fmla="*/ 0 h 294324"/>
                <a:gd name="connsiteX2" fmla="*/ 498438 w 498438"/>
                <a:gd name="connsiteY2" fmla="*/ 49055 h 294324"/>
                <a:gd name="connsiteX3" fmla="*/ 498438 w 498438"/>
                <a:gd name="connsiteY3" fmla="*/ 294324 h 294324"/>
                <a:gd name="connsiteX4" fmla="*/ 498438 w 498438"/>
                <a:gd name="connsiteY4" fmla="*/ 294324 h 294324"/>
                <a:gd name="connsiteX5" fmla="*/ 0 w 498438"/>
                <a:gd name="connsiteY5" fmla="*/ 294324 h 294324"/>
                <a:gd name="connsiteX6" fmla="*/ 0 w 498438"/>
                <a:gd name="connsiteY6" fmla="*/ 294324 h 294324"/>
                <a:gd name="connsiteX7" fmla="*/ 0 w 498438"/>
                <a:gd name="connsiteY7" fmla="*/ 49055 h 294324"/>
                <a:gd name="connsiteX8" fmla="*/ 49055 w 498438"/>
                <a:gd name="connsiteY8" fmla="*/ 0 h 294324"/>
                <a:gd name="connsiteX0" fmla="*/ 49055 w 527013"/>
                <a:gd name="connsiteY0" fmla="*/ 0 h 297499"/>
                <a:gd name="connsiteX1" fmla="*/ 449383 w 527013"/>
                <a:gd name="connsiteY1" fmla="*/ 0 h 297499"/>
                <a:gd name="connsiteX2" fmla="*/ 498438 w 527013"/>
                <a:gd name="connsiteY2" fmla="*/ 49055 h 297499"/>
                <a:gd name="connsiteX3" fmla="*/ 498438 w 527013"/>
                <a:gd name="connsiteY3" fmla="*/ 294324 h 297499"/>
                <a:gd name="connsiteX4" fmla="*/ 527013 w 527013"/>
                <a:gd name="connsiteY4" fmla="*/ 297499 h 297499"/>
                <a:gd name="connsiteX5" fmla="*/ 0 w 527013"/>
                <a:gd name="connsiteY5" fmla="*/ 294324 h 297499"/>
                <a:gd name="connsiteX6" fmla="*/ 0 w 527013"/>
                <a:gd name="connsiteY6" fmla="*/ 294324 h 297499"/>
                <a:gd name="connsiteX7" fmla="*/ 0 w 527013"/>
                <a:gd name="connsiteY7" fmla="*/ 49055 h 297499"/>
                <a:gd name="connsiteX8" fmla="*/ 49055 w 527013"/>
                <a:gd name="connsiteY8" fmla="*/ 0 h 297499"/>
                <a:gd name="connsiteX0" fmla="*/ 49055 w 527013"/>
                <a:gd name="connsiteY0" fmla="*/ 0 h 297499"/>
                <a:gd name="connsiteX1" fmla="*/ 449383 w 527013"/>
                <a:gd name="connsiteY1" fmla="*/ 0 h 297499"/>
                <a:gd name="connsiteX2" fmla="*/ 498438 w 527013"/>
                <a:gd name="connsiteY2" fmla="*/ 49055 h 297499"/>
                <a:gd name="connsiteX3" fmla="*/ 527013 w 527013"/>
                <a:gd name="connsiteY3" fmla="*/ 297499 h 297499"/>
                <a:gd name="connsiteX4" fmla="*/ 0 w 527013"/>
                <a:gd name="connsiteY4" fmla="*/ 294324 h 297499"/>
                <a:gd name="connsiteX5" fmla="*/ 0 w 527013"/>
                <a:gd name="connsiteY5" fmla="*/ 294324 h 297499"/>
                <a:gd name="connsiteX6" fmla="*/ 0 w 527013"/>
                <a:gd name="connsiteY6" fmla="*/ 49055 h 297499"/>
                <a:gd name="connsiteX7" fmla="*/ 49055 w 527013"/>
                <a:gd name="connsiteY7" fmla="*/ 0 h 297499"/>
                <a:gd name="connsiteX0" fmla="*/ 93505 w 571463"/>
                <a:gd name="connsiteY0" fmla="*/ 0 h 297499"/>
                <a:gd name="connsiteX1" fmla="*/ 493833 w 571463"/>
                <a:gd name="connsiteY1" fmla="*/ 0 h 297499"/>
                <a:gd name="connsiteX2" fmla="*/ 542888 w 571463"/>
                <a:gd name="connsiteY2" fmla="*/ 49055 h 297499"/>
                <a:gd name="connsiteX3" fmla="*/ 571463 w 571463"/>
                <a:gd name="connsiteY3" fmla="*/ 297499 h 297499"/>
                <a:gd name="connsiteX4" fmla="*/ 44450 w 571463"/>
                <a:gd name="connsiteY4" fmla="*/ 294324 h 297499"/>
                <a:gd name="connsiteX5" fmla="*/ 0 w 571463"/>
                <a:gd name="connsiteY5" fmla="*/ 297499 h 297499"/>
                <a:gd name="connsiteX6" fmla="*/ 44450 w 571463"/>
                <a:gd name="connsiteY6" fmla="*/ 49055 h 297499"/>
                <a:gd name="connsiteX7" fmla="*/ 93505 w 571463"/>
                <a:gd name="connsiteY7" fmla="*/ 0 h 297499"/>
                <a:gd name="connsiteX0" fmla="*/ 93505 w 571463"/>
                <a:gd name="connsiteY0" fmla="*/ 4541 h 302040"/>
                <a:gd name="connsiteX1" fmla="*/ 297965 w 571463"/>
                <a:gd name="connsiteY1" fmla="*/ 0 h 302040"/>
                <a:gd name="connsiteX2" fmla="*/ 493833 w 571463"/>
                <a:gd name="connsiteY2" fmla="*/ 4541 h 302040"/>
                <a:gd name="connsiteX3" fmla="*/ 542888 w 571463"/>
                <a:gd name="connsiteY3" fmla="*/ 53596 h 302040"/>
                <a:gd name="connsiteX4" fmla="*/ 571463 w 571463"/>
                <a:gd name="connsiteY4" fmla="*/ 302040 h 302040"/>
                <a:gd name="connsiteX5" fmla="*/ 44450 w 571463"/>
                <a:gd name="connsiteY5" fmla="*/ 298865 h 302040"/>
                <a:gd name="connsiteX6" fmla="*/ 0 w 571463"/>
                <a:gd name="connsiteY6" fmla="*/ 302040 h 302040"/>
                <a:gd name="connsiteX7" fmla="*/ 44450 w 571463"/>
                <a:gd name="connsiteY7" fmla="*/ 53596 h 302040"/>
                <a:gd name="connsiteX8" fmla="*/ 93505 w 571463"/>
                <a:gd name="connsiteY8" fmla="*/ 4541 h 302040"/>
                <a:gd name="connsiteX0" fmla="*/ 93505 w 571463"/>
                <a:gd name="connsiteY0" fmla="*/ 0 h 297499"/>
                <a:gd name="connsiteX1" fmla="*/ 288440 w 571463"/>
                <a:gd name="connsiteY1" fmla="*/ 14509 h 297499"/>
                <a:gd name="connsiteX2" fmla="*/ 493833 w 571463"/>
                <a:gd name="connsiteY2" fmla="*/ 0 h 297499"/>
                <a:gd name="connsiteX3" fmla="*/ 542888 w 571463"/>
                <a:gd name="connsiteY3" fmla="*/ 49055 h 297499"/>
                <a:gd name="connsiteX4" fmla="*/ 571463 w 571463"/>
                <a:gd name="connsiteY4" fmla="*/ 297499 h 297499"/>
                <a:gd name="connsiteX5" fmla="*/ 44450 w 571463"/>
                <a:gd name="connsiteY5" fmla="*/ 294324 h 297499"/>
                <a:gd name="connsiteX6" fmla="*/ 0 w 571463"/>
                <a:gd name="connsiteY6" fmla="*/ 297499 h 297499"/>
                <a:gd name="connsiteX7" fmla="*/ 44450 w 571463"/>
                <a:gd name="connsiteY7" fmla="*/ 49055 h 297499"/>
                <a:gd name="connsiteX8" fmla="*/ 93505 w 571463"/>
                <a:gd name="connsiteY8" fmla="*/ 0 h 297499"/>
                <a:gd name="connsiteX0" fmla="*/ 93505 w 571463"/>
                <a:gd name="connsiteY0" fmla="*/ 0 h 297499"/>
                <a:gd name="connsiteX1" fmla="*/ 288440 w 571463"/>
                <a:gd name="connsiteY1" fmla="*/ 14509 h 297499"/>
                <a:gd name="connsiteX2" fmla="*/ 493833 w 571463"/>
                <a:gd name="connsiteY2" fmla="*/ 0 h 297499"/>
                <a:gd name="connsiteX3" fmla="*/ 542888 w 571463"/>
                <a:gd name="connsiteY3" fmla="*/ 49055 h 297499"/>
                <a:gd name="connsiteX4" fmla="*/ 571463 w 571463"/>
                <a:gd name="connsiteY4" fmla="*/ 297499 h 297499"/>
                <a:gd name="connsiteX5" fmla="*/ 0 w 571463"/>
                <a:gd name="connsiteY5" fmla="*/ 297499 h 297499"/>
                <a:gd name="connsiteX6" fmla="*/ 44450 w 571463"/>
                <a:gd name="connsiteY6" fmla="*/ 49055 h 297499"/>
                <a:gd name="connsiteX7" fmla="*/ 93505 w 571463"/>
                <a:gd name="connsiteY7" fmla="*/ 0 h 297499"/>
                <a:gd name="connsiteX0" fmla="*/ 93505 w 587338"/>
                <a:gd name="connsiteY0" fmla="*/ 0 h 300674"/>
                <a:gd name="connsiteX1" fmla="*/ 288440 w 587338"/>
                <a:gd name="connsiteY1" fmla="*/ 14509 h 300674"/>
                <a:gd name="connsiteX2" fmla="*/ 493833 w 587338"/>
                <a:gd name="connsiteY2" fmla="*/ 0 h 300674"/>
                <a:gd name="connsiteX3" fmla="*/ 542888 w 587338"/>
                <a:gd name="connsiteY3" fmla="*/ 49055 h 300674"/>
                <a:gd name="connsiteX4" fmla="*/ 587338 w 587338"/>
                <a:gd name="connsiteY4" fmla="*/ 300674 h 300674"/>
                <a:gd name="connsiteX5" fmla="*/ 0 w 587338"/>
                <a:gd name="connsiteY5" fmla="*/ 297499 h 300674"/>
                <a:gd name="connsiteX6" fmla="*/ 44450 w 587338"/>
                <a:gd name="connsiteY6" fmla="*/ 49055 h 300674"/>
                <a:gd name="connsiteX7" fmla="*/ 93505 w 587338"/>
                <a:gd name="connsiteY7" fmla="*/ 0 h 300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7338" h="300674">
                  <a:moveTo>
                    <a:pt x="93505" y="0"/>
                  </a:moveTo>
                  <a:lnTo>
                    <a:pt x="288440" y="14509"/>
                  </a:lnTo>
                  <a:lnTo>
                    <a:pt x="493833" y="0"/>
                  </a:lnTo>
                  <a:lnTo>
                    <a:pt x="542888" y="49055"/>
                  </a:lnTo>
                  <a:lnTo>
                    <a:pt x="587338" y="300674"/>
                  </a:lnTo>
                  <a:lnTo>
                    <a:pt x="0" y="297499"/>
                  </a:lnTo>
                  <a:lnTo>
                    <a:pt x="44450" y="49055"/>
                  </a:lnTo>
                  <a:lnTo>
                    <a:pt x="93505" y="0"/>
                  </a:lnTo>
                  <a:close/>
                </a:path>
              </a:pathLst>
            </a:custGeom>
            <a:noFill/>
            <a:ln w="19050" cmpd="sng">
              <a:solidFill>
                <a:srgbClr val="CAC9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1" name="Rectangle 6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9832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4173027" y="2884559"/>
            <a:ext cx="797947" cy="1085118"/>
            <a:chOff x="4134566" y="2599234"/>
            <a:chExt cx="797947" cy="1085118"/>
          </a:xfrm>
        </p:grpSpPr>
        <p:sp>
          <p:nvSpPr>
            <p:cNvPr id="2" name="Freeform 1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Arrow Connector 2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Freeform 4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380132" y="2904095"/>
            <a:ext cx="1049810" cy="1049810"/>
            <a:chOff x="1380132" y="2599233"/>
            <a:chExt cx="1049810" cy="1049810"/>
          </a:xfrm>
        </p:grpSpPr>
        <p:sp>
          <p:nvSpPr>
            <p:cNvPr id="6" name="Folded Corner 5"/>
            <p:cNvSpPr/>
            <p:nvPr/>
          </p:nvSpPr>
          <p:spPr>
            <a:xfrm>
              <a:off x="1380132" y="2599233"/>
              <a:ext cx="1049810" cy="1049810"/>
            </a:xfrm>
            <a:prstGeom prst="foldedCorner">
              <a:avLst>
                <a:gd name="adj" fmla="val 23720"/>
              </a:avLst>
            </a:prstGeom>
            <a:ln>
              <a:solidFill>
                <a:srgbClr val="CAC9F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>
              <a:stCxn id="11" idx="3"/>
            </p:cNvCxnSpPr>
            <p:nvPr/>
          </p:nvCxnSpPr>
          <p:spPr>
            <a:xfrm>
              <a:off x="2071708" y="2869538"/>
              <a:ext cx="128610" cy="1050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11" idx="1"/>
            </p:cNvCxnSpPr>
            <p:nvPr/>
          </p:nvCxnSpPr>
          <p:spPr>
            <a:xfrm flipH="1">
              <a:off x="1612980" y="2869538"/>
              <a:ext cx="127672" cy="1050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1484784" y="2728251"/>
              <a:ext cx="10577" cy="617551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1632916" y="3461766"/>
              <a:ext cx="547464" cy="0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1740652" y="2728251"/>
              <a:ext cx="331056" cy="282574"/>
            </a:xfrm>
            <a:prstGeom prst="rect">
              <a:avLst/>
            </a:prstGeom>
            <a:noFill/>
            <a:ln w="19050" cmpd="sng">
              <a:solidFill>
                <a:srgbClr val="CAC9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Snip Same Side Corner Rectangle 132"/>
            <p:cNvSpPr/>
            <p:nvPr/>
          </p:nvSpPr>
          <p:spPr>
            <a:xfrm>
              <a:off x="1612980" y="3072336"/>
              <a:ext cx="587338" cy="276641"/>
            </a:xfrm>
            <a:custGeom>
              <a:avLst/>
              <a:gdLst>
                <a:gd name="connsiteX0" fmla="*/ 49055 w 498438"/>
                <a:gd name="connsiteY0" fmla="*/ 0 h 294324"/>
                <a:gd name="connsiteX1" fmla="*/ 449383 w 498438"/>
                <a:gd name="connsiteY1" fmla="*/ 0 h 294324"/>
                <a:gd name="connsiteX2" fmla="*/ 498438 w 498438"/>
                <a:gd name="connsiteY2" fmla="*/ 49055 h 294324"/>
                <a:gd name="connsiteX3" fmla="*/ 498438 w 498438"/>
                <a:gd name="connsiteY3" fmla="*/ 294324 h 294324"/>
                <a:gd name="connsiteX4" fmla="*/ 498438 w 498438"/>
                <a:gd name="connsiteY4" fmla="*/ 294324 h 294324"/>
                <a:gd name="connsiteX5" fmla="*/ 0 w 498438"/>
                <a:gd name="connsiteY5" fmla="*/ 294324 h 294324"/>
                <a:gd name="connsiteX6" fmla="*/ 0 w 498438"/>
                <a:gd name="connsiteY6" fmla="*/ 294324 h 294324"/>
                <a:gd name="connsiteX7" fmla="*/ 0 w 498438"/>
                <a:gd name="connsiteY7" fmla="*/ 49055 h 294324"/>
                <a:gd name="connsiteX8" fmla="*/ 49055 w 498438"/>
                <a:gd name="connsiteY8" fmla="*/ 0 h 294324"/>
                <a:gd name="connsiteX0" fmla="*/ 49055 w 527013"/>
                <a:gd name="connsiteY0" fmla="*/ 0 h 297499"/>
                <a:gd name="connsiteX1" fmla="*/ 449383 w 527013"/>
                <a:gd name="connsiteY1" fmla="*/ 0 h 297499"/>
                <a:gd name="connsiteX2" fmla="*/ 498438 w 527013"/>
                <a:gd name="connsiteY2" fmla="*/ 49055 h 297499"/>
                <a:gd name="connsiteX3" fmla="*/ 498438 w 527013"/>
                <a:gd name="connsiteY3" fmla="*/ 294324 h 297499"/>
                <a:gd name="connsiteX4" fmla="*/ 527013 w 527013"/>
                <a:gd name="connsiteY4" fmla="*/ 297499 h 297499"/>
                <a:gd name="connsiteX5" fmla="*/ 0 w 527013"/>
                <a:gd name="connsiteY5" fmla="*/ 294324 h 297499"/>
                <a:gd name="connsiteX6" fmla="*/ 0 w 527013"/>
                <a:gd name="connsiteY6" fmla="*/ 294324 h 297499"/>
                <a:gd name="connsiteX7" fmla="*/ 0 w 527013"/>
                <a:gd name="connsiteY7" fmla="*/ 49055 h 297499"/>
                <a:gd name="connsiteX8" fmla="*/ 49055 w 527013"/>
                <a:gd name="connsiteY8" fmla="*/ 0 h 297499"/>
                <a:gd name="connsiteX0" fmla="*/ 49055 w 527013"/>
                <a:gd name="connsiteY0" fmla="*/ 0 h 297499"/>
                <a:gd name="connsiteX1" fmla="*/ 449383 w 527013"/>
                <a:gd name="connsiteY1" fmla="*/ 0 h 297499"/>
                <a:gd name="connsiteX2" fmla="*/ 498438 w 527013"/>
                <a:gd name="connsiteY2" fmla="*/ 49055 h 297499"/>
                <a:gd name="connsiteX3" fmla="*/ 527013 w 527013"/>
                <a:gd name="connsiteY3" fmla="*/ 297499 h 297499"/>
                <a:gd name="connsiteX4" fmla="*/ 0 w 527013"/>
                <a:gd name="connsiteY4" fmla="*/ 294324 h 297499"/>
                <a:gd name="connsiteX5" fmla="*/ 0 w 527013"/>
                <a:gd name="connsiteY5" fmla="*/ 294324 h 297499"/>
                <a:gd name="connsiteX6" fmla="*/ 0 w 527013"/>
                <a:gd name="connsiteY6" fmla="*/ 49055 h 297499"/>
                <a:gd name="connsiteX7" fmla="*/ 49055 w 527013"/>
                <a:gd name="connsiteY7" fmla="*/ 0 h 297499"/>
                <a:gd name="connsiteX0" fmla="*/ 93505 w 571463"/>
                <a:gd name="connsiteY0" fmla="*/ 0 h 297499"/>
                <a:gd name="connsiteX1" fmla="*/ 493833 w 571463"/>
                <a:gd name="connsiteY1" fmla="*/ 0 h 297499"/>
                <a:gd name="connsiteX2" fmla="*/ 542888 w 571463"/>
                <a:gd name="connsiteY2" fmla="*/ 49055 h 297499"/>
                <a:gd name="connsiteX3" fmla="*/ 571463 w 571463"/>
                <a:gd name="connsiteY3" fmla="*/ 297499 h 297499"/>
                <a:gd name="connsiteX4" fmla="*/ 44450 w 571463"/>
                <a:gd name="connsiteY4" fmla="*/ 294324 h 297499"/>
                <a:gd name="connsiteX5" fmla="*/ 0 w 571463"/>
                <a:gd name="connsiteY5" fmla="*/ 297499 h 297499"/>
                <a:gd name="connsiteX6" fmla="*/ 44450 w 571463"/>
                <a:gd name="connsiteY6" fmla="*/ 49055 h 297499"/>
                <a:gd name="connsiteX7" fmla="*/ 93505 w 571463"/>
                <a:gd name="connsiteY7" fmla="*/ 0 h 297499"/>
                <a:gd name="connsiteX0" fmla="*/ 93505 w 571463"/>
                <a:gd name="connsiteY0" fmla="*/ 4541 h 302040"/>
                <a:gd name="connsiteX1" fmla="*/ 297965 w 571463"/>
                <a:gd name="connsiteY1" fmla="*/ 0 h 302040"/>
                <a:gd name="connsiteX2" fmla="*/ 493833 w 571463"/>
                <a:gd name="connsiteY2" fmla="*/ 4541 h 302040"/>
                <a:gd name="connsiteX3" fmla="*/ 542888 w 571463"/>
                <a:gd name="connsiteY3" fmla="*/ 53596 h 302040"/>
                <a:gd name="connsiteX4" fmla="*/ 571463 w 571463"/>
                <a:gd name="connsiteY4" fmla="*/ 302040 h 302040"/>
                <a:gd name="connsiteX5" fmla="*/ 44450 w 571463"/>
                <a:gd name="connsiteY5" fmla="*/ 298865 h 302040"/>
                <a:gd name="connsiteX6" fmla="*/ 0 w 571463"/>
                <a:gd name="connsiteY6" fmla="*/ 302040 h 302040"/>
                <a:gd name="connsiteX7" fmla="*/ 44450 w 571463"/>
                <a:gd name="connsiteY7" fmla="*/ 53596 h 302040"/>
                <a:gd name="connsiteX8" fmla="*/ 93505 w 571463"/>
                <a:gd name="connsiteY8" fmla="*/ 4541 h 302040"/>
                <a:gd name="connsiteX0" fmla="*/ 93505 w 571463"/>
                <a:gd name="connsiteY0" fmla="*/ 0 h 297499"/>
                <a:gd name="connsiteX1" fmla="*/ 288440 w 571463"/>
                <a:gd name="connsiteY1" fmla="*/ 14509 h 297499"/>
                <a:gd name="connsiteX2" fmla="*/ 493833 w 571463"/>
                <a:gd name="connsiteY2" fmla="*/ 0 h 297499"/>
                <a:gd name="connsiteX3" fmla="*/ 542888 w 571463"/>
                <a:gd name="connsiteY3" fmla="*/ 49055 h 297499"/>
                <a:gd name="connsiteX4" fmla="*/ 571463 w 571463"/>
                <a:gd name="connsiteY4" fmla="*/ 297499 h 297499"/>
                <a:gd name="connsiteX5" fmla="*/ 44450 w 571463"/>
                <a:gd name="connsiteY5" fmla="*/ 294324 h 297499"/>
                <a:gd name="connsiteX6" fmla="*/ 0 w 571463"/>
                <a:gd name="connsiteY6" fmla="*/ 297499 h 297499"/>
                <a:gd name="connsiteX7" fmla="*/ 44450 w 571463"/>
                <a:gd name="connsiteY7" fmla="*/ 49055 h 297499"/>
                <a:gd name="connsiteX8" fmla="*/ 93505 w 571463"/>
                <a:gd name="connsiteY8" fmla="*/ 0 h 297499"/>
                <a:gd name="connsiteX0" fmla="*/ 93505 w 571463"/>
                <a:gd name="connsiteY0" fmla="*/ 0 h 297499"/>
                <a:gd name="connsiteX1" fmla="*/ 288440 w 571463"/>
                <a:gd name="connsiteY1" fmla="*/ 14509 h 297499"/>
                <a:gd name="connsiteX2" fmla="*/ 493833 w 571463"/>
                <a:gd name="connsiteY2" fmla="*/ 0 h 297499"/>
                <a:gd name="connsiteX3" fmla="*/ 542888 w 571463"/>
                <a:gd name="connsiteY3" fmla="*/ 49055 h 297499"/>
                <a:gd name="connsiteX4" fmla="*/ 571463 w 571463"/>
                <a:gd name="connsiteY4" fmla="*/ 297499 h 297499"/>
                <a:gd name="connsiteX5" fmla="*/ 0 w 571463"/>
                <a:gd name="connsiteY5" fmla="*/ 297499 h 297499"/>
                <a:gd name="connsiteX6" fmla="*/ 44450 w 571463"/>
                <a:gd name="connsiteY6" fmla="*/ 49055 h 297499"/>
                <a:gd name="connsiteX7" fmla="*/ 93505 w 571463"/>
                <a:gd name="connsiteY7" fmla="*/ 0 h 297499"/>
                <a:gd name="connsiteX0" fmla="*/ 93505 w 587338"/>
                <a:gd name="connsiteY0" fmla="*/ 0 h 300674"/>
                <a:gd name="connsiteX1" fmla="*/ 288440 w 587338"/>
                <a:gd name="connsiteY1" fmla="*/ 14509 h 300674"/>
                <a:gd name="connsiteX2" fmla="*/ 493833 w 587338"/>
                <a:gd name="connsiteY2" fmla="*/ 0 h 300674"/>
                <a:gd name="connsiteX3" fmla="*/ 542888 w 587338"/>
                <a:gd name="connsiteY3" fmla="*/ 49055 h 300674"/>
                <a:gd name="connsiteX4" fmla="*/ 587338 w 587338"/>
                <a:gd name="connsiteY4" fmla="*/ 300674 h 300674"/>
                <a:gd name="connsiteX5" fmla="*/ 0 w 587338"/>
                <a:gd name="connsiteY5" fmla="*/ 297499 h 300674"/>
                <a:gd name="connsiteX6" fmla="*/ 44450 w 587338"/>
                <a:gd name="connsiteY6" fmla="*/ 49055 h 300674"/>
                <a:gd name="connsiteX7" fmla="*/ 93505 w 587338"/>
                <a:gd name="connsiteY7" fmla="*/ 0 h 300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7338" h="300674">
                  <a:moveTo>
                    <a:pt x="93505" y="0"/>
                  </a:moveTo>
                  <a:lnTo>
                    <a:pt x="288440" y="14509"/>
                  </a:lnTo>
                  <a:lnTo>
                    <a:pt x="493833" y="0"/>
                  </a:lnTo>
                  <a:lnTo>
                    <a:pt x="542888" y="49055"/>
                  </a:lnTo>
                  <a:lnTo>
                    <a:pt x="587338" y="300674"/>
                  </a:lnTo>
                  <a:lnTo>
                    <a:pt x="0" y="297499"/>
                  </a:lnTo>
                  <a:lnTo>
                    <a:pt x="44450" y="49055"/>
                  </a:lnTo>
                  <a:lnTo>
                    <a:pt x="93505" y="0"/>
                  </a:lnTo>
                  <a:close/>
                </a:path>
              </a:pathLst>
            </a:custGeom>
            <a:noFill/>
            <a:ln w="19050" cmpd="sng">
              <a:solidFill>
                <a:srgbClr val="CAC9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173027" y="1116599"/>
            <a:ext cx="797947" cy="1085118"/>
            <a:chOff x="4134566" y="2599234"/>
            <a:chExt cx="797947" cy="1085118"/>
          </a:xfrm>
        </p:grpSpPr>
        <p:sp>
          <p:nvSpPr>
            <p:cNvPr id="33" name="Freeform 32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reeform 35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173027" y="4652520"/>
            <a:ext cx="797947" cy="1085118"/>
            <a:chOff x="4134566" y="2599234"/>
            <a:chExt cx="797947" cy="1085118"/>
          </a:xfrm>
        </p:grpSpPr>
        <p:sp>
          <p:nvSpPr>
            <p:cNvPr id="38" name="Freeform 37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Freeform 40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4" name="Straight Arrow Connector 53"/>
          <p:cNvCxnSpPr/>
          <p:nvPr/>
        </p:nvCxnSpPr>
        <p:spPr>
          <a:xfrm flipV="1">
            <a:off x="2551282" y="1688343"/>
            <a:ext cx="1487294" cy="152717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2551282" y="3456302"/>
            <a:ext cx="1487294" cy="152717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2703682" y="3315686"/>
            <a:ext cx="1334894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721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 51"/>
          <p:cNvSpPr/>
          <p:nvPr/>
        </p:nvSpPr>
        <p:spPr>
          <a:xfrm rot="21001232">
            <a:off x="7024856" y="2691612"/>
            <a:ext cx="253378" cy="199963"/>
          </a:xfrm>
          <a:custGeom>
            <a:avLst/>
            <a:gdLst>
              <a:gd name="connsiteX0" fmla="*/ 0 w 409575"/>
              <a:gd name="connsiteY0" fmla="*/ 342900 h 422275"/>
              <a:gd name="connsiteX1" fmla="*/ 82550 w 409575"/>
              <a:gd name="connsiteY1" fmla="*/ 228600 h 422275"/>
              <a:gd name="connsiteX2" fmla="*/ 409575 w 409575"/>
              <a:gd name="connsiteY2" fmla="*/ 0 h 422275"/>
              <a:gd name="connsiteX3" fmla="*/ 400050 w 409575"/>
              <a:gd name="connsiteY3" fmla="*/ 66675 h 422275"/>
              <a:gd name="connsiteX4" fmla="*/ 85725 w 409575"/>
              <a:gd name="connsiteY4" fmla="*/ 349250 h 422275"/>
              <a:gd name="connsiteX5" fmla="*/ 165100 w 409575"/>
              <a:gd name="connsiteY5" fmla="*/ 422275 h 422275"/>
              <a:gd name="connsiteX6" fmla="*/ 0 w 409575"/>
              <a:gd name="connsiteY6" fmla="*/ 342900 h 422275"/>
              <a:gd name="connsiteX0" fmla="*/ 0 w 409575"/>
              <a:gd name="connsiteY0" fmla="*/ 342900 h 422275"/>
              <a:gd name="connsiteX1" fmla="*/ 82550 w 409575"/>
              <a:gd name="connsiteY1" fmla="*/ 228600 h 422275"/>
              <a:gd name="connsiteX2" fmla="*/ 190371 w 409575"/>
              <a:gd name="connsiteY2" fmla="*/ 147416 h 422275"/>
              <a:gd name="connsiteX3" fmla="*/ 409575 w 409575"/>
              <a:gd name="connsiteY3" fmla="*/ 0 h 422275"/>
              <a:gd name="connsiteX4" fmla="*/ 400050 w 409575"/>
              <a:gd name="connsiteY4" fmla="*/ 66675 h 422275"/>
              <a:gd name="connsiteX5" fmla="*/ 85725 w 409575"/>
              <a:gd name="connsiteY5" fmla="*/ 349250 h 422275"/>
              <a:gd name="connsiteX6" fmla="*/ 165100 w 409575"/>
              <a:gd name="connsiteY6" fmla="*/ 422275 h 422275"/>
              <a:gd name="connsiteX7" fmla="*/ 0 w 409575"/>
              <a:gd name="connsiteY7" fmla="*/ 342900 h 422275"/>
              <a:gd name="connsiteX0" fmla="*/ 0 w 409575"/>
              <a:gd name="connsiteY0" fmla="*/ 342900 h 422275"/>
              <a:gd name="connsiteX1" fmla="*/ 82550 w 409575"/>
              <a:gd name="connsiteY1" fmla="*/ 228600 h 422275"/>
              <a:gd name="connsiteX2" fmla="*/ 190371 w 409575"/>
              <a:gd name="connsiteY2" fmla="*/ 147416 h 422275"/>
              <a:gd name="connsiteX3" fmla="*/ 409575 w 409575"/>
              <a:gd name="connsiteY3" fmla="*/ 0 h 422275"/>
              <a:gd name="connsiteX4" fmla="*/ 400050 w 409575"/>
              <a:gd name="connsiteY4" fmla="*/ 66675 h 422275"/>
              <a:gd name="connsiteX5" fmla="*/ 272329 w 409575"/>
              <a:gd name="connsiteY5" fmla="*/ 172993 h 422275"/>
              <a:gd name="connsiteX6" fmla="*/ 85725 w 409575"/>
              <a:gd name="connsiteY6" fmla="*/ 349250 h 422275"/>
              <a:gd name="connsiteX7" fmla="*/ 165100 w 409575"/>
              <a:gd name="connsiteY7" fmla="*/ 422275 h 422275"/>
              <a:gd name="connsiteX8" fmla="*/ 0 w 409575"/>
              <a:gd name="connsiteY8" fmla="*/ 342900 h 422275"/>
              <a:gd name="connsiteX0" fmla="*/ 0 w 409575"/>
              <a:gd name="connsiteY0" fmla="*/ 342900 h 422275"/>
              <a:gd name="connsiteX1" fmla="*/ 190371 w 409575"/>
              <a:gd name="connsiteY1" fmla="*/ 147416 h 422275"/>
              <a:gd name="connsiteX2" fmla="*/ 409575 w 409575"/>
              <a:gd name="connsiteY2" fmla="*/ 0 h 422275"/>
              <a:gd name="connsiteX3" fmla="*/ 400050 w 409575"/>
              <a:gd name="connsiteY3" fmla="*/ 66675 h 422275"/>
              <a:gd name="connsiteX4" fmla="*/ 272329 w 409575"/>
              <a:gd name="connsiteY4" fmla="*/ 172993 h 422275"/>
              <a:gd name="connsiteX5" fmla="*/ 85725 w 409575"/>
              <a:gd name="connsiteY5" fmla="*/ 349250 h 422275"/>
              <a:gd name="connsiteX6" fmla="*/ 165100 w 409575"/>
              <a:gd name="connsiteY6" fmla="*/ 422275 h 422275"/>
              <a:gd name="connsiteX7" fmla="*/ 0 w 409575"/>
              <a:gd name="connsiteY7" fmla="*/ 342900 h 422275"/>
              <a:gd name="connsiteX0" fmla="*/ 79375 w 323850"/>
              <a:gd name="connsiteY0" fmla="*/ 422275 h 422275"/>
              <a:gd name="connsiteX1" fmla="*/ 104646 w 323850"/>
              <a:gd name="connsiteY1" fmla="*/ 147416 h 422275"/>
              <a:gd name="connsiteX2" fmla="*/ 323850 w 323850"/>
              <a:gd name="connsiteY2" fmla="*/ 0 h 422275"/>
              <a:gd name="connsiteX3" fmla="*/ 314325 w 323850"/>
              <a:gd name="connsiteY3" fmla="*/ 66675 h 422275"/>
              <a:gd name="connsiteX4" fmla="*/ 186604 w 323850"/>
              <a:gd name="connsiteY4" fmla="*/ 172993 h 422275"/>
              <a:gd name="connsiteX5" fmla="*/ 0 w 323850"/>
              <a:gd name="connsiteY5" fmla="*/ 349250 h 422275"/>
              <a:gd name="connsiteX6" fmla="*/ 79375 w 323850"/>
              <a:gd name="connsiteY6" fmla="*/ 422275 h 422275"/>
              <a:gd name="connsiteX0" fmla="*/ 0 w 244475"/>
              <a:gd name="connsiteY0" fmla="*/ 422275 h 422275"/>
              <a:gd name="connsiteX1" fmla="*/ 25271 w 244475"/>
              <a:gd name="connsiteY1" fmla="*/ 147416 h 422275"/>
              <a:gd name="connsiteX2" fmla="*/ 244475 w 244475"/>
              <a:gd name="connsiteY2" fmla="*/ 0 h 422275"/>
              <a:gd name="connsiteX3" fmla="*/ 234950 w 244475"/>
              <a:gd name="connsiteY3" fmla="*/ 66675 h 422275"/>
              <a:gd name="connsiteX4" fmla="*/ 107229 w 244475"/>
              <a:gd name="connsiteY4" fmla="*/ 172993 h 422275"/>
              <a:gd name="connsiteX5" fmla="*/ 0 w 244475"/>
              <a:gd name="connsiteY5" fmla="*/ 422275 h 422275"/>
              <a:gd name="connsiteX0" fmla="*/ 81958 w 219204"/>
              <a:gd name="connsiteY0" fmla="*/ 172993 h 172993"/>
              <a:gd name="connsiteX1" fmla="*/ 0 w 219204"/>
              <a:gd name="connsiteY1" fmla="*/ 147416 h 172993"/>
              <a:gd name="connsiteX2" fmla="*/ 219204 w 219204"/>
              <a:gd name="connsiteY2" fmla="*/ 0 h 172993"/>
              <a:gd name="connsiteX3" fmla="*/ 209679 w 219204"/>
              <a:gd name="connsiteY3" fmla="*/ 66675 h 172993"/>
              <a:gd name="connsiteX4" fmla="*/ 81958 w 219204"/>
              <a:gd name="connsiteY4" fmla="*/ 172993 h 172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204" h="172993">
                <a:moveTo>
                  <a:pt x="81958" y="172993"/>
                </a:moveTo>
                <a:lnTo>
                  <a:pt x="0" y="147416"/>
                </a:lnTo>
                <a:lnTo>
                  <a:pt x="219204" y="0"/>
                </a:lnTo>
                <a:lnTo>
                  <a:pt x="209679" y="66675"/>
                </a:lnTo>
                <a:lnTo>
                  <a:pt x="81958" y="172993"/>
                </a:lnTo>
                <a:close/>
              </a:path>
            </a:pathLst>
          </a:custGeom>
          <a:solidFill>
            <a:srgbClr val="000000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4173027" y="2884559"/>
            <a:ext cx="797947" cy="1085118"/>
            <a:chOff x="4134566" y="2599234"/>
            <a:chExt cx="797947" cy="1085118"/>
          </a:xfrm>
        </p:grpSpPr>
        <p:sp>
          <p:nvSpPr>
            <p:cNvPr id="2" name="Freeform 1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Arrow Connector 2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Freeform 4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380132" y="2904095"/>
            <a:ext cx="1049810" cy="1049810"/>
            <a:chOff x="1380132" y="2599233"/>
            <a:chExt cx="1049810" cy="1049810"/>
          </a:xfrm>
        </p:grpSpPr>
        <p:sp>
          <p:nvSpPr>
            <p:cNvPr id="6" name="Folded Corner 5"/>
            <p:cNvSpPr/>
            <p:nvPr/>
          </p:nvSpPr>
          <p:spPr>
            <a:xfrm>
              <a:off x="1380132" y="2599233"/>
              <a:ext cx="1049810" cy="1049810"/>
            </a:xfrm>
            <a:prstGeom prst="foldedCorner">
              <a:avLst>
                <a:gd name="adj" fmla="val 23720"/>
              </a:avLst>
            </a:prstGeom>
            <a:ln>
              <a:solidFill>
                <a:srgbClr val="CAC9F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>
              <a:stCxn id="11" idx="3"/>
            </p:cNvCxnSpPr>
            <p:nvPr/>
          </p:nvCxnSpPr>
          <p:spPr>
            <a:xfrm>
              <a:off x="2071708" y="2869538"/>
              <a:ext cx="128610" cy="1050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11" idx="1"/>
            </p:cNvCxnSpPr>
            <p:nvPr/>
          </p:nvCxnSpPr>
          <p:spPr>
            <a:xfrm flipH="1">
              <a:off x="1612980" y="2869538"/>
              <a:ext cx="127672" cy="1050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1484784" y="2728251"/>
              <a:ext cx="10577" cy="617551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1632916" y="3461766"/>
              <a:ext cx="547464" cy="0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1740652" y="2728251"/>
              <a:ext cx="331056" cy="282574"/>
            </a:xfrm>
            <a:prstGeom prst="rect">
              <a:avLst/>
            </a:prstGeom>
            <a:noFill/>
            <a:ln w="19050" cmpd="sng">
              <a:solidFill>
                <a:srgbClr val="CAC9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Snip Same Side Corner Rectangle 132"/>
            <p:cNvSpPr/>
            <p:nvPr/>
          </p:nvSpPr>
          <p:spPr>
            <a:xfrm>
              <a:off x="1612980" y="3072336"/>
              <a:ext cx="587338" cy="276641"/>
            </a:xfrm>
            <a:custGeom>
              <a:avLst/>
              <a:gdLst>
                <a:gd name="connsiteX0" fmla="*/ 49055 w 498438"/>
                <a:gd name="connsiteY0" fmla="*/ 0 h 294324"/>
                <a:gd name="connsiteX1" fmla="*/ 449383 w 498438"/>
                <a:gd name="connsiteY1" fmla="*/ 0 h 294324"/>
                <a:gd name="connsiteX2" fmla="*/ 498438 w 498438"/>
                <a:gd name="connsiteY2" fmla="*/ 49055 h 294324"/>
                <a:gd name="connsiteX3" fmla="*/ 498438 w 498438"/>
                <a:gd name="connsiteY3" fmla="*/ 294324 h 294324"/>
                <a:gd name="connsiteX4" fmla="*/ 498438 w 498438"/>
                <a:gd name="connsiteY4" fmla="*/ 294324 h 294324"/>
                <a:gd name="connsiteX5" fmla="*/ 0 w 498438"/>
                <a:gd name="connsiteY5" fmla="*/ 294324 h 294324"/>
                <a:gd name="connsiteX6" fmla="*/ 0 w 498438"/>
                <a:gd name="connsiteY6" fmla="*/ 294324 h 294324"/>
                <a:gd name="connsiteX7" fmla="*/ 0 w 498438"/>
                <a:gd name="connsiteY7" fmla="*/ 49055 h 294324"/>
                <a:gd name="connsiteX8" fmla="*/ 49055 w 498438"/>
                <a:gd name="connsiteY8" fmla="*/ 0 h 294324"/>
                <a:gd name="connsiteX0" fmla="*/ 49055 w 527013"/>
                <a:gd name="connsiteY0" fmla="*/ 0 h 297499"/>
                <a:gd name="connsiteX1" fmla="*/ 449383 w 527013"/>
                <a:gd name="connsiteY1" fmla="*/ 0 h 297499"/>
                <a:gd name="connsiteX2" fmla="*/ 498438 w 527013"/>
                <a:gd name="connsiteY2" fmla="*/ 49055 h 297499"/>
                <a:gd name="connsiteX3" fmla="*/ 498438 w 527013"/>
                <a:gd name="connsiteY3" fmla="*/ 294324 h 297499"/>
                <a:gd name="connsiteX4" fmla="*/ 527013 w 527013"/>
                <a:gd name="connsiteY4" fmla="*/ 297499 h 297499"/>
                <a:gd name="connsiteX5" fmla="*/ 0 w 527013"/>
                <a:gd name="connsiteY5" fmla="*/ 294324 h 297499"/>
                <a:gd name="connsiteX6" fmla="*/ 0 w 527013"/>
                <a:gd name="connsiteY6" fmla="*/ 294324 h 297499"/>
                <a:gd name="connsiteX7" fmla="*/ 0 w 527013"/>
                <a:gd name="connsiteY7" fmla="*/ 49055 h 297499"/>
                <a:gd name="connsiteX8" fmla="*/ 49055 w 527013"/>
                <a:gd name="connsiteY8" fmla="*/ 0 h 297499"/>
                <a:gd name="connsiteX0" fmla="*/ 49055 w 527013"/>
                <a:gd name="connsiteY0" fmla="*/ 0 h 297499"/>
                <a:gd name="connsiteX1" fmla="*/ 449383 w 527013"/>
                <a:gd name="connsiteY1" fmla="*/ 0 h 297499"/>
                <a:gd name="connsiteX2" fmla="*/ 498438 w 527013"/>
                <a:gd name="connsiteY2" fmla="*/ 49055 h 297499"/>
                <a:gd name="connsiteX3" fmla="*/ 527013 w 527013"/>
                <a:gd name="connsiteY3" fmla="*/ 297499 h 297499"/>
                <a:gd name="connsiteX4" fmla="*/ 0 w 527013"/>
                <a:gd name="connsiteY4" fmla="*/ 294324 h 297499"/>
                <a:gd name="connsiteX5" fmla="*/ 0 w 527013"/>
                <a:gd name="connsiteY5" fmla="*/ 294324 h 297499"/>
                <a:gd name="connsiteX6" fmla="*/ 0 w 527013"/>
                <a:gd name="connsiteY6" fmla="*/ 49055 h 297499"/>
                <a:gd name="connsiteX7" fmla="*/ 49055 w 527013"/>
                <a:gd name="connsiteY7" fmla="*/ 0 h 297499"/>
                <a:gd name="connsiteX0" fmla="*/ 93505 w 571463"/>
                <a:gd name="connsiteY0" fmla="*/ 0 h 297499"/>
                <a:gd name="connsiteX1" fmla="*/ 493833 w 571463"/>
                <a:gd name="connsiteY1" fmla="*/ 0 h 297499"/>
                <a:gd name="connsiteX2" fmla="*/ 542888 w 571463"/>
                <a:gd name="connsiteY2" fmla="*/ 49055 h 297499"/>
                <a:gd name="connsiteX3" fmla="*/ 571463 w 571463"/>
                <a:gd name="connsiteY3" fmla="*/ 297499 h 297499"/>
                <a:gd name="connsiteX4" fmla="*/ 44450 w 571463"/>
                <a:gd name="connsiteY4" fmla="*/ 294324 h 297499"/>
                <a:gd name="connsiteX5" fmla="*/ 0 w 571463"/>
                <a:gd name="connsiteY5" fmla="*/ 297499 h 297499"/>
                <a:gd name="connsiteX6" fmla="*/ 44450 w 571463"/>
                <a:gd name="connsiteY6" fmla="*/ 49055 h 297499"/>
                <a:gd name="connsiteX7" fmla="*/ 93505 w 571463"/>
                <a:gd name="connsiteY7" fmla="*/ 0 h 297499"/>
                <a:gd name="connsiteX0" fmla="*/ 93505 w 571463"/>
                <a:gd name="connsiteY0" fmla="*/ 4541 h 302040"/>
                <a:gd name="connsiteX1" fmla="*/ 297965 w 571463"/>
                <a:gd name="connsiteY1" fmla="*/ 0 h 302040"/>
                <a:gd name="connsiteX2" fmla="*/ 493833 w 571463"/>
                <a:gd name="connsiteY2" fmla="*/ 4541 h 302040"/>
                <a:gd name="connsiteX3" fmla="*/ 542888 w 571463"/>
                <a:gd name="connsiteY3" fmla="*/ 53596 h 302040"/>
                <a:gd name="connsiteX4" fmla="*/ 571463 w 571463"/>
                <a:gd name="connsiteY4" fmla="*/ 302040 h 302040"/>
                <a:gd name="connsiteX5" fmla="*/ 44450 w 571463"/>
                <a:gd name="connsiteY5" fmla="*/ 298865 h 302040"/>
                <a:gd name="connsiteX6" fmla="*/ 0 w 571463"/>
                <a:gd name="connsiteY6" fmla="*/ 302040 h 302040"/>
                <a:gd name="connsiteX7" fmla="*/ 44450 w 571463"/>
                <a:gd name="connsiteY7" fmla="*/ 53596 h 302040"/>
                <a:gd name="connsiteX8" fmla="*/ 93505 w 571463"/>
                <a:gd name="connsiteY8" fmla="*/ 4541 h 302040"/>
                <a:gd name="connsiteX0" fmla="*/ 93505 w 571463"/>
                <a:gd name="connsiteY0" fmla="*/ 0 h 297499"/>
                <a:gd name="connsiteX1" fmla="*/ 288440 w 571463"/>
                <a:gd name="connsiteY1" fmla="*/ 14509 h 297499"/>
                <a:gd name="connsiteX2" fmla="*/ 493833 w 571463"/>
                <a:gd name="connsiteY2" fmla="*/ 0 h 297499"/>
                <a:gd name="connsiteX3" fmla="*/ 542888 w 571463"/>
                <a:gd name="connsiteY3" fmla="*/ 49055 h 297499"/>
                <a:gd name="connsiteX4" fmla="*/ 571463 w 571463"/>
                <a:gd name="connsiteY4" fmla="*/ 297499 h 297499"/>
                <a:gd name="connsiteX5" fmla="*/ 44450 w 571463"/>
                <a:gd name="connsiteY5" fmla="*/ 294324 h 297499"/>
                <a:gd name="connsiteX6" fmla="*/ 0 w 571463"/>
                <a:gd name="connsiteY6" fmla="*/ 297499 h 297499"/>
                <a:gd name="connsiteX7" fmla="*/ 44450 w 571463"/>
                <a:gd name="connsiteY7" fmla="*/ 49055 h 297499"/>
                <a:gd name="connsiteX8" fmla="*/ 93505 w 571463"/>
                <a:gd name="connsiteY8" fmla="*/ 0 h 297499"/>
                <a:gd name="connsiteX0" fmla="*/ 93505 w 571463"/>
                <a:gd name="connsiteY0" fmla="*/ 0 h 297499"/>
                <a:gd name="connsiteX1" fmla="*/ 288440 w 571463"/>
                <a:gd name="connsiteY1" fmla="*/ 14509 h 297499"/>
                <a:gd name="connsiteX2" fmla="*/ 493833 w 571463"/>
                <a:gd name="connsiteY2" fmla="*/ 0 h 297499"/>
                <a:gd name="connsiteX3" fmla="*/ 542888 w 571463"/>
                <a:gd name="connsiteY3" fmla="*/ 49055 h 297499"/>
                <a:gd name="connsiteX4" fmla="*/ 571463 w 571463"/>
                <a:gd name="connsiteY4" fmla="*/ 297499 h 297499"/>
                <a:gd name="connsiteX5" fmla="*/ 0 w 571463"/>
                <a:gd name="connsiteY5" fmla="*/ 297499 h 297499"/>
                <a:gd name="connsiteX6" fmla="*/ 44450 w 571463"/>
                <a:gd name="connsiteY6" fmla="*/ 49055 h 297499"/>
                <a:gd name="connsiteX7" fmla="*/ 93505 w 571463"/>
                <a:gd name="connsiteY7" fmla="*/ 0 h 297499"/>
                <a:gd name="connsiteX0" fmla="*/ 93505 w 587338"/>
                <a:gd name="connsiteY0" fmla="*/ 0 h 300674"/>
                <a:gd name="connsiteX1" fmla="*/ 288440 w 587338"/>
                <a:gd name="connsiteY1" fmla="*/ 14509 h 300674"/>
                <a:gd name="connsiteX2" fmla="*/ 493833 w 587338"/>
                <a:gd name="connsiteY2" fmla="*/ 0 h 300674"/>
                <a:gd name="connsiteX3" fmla="*/ 542888 w 587338"/>
                <a:gd name="connsiteY3" fmla="*/ 49055 h 300674"/>
                <a:gd name="connsiteX4" fmla="*/ 587338 w 587338"/>
                <a:gd name="connsiteY4" fmla="*/ 300674 h 300674"/>
                <a:gd name="connsiteX5" fmla="*/ 0 w 587338"/>
                <a:gd name="connsiteY5" fmla="*/ 297499 h 300674"/>
                <a:gd name="connsiteX6" fmla="*/ 44450 w 587338"/>
                <a:gd name="connsiteY6" fmla="*/ 49055 h 300674"/>
                <a:gd name="connsiteX7" fmla="*/ 93505 w 587338"/>
                <a:gd name="connsiteY7" fmla="*/ 0 h 300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7338" h="300674">
                  <a:moveTo>
                    <a:pt x="93505" y="0"/>
                  </a:moveTo>
                  <a:lnTo>
                    <a:pt x="288440" y="14509"/>
                  </a:lnTo>
                  <a:lnTo>
                    <a:pt x="493833" y="0"/>
                  </a:lnTo>
                  <a:lnTo>
                    <a:pt x="542888" y="49055"/>
                  </a:lnTo>
                  <a:lnTo>
                    <a:pt x="587338" y="300674"/>
                  </a:lnTo>
                  <a:lnTo>
                    <a:pt x="0" y="297499"/>
                  </a:lnTo>
                  <a:lnTo>
                    <a:pt x="44450" y="49055"/>
                  </a:lnTo>
                  <a:lnTo>
                    <a:pt x="93505" y="0"/>
                  </a:lnTo>
                  <a:close/>
                </a:path>
              </a:pathLst>
            </a:custGeom>
            <a:noFill/>
            <a:ln w="19050" cmpd="sng">
              <a:solidFill>
                <a:srgbClr val="CAC9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751149" y="4717374"/>
            <a:ext cx="893198" cy="1013780"/>
            <a:chOff x="7433017" y="5495527"/>
            <a:chExt cx="893198" cy="1013780"/>
          </a:xfrm>
        </p:grpSpPr>
        <p:sp>
          <p:nvSpPr>
            <p:cNvPr id="24" name="Oval 23"/>
            <p:cNvSpPr/>
            <p:nvPr/>
          </p:nvSpPr>
          <p:spPr>
            <a:xfrm>
              <a:off x="7621670" y="549552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4" idx="2"/>
            </p:cNvCxnSpPr>
            <p:nvPr/>
          </p:nvCxnSpPr>
          <p:spPr>
            <a:xfrm flipH="1" flipV="1">
              <a:off x="7448117" y="5681028"/>
              <a:ext cx="173555" cy="62977"/>
            </a:xfrm>
            <a:prstGeom prst="straightConnector1">
              <a:avLst/>
            </a:prstGeom>
            <a:ln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Freeform 25"/>
            <p:cNvSpPr/>
            <p:nvPr/>
          </p:nvSpPr>
          <p:spPr>
            <a:xfrm>
              <a:off x="8063244" y="5644457"/>
              <a:ext cx="106759" cy="222705"/>
            </a:xfrm>
            <a:custGeom>
              <a:avLst/>
              <a:gdLst>
                <a:gd name="connsiteX0" fmla="*/ 86419 w 86419"/>
                <a:gd name="connsiteY0" fmla="*/ 0 h 217923"/>
                <a:gd name="connsiteX1" fmla="*/ 0 w 86419"/>
                <a:gd name="connsiteY1" fmla="*/ 101447 h 217923"/>
                <a:gd name="connsiteX2" fmla="*/ 78905 w 86419"/>
                <a:gd name="connsiteY2" fmla="*/ 217923 h 217923"/>
                <a:gd name="connsiteX3" fmla="*/ 86419 w 86419"/>
                <a:gd name="connsiteY3" fmla="*/ 0 h 217923"/>
                <a:gd name="connsiteX0" fmla="*/ 86419 w 127380"/>
                <a:gd name="connsiteY0" fmla="*/ 0 h 217923"/>
                <a:gd name="connsiteX1" fmla="*/ 0 w 127380"/>
                <a:gd name="connsiteY1" fmla="*/ 101447 h 217923"/>
                <a:gd name="connsiteX2" fmla="*/ 78905 w 127380"/>
                <a:gd name="connsiteY2" fmla="*/ 217923 h 217923"/>
                <a:gd name="connsiteX3" fmla="*/ 86419 w 127380"/>
                <a:gd name="connsiteY3" fmla="*/ 0 h 217923"/>
                <a:gd name="connsiteX0" fmla="*/ 86419 w 148044"/>
                <a:gd name="connsiteY0" fmla="*/ 0 h 217923"/>
                <a:gd name="connsiteX1" fmla="*/ 0 w 148044"/>
                <a:gd name="connsiteY1" fmla="*/ 101447 h 217923"/>
                <a:gd name="connsiteX2" fmla="*/ 78905 w 148044"/>
                <a:gd name="connsiteY2" fmla="*/ 217923 h 217923"/>
                <a:gd name="connsiteX3" fmla="*/ 86419 w 148044"/>
                <a:gd name="connsiteY3" fmla="*/ 0 h 217923"/>
                <a:gd name="connsiteX0" fmla="*/ 86436 w 148061"/>
                <a:gd name="connsiteY0" fmla="*/ 2857 h 222739"/>
                <a:gd name="connsiteX1" fmla="*/ 17 w 148061"/>
                <a:gd name="connsiteY1" fmla="*/ 104304 h 222739"/>
                <a:gd name="connsiteX2" fmla="*/ 78922 w 148061"/>
                <a:gd name="connsiteY2" fmla="*/ 220780 h 222739"/>
                <a:gd name="connsiteX3" fmla="*/ 86436 w 148061"/>
                <a:gd name="connsiteY3" fmla="*/ 2857 h 222739"/>
                <a:gd name="connsiteX0" fmla="*/ 41386 w 103011"/>
                <a:gd name="connsiteY0" fmla="*/ 2333 h 222715"/>
                <a:gd name="connsiteX1" fmla="*/ 55 w 103011"/>
                <a:gd name="connsiteY1" fmla="*/ 126324 h 222715"/>
                <a:gd name="connsiteX2" fmla="*/ 33872 w 103011"/>
                <a:gd name="connsiteY2" fmla="*/ 220256 h 222715"/>
                <a:gd name="connsiteX3" fmla="*/ 41386 w 103011"/>
                <a:gd name="connsiteY3" fmla="*/ 2333 h 222715"/>
                <a:gd name="connsiteX0" fmla="*/ 45134 w 106759"/>
                <a:gd name="connsiteY0" fmla="*/ 2754 h 222705"/>
                <a:gd name="connsiteX1" fmla="*/ 46 w 106759"/>
                <a:gd name="connsiteY1" fmla="*/ 107958 h 222705"/>
                <a:gd name="connsiteX2" fmla="*/ 37620 w 106759"/>
                <a:gd name="connsiteY2" fmla="*/ 220677 h 222705"/>
                <a:gd name="connsiteX3" fmla="*/ 45134 w 106759"/>
                <a:gd name="connsiteY3" fmla="*/ 2754 h 222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759" h="222705">
                  <a:moveTo>
                    <a:pt x="45134" y="2754"/>
                  </a:moveTo>
                  <a:cubicBezTo>
                    <a:pt x="31983" y="-16659"/>
                    <a:pt x="1298" y="71638"/>
                    <a:pt x="46" y="107958"/>
                  </a:cubicBezTo>
                  <a:cubicBezTo>
                    <a:pt x="-1206" y="144278"/>
                    <a:pt x="23217" y="237585"/>
                    <a:pt x="37620" y="220677"/>
                  </a:cubicBezTo>
                  <a:cubicBezTo>
                    <a:pt x="115272" y="125492"/>
                    <a:pt x="140320" y="90425"/>
                    <a:pt x="45134" y="2754"/>
                  </a:cubicBezTo>
                  <a:close/>
                </a:path>
              </a:pathLst>
            </a:custGeom>
            <a:solidFill>
              <a:schemeClr val="tx1"/>
            </a:solidFill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V="1">
              <a:off x="8170003" y="5690570"/>
              <a:ext cx="156212" cy="53435"/>
            </a:xfrm>
            <a:prstGeom prst="straightConnector1">
              <a:avLst/>
            </a:prstGeom>
            <a:ln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Freeform 27"/>
            <p:cNvSpPr/>
            <p:nvPr/>
          </p:nvSpPr>
          <p:spPr>
            <a:xfrm>
              <a:off x="7433017" y="5995932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173027" y="1116599"/>
            <a:ext cx="797947" cy="1085118"/>
            <a:chOff x="4134566" y="2599234"/>
            <a:chExt cx="797947" cy="1085118"/>
          </a:xfrm>
        </p:grpSpPr>
        <p:sp>
          <p:nvSpPr>
            <p:cNvPr id="33" name="Freeform 32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reeform 35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173027" y="4652520"/>
            <a:ext cx="797947" cy="1085118"/>
            <a:chOff x="4134566" y="2599234"/>
            <a:chExt cx="797947" cy="1085118"/>
          </a:xfrm>
        </p:grpSpPr>
        <p:sp>
          <p:nvSpPr>
            <p:cNvPr id="38" name="Freeform 37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Freeform 40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675769" y="1111271"/>
            <a:ext cx="797947" cy="1085118"/>
            <a:chOff x="4134566" y="2599234"/>
            <a:chExt cx="797947" cy="1085118"/>
          </a:xfrm>
        </p:grpSpPr>
        <p:sp>
          <p:nvSpPr>
            <p:cNvPr id="43" name="Freeform 42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rgbClr val="FB959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B959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B959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Freeform 45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B959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Freeform 50"/>
          <p:cNvSpPr/>
          <p:nvPr/>
        </p:nvSpPr>
        <p:spPr>
          <a:xfrm>
            <a:off x="6696821" y="3440530"/>
            <a:ext cx="789163" cy="513375"/>
          </a:xfrm>
          <a:custGeom>
            <a:avLst/>
            <a:gdLst>
              <a:gd name="connsiteX0" fmla="*/ 0 w 777875"/>
              <a:gd name="connsiteY0" fmla="*/ 406400 h 498475"/>
              <a:gd name="connsiteX1" fmla="*/ 44450 w 777875"/>
              <a:gd name="connsiteY1" fmla="*/ 44450 h 498475"/>
              <a:gd name="connsiteX2" fmla="*/ 200025 w 777875"/>
              <a:gd name="connsiteY2" fmla="*/ 0 h 498475"/>
              <a:gd name="connsiteX3" fmla="*/ 654050 w 777875"/>
              <a:gd name="connsiteY3" fmla="*/ 73025 h 498475"/>
              <a:gd name="connsiteX4" fmla="*/ 777875 w 777875"/>
              <a:gd name="connsiteY4" fmla="*/ 136525 h 498475"/>
              <a:gd name="connsiteX5" fmla="*/ 777875 w 777875"/>
              <a:gd name="connsiteY5" fmla="*/ 498475 h 498475"/>
              <a:gd name="connsiteX6" fmla="*/ 0 w 777875"/>
              <a:gd name="connsiteY6" fmla="*/ 406400 h 498475"/>
              <a:gd name="connsiteX0" fmla="*/ 0 w 777875"/>
              <a:gd name="connsiteY0" fmla="*/ 406400 h 498475"/>
              <a:gd name="connsiteX1" fmla="*/ 44450 w 777875"/>
              <a:gd name="connsiteY1" fmla="*/ 44450 h 498475"/>
              <a:gd name="connsiteX2" fmla="*/ 200025 w 777875"/>
              <a:gd name="connsiteY2" fmla="*/ 0 h 498475"/>
              <a:gd name="connsiteX3" fmla="*/ 654050 w 777875"/>
              <a:gd name="connsiteY3" fmla="*/ 73025 h 498475"/>
              <a:gd name="connsiteX4" fmla="*/ 777875 w 777875"/>
              <a:gd name="connsiteY4" fmla="*/ 136525 h 498475"/>
              <a:gd name="connsiteX5" fmla="*/ 777875 w 777875"/>
              <a:gd name="connsiteY5" fmla="*/ 498475 h 498475"/>
              <a:gd name="connsiteX6" fmla="*/ 0 w 777875"/>
              <a:gd name="connsiteY6" fmla="*/ 406400 h 498475"/>
              <a:gd name="connsiteX0" fmla="*/ 0 w 777875"/>
              <a:gd name="connsiteY0" fmla="*/ 406400 h 498475"/>
              <a:gd name="connsiteX1" fmla="*/ 44450 w 777875"/>
              <a:gd name="connsiteY1" fmla="*/ 44450 h 498475"/>
              <a:gd name="connsiteX2" fmla="*/ 200025 w 777875"/>
              <a:gd name="connsiteY2" fmla="*/ 0 h 498475"/>
              <a:gd name="connsiteX3" fmla="*/ 654050 w 777875"/>
              <a:gd name="connsiteY3" fmla="*/ 73025 h 498475"/>
              <a:gd name="connsiteX4" fmla="*/ 777875 w 777875"/>
              <a:gd name="connsiteY4" fmla="*/ 136525 h 498475"/>
              <a:gd name="connsiteX5" fmla="*/ 777875 w 777875"/>
              <a:gd name="connsiteY5" fmla="*/ 498475 h 498475"/>
              <a:gd name="connsiteX6" fmla="*/ 0 w 777875"/>
              <a:gd name="connsiteY6" fmla="*/ 406400 h 498475"/>
              <a:gd name="connsiteX0" fmla="*/ 0 w 777875"/>
              <a:gd name="connsiteY0" fmla="*/ 406400 h 498475"/>
              <a:gd name="connsiteX1" fmla="*/ 44450 w 777875"/>
              <a:gd name="connsiteY1" fmla="*/ 44450 h 498475"/>
              <a:gd name="connsiteX2" fmla="*/ 200025 w 777875"/>
              <a:gd name="connsiteY2" fmla="*/ 0 h 498475"/>
              <a:gd name="connsiteX3" fmla="*/ 479425 w 777875"/>
              <a:gd name="connsiteY3" fmla="*/ 88900 h 498475"/>
              <a:gd name="connsiteX4" fmla="*/ 654050 w 777875"/>
              <a:gd name="connsiteY4" fmla="*/ 73025 h 498475"/>
              <a:gd name="connsiteX5" fmla="*/ 777875 w 777875"/>
              <a:gd name="connsiteY5" fmla="*/ 136525 h 498475"/>
              <a:gd name="connsiteX6" fmla="*/ 777875 w 777875"/>
              <a:gd name="connsiteY6" fmla="*/ 498475 h 498475"/>
              <a:gd name="connsiteX7" fmla="*/ 0 w 777875"/>
              <a:gd name="connsiteY7" fmla="*/ 406400 h 498475"/>
              <a:gd name="connsiteX0" fmla="*/ 0 w 777875"/>
              <a:gd name="connsiteY0" fmla="*/ 406400 h 498475"/>
              <a:gd name="connsiteX1" fmla="*/ 44450 w 777875"/>
              <a:gd name="connsiteY1" fmla="*/ 44450 h 498475"/>
              <a:gd name="connsiteX2" fmla="*/ 200025 w 777875"/>
              <a:gd name="connsiteY2" fmla="*/ 0 h 498475"/>
              <a:gd name="connsiteX3" fmla="*/ 476250 w 777875"/>
              <a:gd name="connsiteY3" fmla="*/ 98425 h 498475"/>
              <a:gd name="connsiteX4" fmla="*/ 654050 w 777875"/>
              <a:gd name="connsiteY4" fmla="*/ 73025 h 498475"/>
              <a:gd name="connsiteX5" fmla="*/ 777875 w 777875"/>
              <a:gd name="connsiteY5" fmla="*/ 136525 h 498475"/>
              <a:gd name="connsiteX6" fmla="*/ 777875 w 777875"/>
              <a:gd name="connsiteY6" fmla="*/ 498475 h 498475"/>
              <a:gd name="connsiteX7" fmla="*/ 0 w 777875"/>
              <a:gd name="connsiteY7" fmla="*/ 406400 h 498475"/>
              <a:gd name="connsiteX0" fmla="*/ 0 w 777875"/>
              <a:gd name="connsiteY0" fmla="*/ 406400 h 498475"/>
              <a:gd name="connsiteX1" fmla="*/ 44450 w 777875"/>
              <a:gd name="connsiteY1" fmla="*/ 44450 h 498475"/>
              <a:gd name="connsiteX2" fmla="*/ 200025 w 777875"/>
              <a:gd name="connsiteY2" fmla="*/ 0 h 498475"/>
              <a:gd name="connsiteX3" fmla="*/ 476250 w 777875"/>
              <a:gd name="connsiteY3" fmla="*/ 98425 h 498475"/>
              <a:gd name="connsiteX4" fmla="*/ 654050 w 777875"/>
              <a:gd name="connsiteY4" fmla="*/ 73025 h 498475"/>
              <a:gd name="connsiteX5" fmla="*/ 777875 w 777875"/>
              <a:gd name="connsiteY5" fmla="*/ 136525 h 498475"/>
              <a:gd name="connsiteX6" fmla="*/ 777875 w 777875"/>
              <a:gd name="connsiteY6" fmla="*/ 498475 h 498475"/>
              <a:gd name="connsiteX7" fmla="*/ 0 w 777875"/>
              <a:gd name="connsiteY7" fmla="*/ 406400 h 498475"/>
              <a:gd name="connsiteX0" fmla="*/ 0 w 777875"/>
              <a:gd name="connsiteY0" fmla="*/ 406400 h 498475"/>
              <a:gd name="connsiteX1" fmla="*/ 44450 w 777875"/>
              <a:gd name="connsiteY1" fmla="*/ 44450 h 498475"/>
              <a:gd name="connsiteX2" fmla="*/ 200025 w 777875"/>
              <a:gd name="connsiteY2" fmla="*/ 0 h 498475"/>
              <a:gd name="connsiteX3" fmla="*/ 476250 w 777875"/>
              <a:gd name="connsiteY3" fmla="*/ 98425 h 498475"/>
              <a:gd name="connsiteX4" fmla="*/ 654050 w 777875"/>
              <a:gd name="connsiteY4" fmla="*/ 73025 h 498475"/>
              <a:gd name="connsiteX5" fmla="*/ 777875 w 777875"/>
              <a:gd name="connsiteY5" fmla="*/ 136525 h 498475"/>
              <a:gd name="connsiteX6" fmla="*/ 777875 w 777875"/>
              <a:gd name="connsiteY6" fmla="*/ 498475 h 498475"/>
              <a:gd name="connsiteX7" fmla="*/ 482600 w 777875"/>
              <a:gd name="connsiteY7" fmla="*/ 463550 h 498475"/>
              <a:gd name="connsiteX8" fmla="*/ 0 w 777875"/>
              <a:gd name="connsiteY8" fmla="*/ 406400 h 498475"/>
              <a:gd name="connsiteX0" fmla="*/ 0 w 777875"/>
              <a:gd name="connsiteY0" fmla="*/ 406400 h 546100"/>
              <a:gd name="connsiteX1" fmla="*/ 44450 w 777875"/>
              <a:gd name="connsiteY1" fmla="*/ 44450 h 546100"/>
              <a:gd name="connsiteX2" fmla="*/ 200025 w 777875"/>
              <a:gd name="connsiteY2" fmla="*/ 0 h 546100"/>
              <a:gd name="connsiteX3" fmla="*/ 476250 w 777875"/>
              <a:gd name="connsiteY3" fmla="*/ 98425 h 546100"/>
              <a:gd name="connsiteX4" fmla="*/ 654050 w 777875"/>
              <a:gd name="connsiteY4" fmla="*/ 73025 h 546100"/>
              <a:gd name="connsiteX5" fmla="*/ 777875 w 777875"/>
              <a:gd name="connsiteY5" fmla="*/ 136525 h 546100"/>
              <a:gd name="connsiteX6" fmla="*/ 777875 w 777875"/>
              <a:gd name="connsiteY6" fmla="*/ 498475 h 546100"/>
              <a:gd name="connsiteX7" fmla="*/ 577850 w 777875"/>
              <a:gd name="connsiteY7" fmla="*/ 546100 h 546100"/>
              <a:gd name="connsiteX8" fmla="*/ 0 w 777875"/>
              <a:gd name="connsiteY8" fmla="*/ 406400 h 546100"/>
              <a:gd name="connsiteX0" fmla="*/ 0 w 777875"/>
              <a:gd name="connsiteY0" fmla="*/ 406400 h 546100"/>
              <a:gd name="connsiteX1" fmla="*/ 44450 w 777875"/>
              <a:gd name="connsiteY1" fmla="*/ 44450 h 546100"/>
              <a:gd name="connsiteX2" fmla="*/ 200025 w 777875"/>
              <a:gd name="connsiteY2" fmla="*/ 0 h 546100"/>
              <a:gd name="connsiteX3" fmla="*/ 476250 w 777875"/>
              <a:gd name="connsiteY3" fmla="*/ 98425 h 546100"/>
              <a:gd name="connsiteX4" fmla="*/ 654050 w 777875"/>
              <a:gd name="connsiteY4" fmla="*/ 73025 h 546100"/>
              <a:gd name="connsiteX5" fmla="*/ 777875 w 777875"/>
              <a:gd name="connsiteY5" fmla="*/ 136525 h 546100"/>
              <a:gd name="connsiteX6" fmla="*/ 777875 w 777875"/>
              <a:gd name="connsiteY6" fmla="*/ 498475 h 546100"/>
              <a:gd name="connsiteX7" fmla="*/ 577850 w 777875"/>
              <a:gd name="connsiteY7" fmla="*/ 546100 h 546100"/>
              <a:gd name="connsiteX8" fmla="*/ 0 w 777875"/>
              <a:gd name="connsiteY8" fmla="*/ 406400 h 546100"/>
              <a:gd name="connsiteX0" fmla="*/ 0 w 777875"/>
              <a:gd name="connsiteY0" fmla="*/ 406400 h 546100"/>
              <a:gd name="connsiteX1" fmla="*/ 44450 w 777875"/>
              <a:gd name="connsiteY1" fmla="*/ 44450 h 546100"/>
              <a:gd name="connsiteX2" fmla="*/ 200025 w 777875"/>
              <a:gd name="connsiteY2" fmla="*/ 0 h 546100"/>
              <a:gd name="connsiteX3" fmla="*/ 476250 w 777875"/>
              <a:gd name="connsiteY3" fmla="*/ 98425 h 546100"/>
              <a:gd name="connsiteX4" fmla="*/ 654050 w 777875"/>
              <a:gd name="connsiteY4" fmla="*/ 73025 h 546100"/>
              <a:gd name="connsiteX5" fmla="*/ 777875 w 777875"/>
              <a:gd name="connsiteY5" fmla="*/ 136525 h 546100"/>
              <a:gd name="connsiteX6" fmla="*/ 777875 w 777875"/>
              <a:gd name="connsiteY6" fmla="*/ 498475 h 546100"/>
              <a:gd name="connsiteX7" fmla="*/ 577850 w 777875"/>
              <a:gd name="connsiteY7" fmla="*/ 546100 h 546100"/>
              <a:gd name="connsiteX8" fmla="*/ 0 w 777875"/>
              <a:gd name="connsiteY8" fmla="*/ 406400 h 546100"/>
              <a:gd name="connsiteX0" fmla="*/ 0 w 777875"/>
              <a:gd name="connsiteY0" fmla="*/ 406400 h 546100"/>
              <a:gd name="connsiteX1" fmla="*/ 44450 w 777875"/>
              <a:gd name="connsiteY1" fmla="*/ 44450 h 546100"/>
              <a:gd name="connsiteX2" fmla="*/ 200025 w 777875"/>
              <a:gd name="connsiteY2" fmla="*/ 0 h 546100"/>
              <a:gd name="connsiteX3" fmla="*/ 476250 w 777875"/>
              <a:gd name="connsiteY3" fmla="*/ 98425 h 546100"/>
              <a:gd name="connsiteX4" fmla="*/ 654050 w 777875"/>
              <a:gd name="connsiteY4" fmla="*/ 73025 h 546100"/>
              <a:gd name="connsiteX5" fmla="*/ 777875 w 777875"/>
              <a:gd name="connsiteY5" fmla="*/ 136525 h 546100"/>
              <a:gd name="connsiteX6" fmla="*/ 777875 w 777875"/>
              <a:gd name="connsiteY6" fmla="*/ 498475 h 546100"/>
              <a:gd name="connsiteX7" fmla="*/ 577850 w 777875"/>
              <a:gd name="connsiteY7" fmla="*/ 546100 h 546100"/>
              <a:gd name="connsiteX8" fmla="*/ 0 w 777875"/>
              <a:gd name="connsiteY8" fmla="*/ 406400 h 546100"/>
              <a:gd name="connsiteX0" fmla="*/ 0 w 777875"/>
              <a:gd name="connsiteY0" fmla="*/ 406400 h 546100"/>
              <a:gd name="connsiteX1" fmla="*/ 44450 w 777875"/>
              <a:gd name="connsiteY1" fmla="*/ 44450 h 546100"/>
              <a:gd name="connsiteX2" fmla="*/ 200025 w 777875"/>
              <a:gd name="connsiteY2" fmla="*/ 0 h 546100"/>
              <a:gd name="connsiteX3" fmla="*/ 476250 w 777875"/>
              <a:gd name="connsiteY3" fmla="*/ 98425 h 546100"/>
              <a:gd name="connsiteX4" fmla="*/ 654050 w 777875"/>
              <a:gd name="connsiteY4" fmla="*/ 73025 h 546100"/>
              <a:gd name="connsiteX5" fmla="*/ 777875 w 777875"/>
              <a:gd name="connsiteY5" fmla="*/ 136525 h 546100"/>
              <a:gd name="connsiteX6" fmla="*/ 777875 w 777875"/>
              <a:gd name="connsiteY6" fmla="*/ 498475 h 546100"/>
              <a:gd name="connsiteX7" fmla="*/ 577850 w 777875"/>
              <a:gd name="connsiteY7" fmla="*/ 546100 h 546100"/>
              <a:gd name="connsiteX8" fmla="*/ 0 w 777875"/>
              <a:gd name="connsiteY8" fmla="*/ 406400 h 546100"/>
              <a:gd name="connsiteX0" fmla="*/ 0 w 777875"/>
              <a:gd name="connsiteY0" fmla="*/ 396875 h 536575"/>
              <a:gd name="connsiteX1" fmla="*/ 44450 w 777875"/>
              <a:gd name="connsiteY1" fmla="*/ 34925 h 536575"/>
              <a:gd name="connsiteX2" fmla="*/ 200025 w 777875"/>
              <a:gd name="connsiteY2" fmla="*/ 0 h 536575"/>
              <a:gd name="connsiteX3" fmla="*/ 476250 w 777875"/>
              <a:gd name="connsiteY3" fmla="*/ 88900 h 536575"/>
              <a:gd name="connsiteX4" fmla="*/ 654050 w 777875"/>
              <a:gd name="connsiteY4" fmla="*/ 63500 h 536575"/>
              <a:gd name="connsiteX5" fmla="*/ 777875 w 777875"/>
              <a:gd name="connsiteY5" fmla="*/ 127000 h 536575"/>
              <a:gd name="connsiteX6" fmla="*/ 777875 w 777875"/>
              <a:gd name="connsiteY6" fmla="*/ 488950 h 536575"/>
              <a:gd name="connsiteX7" fmla="*/ 577850 w 777875"/>
              <a:gd name="connsiteY7" fmla="*/ 536575 h 536575"/>
              <a:gd name="connsiteX8" fmla="*/ 0 w 777875"/>
              <a:gd name="connsiteY8" fmla="*/ 396875 h 536575"/>
              <a:gd name="connsiteX0" fmla="*/ 0 w 777875"/>
              <a:gd name="connsiteY0" fmla="*/ 396875 h 536575"/>
              <a:gd name="connsiteX1" fmla="*/ 63500 w 777875"/>
              <a:gd name="connsiteY1" fmla="*/ 41275 h 536575"/>
              <a:gd name="connsiteX2" fmla="*/ 200025 w 777875"/>
              <a:gd name="connsiteY2" fmla="*/ 0 h 536575"/>
              <a:gd name="connsiteX3" fmla="*/ 476250 w 777875"/>
              <a:gd name="connsiteY3" fmla="*/ 88900 h 536575"/>
              <a:gd name="connsiteX4" fmla="*/ 654050 w 777875"/>
              <a:gd name="connsiteY4" fmla="*/ 63500 h 536575"/>
              <a:gd name="connsiteX5" fmla="*/ 777875 w 777875"/>
              <a:gd name="connsiteY5" fmla="*/ 127000 h 536575"/>
              <a:gd name="connsiteX6" fmla="*/ 777875 w 777875"/>
              <a:gd name="connsiteY6" fmla="*/ 488950 h 536575"/>
              <a:gd name="connsiteX7" fmla="*/ 577850 w 777875"/>
              <a:gd name="connsiteY7" fmla="*/ 536575 h 536575"/>
              <a:gd name="connsiteX8" fmla="*/ 0 w 777875"/>
              <a:gd name="connsiteY8" fmla="*/ 396875 h 536575"/>
              <a:gd name="connsiteX0" fmla="*/ 0 w 777875"/>
              <a:gd name="connsiteY0" fmla="*/ 393700 h 533400"/>
              <a:gd name="connsiteX1" fmla="*/ 63500 w 777875"/>
              <a:gd name="connsiteY1" fmla="*/ 38100 h 533400"/>
              <a:gd name="connsiteX2" fmla="*/ 200025 w 777875"/>
              <a:gd name="connsiteY2" fmla="*/ 0 h 533400"/>
              <a:gd name="connsiteX3" fmla="*/ 476250 w 777875"/>
              <a:gd name="connsiteY3" fmla="*/ 85725 h 533400"/>
              <a:gd name="connsiteX4" fmla="*/ 654050 w 777875"/>
              <a:gd name="connsiteY4" fmla="*/ 60325 h 533400"/>
              <a:gd name="connsiteX5" fmla="*/ 777875 w 777875"/>
              <a:gd name="connsiteY5" fmla="*/ 123825 h 533400"/>
              <a:gd name="connsiteX6" fmla="*/ 777875 w 777875"/>
              <a:gd name="connsiteY6" fmla="*/ 485775 h 533400"/>
              <a:gd name="connsiteX7" fmla="*/ 577850 w 777875"/>
              <a:gd name="connsiteY7" fmla="*/ 533400 h 533400"/>
              <a:gd name="connsiteX8" fmla="*/ 0 w 777875"/>
              <a:gd name="connsiteY8" fmla="*/ 393700 h 533400"/>
              <a:gd name="connsiteX0" fmla="*/ 0 w 777875"/>
              <a:gd name="connsiteY0" fmla="*/ 374650 h 514350"/>
              <a:gd name="connsiteX1" fmla="*/ 63500 w 777875"/>
              <a:gd name="connsiteY1" fmla="*/ 19050 h 514350"/>
              <a:gd name="connsiteX2" fmla="*/ 203200 w 777875"/>
              <a:gd name="connsiteY2" fmla="*/ 0 h 514350"/>
              <a:gd name="connsiteX3" fmla="*/ 476250 w 777875"/>
              <a:gd name="connsiteY3" fmla="*/ 66675 h 514350"/>
              <a:gd name="connsiteX4" fmla="*/ 654050 w 777875"/>
              <a:gd name="connsiteY4" fmla="*/ 41275 h 514350"/>
              <a:gd name="connsiteX5" fmla="*/ 777875 w 777875"/>
              <a:gd name="connsiteY5" fmla="*/ 104775 h 514350"/>
              <a:gd name="connsiteX6" fmla="*/ 777875 w 777875"/>
              <a:gd name="connsiteY6" fmla="*/ 466725 h 514350"/>
              <a:gd name="connsiteX7" fmla="*/ 577850 w 777875"/>
              <a:gd name="connsiteY7" fmla="*/ 514350 h 514350"/>
              <a:gd name="connsiteX8" fmla="*/ 0 w 777875"/>
              <a:gd name="connsiteY8" fmla="*/ 374650 h 514350"/>
              <a:gd name="connsiteX0" fmla="*/ 0 w 777875"/>
              <a:gd name="connsiteY0" fmla="*/ 374650 h 514350"/>
              <a:gd name="connsiteX1" fmla="*/ 63500 w 777875"/>
              <a:gd name="connsiteY1" fmla="*/ 19050 h 514350"/>
              <a:gd name="connsiteX2" fmla="*/ 203200 w 777875"/>
              <a:gd name="connsiteY2" fmla="*/ 0 h 514350"/>
              <a:gd name="connsiteX3" fmla="*/ 485775 w 777875"/>
              <a:gd name="connsiteY3" fmla="*/ 95250 h 514350"/>
              <a:gd name="connsiteX4" fmla="*/ 654050 w 777875"/>
              <a:gd name="connsiteY4" fmla="*/ 41275 h 514350"/>
              <a:gd name="connsiteX5" fmla="*/ 777875 w 777875"/>
              <a:gd name="connsiteY5" fmla="*/ 104775 h 514350"/>
              <a:gd name="connsiteX6" fmla="*/ 777875 w 777875"/>
              <a:gd name="connsiteY6" fmla="*/ 466725 h 514350"/>
              <a:gd name="connsiteX7" fmla="*/ 577850 w 777875"/>
              <a:gd name="connsiteY7" fmla="*/ 514350 h 514350"/>
              <a:gd name="connsiteX8" fmla="*/ 0 w 777875"/>
              <a:gd name="connsiteY8" fmla="*/ 374650 h 514350"/>
              <a:gd name="connsiteX0" fmla="*/ 0 w 789163"/>
              <a:gd name="connsiteY0" fmla="*/ 374650 h 514350"/>
              <a:gd name="connsiteX1" fmla="*/ 63500 w 789163"/>
              <a:gd name="connsiteY1" fmla="*/ 19050 h 514350"/>
              <a:gd name="connsiteX2" fmla="*/ 203200 w 789163"/>
              <a:gd name="connsiteY2" fmla="*/ 0 h 514350"/>
              <a:gd name="connsiteX3" fmla="*/ 485775 w 789163"/>
              <a:gd name="connsiteY3" fmla="*/ 95250 h 514350"/>
              <a:gd name="connsiteX4" fmla="*/ 654050 w 789163"/>
              <a:gd name="connsiteY4" fmla="*/ 41275 h 514350"/>
              <a:gd name="connsiteX5" fmla="*/ 777875 w 789163"/>
              <a:gd name="connsiteY5" fmla="*/ 104775 h 514350"/>
              <a:gd name="connsiteX6" fmla="*/ 777875 w 789163"/>
              <a:gd name="connsiteY6" fmla="*/ 466725 h 514350"/>
              <a:gd name="connsiteX7" fmla="*/ 577850 w 789163"/>
              <a:gd name="connsiteY7" fmla="*/ 514350 h 514350"/>
              <a:gd name="connsiteX8" fmla="*/ 0 w 789163"/>
              <a:gd name="connsiteY8" fmla="*/ 374650 h 514350"/>
              <a:gd name="connsiteX0" fmla="*/ 0 w 789163"/>
              <a:gd name="connsiteY0" fmla="*/ 374650 h 514350"/>
              <a:gd name="connsiteX1" fmla="*/ 63500 w 789163"/>
              <a:gd name="connsiteY1" fmla="*/ 19050 h 514350"/>
              <a:gd name="connsiteX2" fmla="*/ 203200 w 789163"/>
              <a:gd name="connsiteY2" fmla="*/ 0 h 514350"/>
              <a:gd name="connsiteX3" fmla="*/ 485775 w 789163"/>
              <a:gd name="connsiteY3" fmla="*/ 95250 h 514350"/>
              <a:gd name="connsiteX4" fmla="*/ 654050 w 789163"/>
              <a:gd name="connsiteY4" fmla="*/ 41275 h 514350"/>
              <a:gd name="connsiteX5" fmla="*/ 777875 w 789163"/>
              <a:gd name="connsiteY5" fmla="*/ 104775 h 514350"/>
              <a:gd name="connsiteX6" fmla="*/ 777875 w 789163"/>
              <a:gd name="connsiteY6" fmla="*/ 466725 h 514350"/>
              <a:gd name="connsiteX7" fmla="*/ 577850 w 789163"/>
              <a:gd name="connsiteY7" fmla="*/ 514350 h 514350"/>
              <a:gd name="connsiteX8" fmla="*/ 0 w 789163"/>
              <a:gd name="connsiteY8" fmla="*/ 374650 h 514350"/>
              <a:gd name="connsiteX0" fmla="*/ 0 w 789163"/>
              <a:gd name="connsiteY0" fmla="*/ 374650 h 514350"/>
              <a:gd name="connsiteX1" fmla="*/ 63500 w 789163"/>
              <a:gd name="connsiteY1" fmla="*/ 19050 h 514350"/>
              <a:gd name="connsiteX2" fmla="*/ 203200 w 789163"/>
              <a:gd name="connsiteY2" fmla="*/ 0 h 514350"/>
              <a:gd name="connsiteX3" fmla="*/ 485775 w 789163"/>
              <a:gd name="connsiteY3" fmla="*/ 95250 h 514350"/>
              <a:gd name="connsiteX4" fmla="*/ 654050 w 789163"/>
              <a:gd name="connsiteY4" fmla="*/ 41275 h 514350"/>
              <a:gd name="connsiteX5" fmla="*/ 777875 w 789163"/>
              <a:gd name="connsiteY5" fmla="*/ 104775 h 514350"/>
              <a:gd name="connsiteX6" fmla="*/ 777875 w 789163"/>
              <a:gd name="connsiteY6" fmla="*/ 466725 h 514350"/>
              <a:gd name="connsiteX7" fmla="*/ 577850 w 789163"/>
              <a:gd name="connsiteY7" fmla="*/ 514350 h 514350"/>
              <a:gd name="connsiteX8" fmla="*/ 0 w 789163"/>
              <a:gd name="connsiteY8" fmla="*/ 374650 h 514350"/>
              <a:gd name="connsiteX0" fmla="*/ 0 w 789163"/>
              <a:gd name="connsiteY0" fmla="*/ 374650 h 529285"/>
              <a:gd name="connsiteX1" fmla="*/ 63500 w 789163"/>
              <a:gd name="connsiteY1" fmla="*/ 19050 h 529285"/>
              <a:gd name="connsiteX2" fmla="*/ 203200 w 789163"/>
              <a:gd name="connsiteY2" fmla="*/ 0 h 529285"/>
              <a:gd name="connsiteX3" fmla="*/ 485775 w 789163"/>
              <a:gd name="connsiteY3" fmla="*/ 95250 h 529285"/>
              <a:gd name="connsiteX4" fmla="*/ 654050 w 789163"/>
              <a:gd name="connsiteY4" fmla="*/ 41275 h 529285"/>
              <a:gd name="connsiteX5" fmla="*/ 777875 w 789163"/>
              <a:gd name="connsiteY5" fmla="*/ 104775 h 529285"/>
              <a:gd name="connsiteX6" fmla="*/ 777875 w 789163"/>
              <a:gd name="connsiteY6" fmla="*/ 466725 h 529285"/>
              <a:gd name="connsiteX7" fmla="*/ 568192 w 789163"/>
              <a:gd name="connsiteY7" fmla="*/ 529285 h 529285"/>
              <a:gd name="connsiteX8" fmla="*/ 0 w 789163"/>
              <a:gd name="connsiteY8" fmla="*/ 374650 h 529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9163" h="529285">
                <a:moveTo>
                  <a:pt x="0" y="374650"/>
                </a:moveTo>
                <a:cubicBezTo>
                  <a:pt x="21167" y="256117"/>
                  <a:pt x="26458" y="137583"/>
                  <a:pt x="63500" y="19050"/>
                </a:cubicBezTo>
                <a:cubicBezTo>
                  <a:pt x="116417" y="3175"/>
                  <a:pt x="156633" y="6350"/>
                  <a:pt x="203200" y="0"/>
                </a:cubicBezTo>
                <a:cubicBezTo>
                  <a:pt x="275696" y="7408"/>
                  <a:pt x="410104" y="83079"/>
                  <a:pt x="485775" y="95250"/>
                </a:cubicBezTo>
                <a:cubicBezTo>
                  <a:pt x="567796" y="91546"/>
                  <a:pt x="604308" y="33337"/>
                  <a:pt x="654050" y="41275"/>
                </a:cubicBezTo>
                <a:lnTo>
                  <a:pt x="777875" y="104775"/>
                </a:lnTo>
                <a:cubicBezTo>
                  <a:pt x="803275" y="222250"/>
                  <a:pt x="777875" y="346075"/>
                  <a:pt x="777875" y="466725"/>
                </a:cubicBezTo>
                <a:cubicBezTo>
                  <a:pt x="711200" y="482600"/>
                  <a:pt x="653917" y="522935"/>
                  <a:pt x="568192" y="529285"/>
                </a:cubicBezTo>
                <a:cubicBezTo>
                  <a:pt x="400975" y="504943"/>
                  <a:pt x="160867" y="462492"/>
                  <a:pt x="0" y="374650"/>
                </a:cubicBezTo>
                <a:close/>
              </a:path>
            </a:pathLst>
          </a:custGeom>
          <a:noFill/>
          <a:ln w="38100" cmpd="sng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2551282" y="1688343"/>
            <a:ext cx="1487294" cy="152717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2551282" y="3456302"/>
            <a:ext cx="1487294" cy="152717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2703682" y="3315686"/>
            <a:ext cx="1334894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5212872" y="3315685"/>
            <a:ext cx="1334894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5212872" y="1688343"/>
            <a:ext cx="1334894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5212872" y="4988995"/>
            <a:ext cx="1334894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>
            <a:off x="6826007" y="2884558"/>
            <a:ext cx="558947" cy="571744"/>
          </a:xfrm>
          <a:custGeom>
            <a:avLst/>
            <a:gdLst>
              <a:gd name="connsiteX0" fmla="*/ 0 w 557661"/>
              <a:gd name="connsiteY0" fmla="*/ 112474 h 576430"/>
              <a:gd name="connsiteX1" fmla="*/ 18745 w 557661"/>
              <a:gd name="connsiteY1" fmla="*/ 454583 h 576430"/>
              <a:gd name="connsiteX2" fmla="*/ 356153 w 557661"/>
              <a:gd name="connsiteY2" fmla="*/ 576430 h 576430"/>
              <a:gd name="connsiteX3" fmla="*/ 557661 w 557661"/>
              <a:gd name="connsiteY3" fmla="*/ 492074 h 576430"/>
              <a:gd name="connsiteX4" fmla="*/ 538916 w 557661"/>
              <a:gd name="connsiteY4" fmla="*/ 84355 h 576430"/>
              <a:gd name="connsiteX5" fmla="*/ 215566 w 557661"/>
              <a:gd name="connsiteY5" fmla="*/ 0 h 576430"/>
              <a:gd name="connsiteX6" fmla="*/ 0 w 557661"/>
              <a:gd name="connsiteY6" fmla="*/ 112474 h 576430"/>
              <a:gd name="connsiteX0" fmla="*/ 0 w 557661"/>
              <a:gd name="connsiteY0" fmla="*/ 117161 h 581117"/>
              <a:gd name="connsiteX1" fmla="*/ 18745 w 557661"/>
              <a:gd name="connsiteY1" fmla="*/ 459270 h 581117"/>
              <a:gd name="connsiteX2" fmla="*/ 356153 w 557661"/>
              <a:gd name="connsiteY2" fmla="*/ 581117 h 581117"/>
              <a:gd name="connsiteX3" fmla="*/ 557661 w 557661"/>
              <a:gd name="connsiteY3" fmla="*/ 496761 h 581117"/>
              <a:gd name="connsiteX4" fmla="*/ 538916 w 557661"/>
              <a:gd name="connsiteY4" fmla="*/ 89042 h 581117"/>
              <a:gd name="connsiteX5" fmla="*/ 224939 w 557661"/>
              <a:gd name="connsiteY5" fmla="*/ 0 h 581117"/>
              <a:gd name="connsiteX6" fmla="*/ 0 w 557661"/>
              <a:gd name="connsiteY6" fmla="*/ 117161 h 581117"/>
              <a:gd name="connsiteX0" fmla="*/ 0 w 552975"/>
              <a:gd name="connsiteY0" fmla="*/ 98415 h 581117"/>
              <a:gd name="connsiteX1" fmla="*/ 14059 w 552975"/>
              <a:gd name="connsiteY1" fmla="*/ 459270 h 581117"/>
              <a:gd name="connsiteX2" fmla="*/ 351467 w 552975"/>
              <a:gd name="connsiteY2" fmla="*/ 581117 h 581117"/>
              <a:gd name="connsiteX3" fmla="*/ 552975 w 552975"/>
              <a:gd name="connsiteY3" fmla="*/ 496761 h 581117"/>
              <a:gd name="connsiteX4" fmla="*/ 534230 w 552975"/>
              <a:gd name="connsiteY4" fmla="*/ 89042 h 581117"/>
              <a:gd name="connsiteX5" fmla="*/ 220253 w 552975"/>
              <a:gd name="connsiteY5" fmla="*/ 0 h 581117"/>
              <a:gd name="connsiteX6" fmla="*/ 0 w 552975"/>
              <a:gd name="connsiteY6" fmla="*/ 98415 h 581117"/>
              <a:gd name="connsiteX0" fmla="*/ 4686 w 538916"/>
              <a:gd name="connsiteY0" fmla="*/ 103102 h 581117"/>
              <a:gd name="connsiteX1" fmla="*/ 0 w 538916"/>
              <a:gd name="connsiteY1" fmla="*/ 459270 h 581117"/>
              <a:gd name="connsiteX2" fmla="*/ 337408 w 538916"/>
              <a:gd name="connsiteY2" fmla="*/ 581117 h 581117"/>
              <a:gd name="connsiteX3" fmla="*/ 538916 w 538916"/>
              <a:gd name="connsiteY3" fmla="*/ 496761 h 581117"/>
              <a:gd name="connsiteX4" fmla="*/ 520171 w 538916"/>
              <a:gd name="connsiteY4" fmla="*/ 89042 h 581117"/>
              <a:gd name="connsiteX5" fmla="*/ 206194 w 538916"/>
              <a:gd name="connsiteY5" fmla="*/ 0 h 581117"/>
              <a:gd name="connsiteX6" fmla="*/ 4686 w 538916"/>
              <a:gd name="connsiteY6" fmla="*/ 103102 h 581117"/>
              <a:gd name="connsiteX0" fmla="*/ 0 w 548288"/>
              <a:gd name="connsiteY0" fmla="*/ 93729 h 581117"/>
              <a:gd name="connsiteX1" fmla="*/ 9372 w 548288"/>
              <a:gd name="connsiteY1" fmla="*/ 459270 h 581117"/>
              <a:gd name="connsiteX2" fmla="*/ 346780 w 548288"/>
              <a:gd name="connsiteY2" fmla="*/ 581117 h 581117"/>
              <a:gd name="connsiteX3" fmla="*/ 548288 w 548288"/>
              <a:gd name="connsiteY3" fmla="*/ 496761 h 581117"/>
              <a:gd name="connsiteX4" fmla="*/ 529543 w 548288"/>
              <a:gd name="connsiteY4" fmla="*/ 89042 h 581117"/>
              <a:gd name="connsiteX5" fmla="*/ 215566 w 548288"/>
              <a:gd name="connsiteY5" fmla="*/ 0 h 581117"/>
              <a:gd name="connsiteX6" fmla="*/ 0 w 548288"/>
              <a:gd name="connsiteY6" fmla="*/ 93729 h 581117"/>
              <a:gd name="connsiteX0" fmla="*/ 4686 w 538916"/>
              <a:gd name="connsiteY0" fmla="*/ 103102 h 581117"/>
              <a:gd name="connsiteX1" fmla="*/ 0 w 538916"/>
              <a:gd name="connsiteY1" fmla="*/ 459270 h 581117"/>
              <a:gd name="connsiteX2" fmla="*/ 337408 w 538916"/>
              <a:gd name="connsiteY2" fmla="*/ 581117 h 581117"/>
              <a:gd name="connsiteX3" fmla="*/ 538916 w 538916"/>
              <a:gd name="connsiteY3" fmla="*/ 496761 h 581117"/>
              <a:gd name="connsiteX4" fmla="*/ 520171 w 538916"/>
              <a:gd name="connsiteY4" fmla="*/ 89042 h 581117"/>
              <a:gd name="connsiteX5" fmla="*/ 206194 w 538916"/>
              <a:gd name="connsiteY5" fmla="*/ 0 h 581117"/>
              <a:gd name="connsiteX6" fmla="*/ 4686 w 538916"/>
              <a:gd name="connsiteY6" fmla="*/ 103102 h 581117"/>
              <a:gd name="connsiteX0" fmla="*/ 4686 w 538916"/>
              <a:gd name="connsiteY0" fmla="*/ 93729 h 571744"/>
              <a:gd name="connsiteX1" fmla="*/ 0 w 538916"/>
              <a:gd name="connsiteY1" fmla="*/ 449897 h 571744"/>
              <a:gd name="connsiteX2" fmla="*/ 337408 w 538916"/>
              <a:gd name="connsiteY2" fmla="*/ 571744 h 571744"/>
              <a:gd name="connsiteX3" fmla="*/ 538916 w 538916"/>
              <a:gd name="connsiteY3" fmla="*/ 487388 h 571744"/>
              <a:gd name="connsiteX4" fmla="*/ 520171 w 538916"/>
              <a:gd name="connsiteY4" fmla="*/ 79669 h 571744"/>
              <a:gd name="connsiteX5" fmla="*/ 229626 w 538916"/>
              <a:gd name="connsiteY5" fmla="*/ 0 h 571744"/>
              <a:gd name="connsiteX6" fmla="*/ 4686 w 538916"/>
              <a:gd name="connsiteY6" fmla="*/ 93729 h 571744"/>
              <a:gd name="connsiteX0" fmla="*/ 4686 w 557660"/>
              <a:gd name="connsiteY0" fmla="*/ 93729 h 571744"/>
              <a:gd name="connsiteX1" fmla="*/ 0 w 557660"/>
              <a:gd name="connsiteY1" fmla="*/ 449897 h 571744"/>
              <a:gd name="connsiteX2" fmla="*/ 337408 w 557660"/>
              <a:gd name="connsiteY2" fmla="*/ 571744 h 571744"/>
              <a:gd name="connsiteX3" fmla="*/ 538916 w 557660"/>
              <a:gd name="connsiteY3" fmla="*/ 487388 h 571744"/>
              <a:gd name="connsiteX4" fmla="*/ 557660 w 557660"/>
              <a:gd name="connsiteY4" fmla="*/ 107788 h 571744"/>
              <a:gd name="connsiteX5" fmla="*/ 229626 w 557660"/>
              <a:gd name="connsiteY5" fmla="*/ 0 h 571744"/>
              <a:gd name="connsiteX6" fmla="*/ 4686 w 557660"/>
              <a:gd name="connsiteY6" fmla="*/ 93729 h 571744"/>
              <a:gd name="connsiteX0" fmla="*/ 4686 w 543602"/>
              <a:gd name="connsiteY0" fmla="*/ 93729 h 571744"/>
              <a:gd name="connsiteX1" fmla="*/ 0 w 543602"/>
              <a:gd name="connsiteY1" fmla="*/ 449897 h 571744"/>
              <a:gd name="connsiteX2" fmla="*/ 337408 w 543602"/>
              <a:gd name="connsiteY2" fmla="*/ 571744 h 571744"/>
              <a:gd name="connsiteX3" fmla="*/ 538916 w 543602"/>
              <a:gd name="connsiteY3" fmla="*/ 487388 h 571744"/>
              <a:gd name="connsiteX4" fmla="*/ 543602 w 543602"/>
              <a:gd name="connsiteY4" fmla="*/ 126534 h 571744"/>
              <a:gd name="connsiteX5" fmla="*/ 229626 w 543602"/>
              <a:gd name="connsiteY5" fmla="*/ 0 h 571744"/>
              <a:gd name="connsiteX6" fmla="*/ 4686 w 543602"/>
              <a:gd name="connsiteY6" fmla="*/ 93729 h 571744"/>
              <a:gd name="connsiteX0" fmla="*/ 4686 w 538916"/>
              <a:gd name="connsiteY0" fmla="*/ 93729 h 571744"/>
              <a:gd name="connsiteX1" fmla="*/ 0 w 538916"/>
              <a:gd name="connsiteY1" fmla="*/ 449897 h 571744"/>
              <a:gd name="connsiteX2" fmla="*/ 337408 w 538916"/>
              <a:gd name="connsiteY2" fmla="*/ 571744 h 571744"/>
              <a:gd name="connsiteX3" fmla="*/ 538916 w 538916"/>
              <a:gd name="connsiteY3" fmla="*/ 487388 h 571744"/>
              <a:gd name="connsiteX4" fmla="*/ 510798 w 538916"/>
              <a:gd name="connsiteY4" fmla="*/ 131220 h 571744"/>
              <a:gd name="connsiteX5" fmla="*/ 229626 w 538916"/>
              <a:gd name="connsiteY5" fmla="*/ 0 h 571744"/>
              <a:gd name="connsiteX6" fmla="*/ 4686 w 538916"/>
              <a:gd name="connsiteY6" fmla="*/ 93729 h 571744"/>
              <a:gd name="connsiteX0" fmla="*/ 4686 w 538916"/>
              <a:gd name="connsiteY0" fmla="*/ 93729 h 571744"/>
              <a:gd name="connsiteX1" fmla="*/ 0 w 538916"/>
              <a:gd name="connsiteY1" fmla="*/ 449897 h 571744"/>
              <a:gd name="connsiteX2" fmla="*/ 337408 w 538916"/>
              <a:gd name="connsiteY2" fmla="*/ 571744 h 571744"/>
              <a:gd name="connsiteX3" fmla="*/ 538916 w 538916"/>
              <a:gd name="connsiteY3" fmla="*/ 487388 h 571744"/>
              <a:gd name="connsiteX4" fmla="*/ 529543 w 538916"/>
              <a:gd name="connsiteY4" fmla="*/ 117161 h 571744"/>
              <a:gd name="connsiteX5" fmla="*/ 229626 w 538916"/>
              <a:gd name="connsiteY5" fmla="*/ 0 h 571744"/>
              <a:gd name="connsiteX6" fmla="*/ 4686 w 538916"/>
              <a:gd name="connsiteY6" fmla="*/ 93729 h 571744"/>
              <a:gd name="connsiteX0" fmla="*/ 4686 w 538916"/>
              <a:gd name="connsiteY0" fmla="*/ 93729 h 571744"/>
              <a:gd name="connsiteX1" fmla="*/ 0 w 538916"/>
              <a:gd name="connsiteY1" fmla="*/ 449897 h 571744"/>
              <a:gd name="connsiteX2" fmla="*/ 337408 w 538916"/>
              <a:gd name="connsiteY2" fmla="*/ 571744 h 571744"/>
              <a:gd name="connsiteX3" fmla="*/ 538916 w 538916"/>
              <a:gd name="connsiteY3" fmla="*/ 487388 h 571744"/>
              <a:gd name="connsiteX4" fmla="*/ 529543 w 538916"/>
              <a:gd name="connsiteY4" fmla="*/ 117161 h 571744"/>
              <a:gd name="connsiteX5" fmla="*/ 229626 w 538916"/>
              <a:gd name="connsiteY5" fmla="*/ 0 h 571744"/>
              <a:gd name="connsiteX6" fmla="*/ 4686 w 538916"/>
              <a:gd name="connsiteY6" fmla="*/ 93729 h 571744"/>
              <a:gd name="connsiteX0" fmla="*/ 4686 w 538916"/>
              <a:gd name="connsiteY0" fmla="*/ 93729 h 571744"/>
              <a:gd name="connsiteX1" fmla="*/ 0 w 538916"/>
              <a:gd name="connsiteY1" fmla="*/ 449897 h 571744"/>
              <a:gd name="connsiteX2" fmla="*/ 337408 w 538916"/>
              <a:gd name="connsiteY2" fmla="*/ 571744 h 571744"/>
              <a:gd name="connsiteX3" fmla="*/ 538916 w 538916"/>
              <a:gd name="connsiteY3" fmla="*/ 487388 h 571744"/>
              <a:gd name="connsiteX4" fmla="*/ 529543 w 538916"/>
              <a:gd name="connsiteY4" fmla="*/ 117161 h 571744"/>
              <a:gd name="connsiteX5" fmla="*/ 229626 w 538916"/>
              <a:gd name="connsiteY5" fmla="*/ 0 h 571744"/>
              <a:gd name="connsiteX6" fmla="*/ 4686 w 538916"/>
              <a:gd name="connsiteY6" fmla="*/ 93729 h 571744"/>
              <a:gd name="connsiteX0" fmla="*/ 4686 w 538916"/>
              <a:gd name="connsiteY0" fmla="*/ 93729 h 571744"/>
              <a:gd name="connsiteX1" fmla="*/ 0 w 538916"/>
              <a:gd name="connsiteY1" fmla="*/ 449897 h 571744"/>
              <a:gd name="connsiteX2" fmla="*/ 337408 w 538916"/>
              <a:gd name="connsiteY2" fmla="*/ 571744 h 571744"/>
              <a:gd name="connsiteX3" fmla="*/ 538916 w 538916"/>
              <a:gd name="connsiteY3" fmla="*/ 487388 h 571744"/>
              <a:gd name="connsiteX4" fmla="*/ 529543 w 538916"/>
              <a:gd name="connsiteY4" fmla="*/ 117161 h 571744"/>
              <a:gd name="connsiteX5" fmla="*/ 229626 w 538916"/>
              <a:gd name="connsiteY5" fmla="*/ 0 h 571744"/>
              <a:gd name="connsiteX6" fmla="*/ 4686 w 538916"/>
              <a:gd name="connsiteY6" fmla="*/ 93729 h 571744"/>
              <a:gd name="connsiteX0" fmla="*/ 4686 w 538916"/>
              <a:gd name="connsiteY0" fmla="*/ 93729 h 571744"/>
              <a:gd name="connsiteX1" fmla="*/ 0 w 538916"/>
              <a:gd name="connsiteY1" fmla="*/ 449897 h 571744"/>
              <a:gd name="connsiteX2" fmla="*/ 337408 w 538916"/>
              <a:gd name="connsiteY2" fmla="*/ 571744 h 571744"/>
              <a:gd name="connsiteX3" fmla="*/ 538916 w 538916"/>
              <a:gd name="connsiteY3" fmla="*/ 487388 h 571744"/>
              <a:gd name="connsiteX4" fmla="*/ 529543 w 538916"/>
              <a:gd name="connsiteY4" fmla="*/ 117161 h 571744"/>
              <a:gd name="connsiteX5" fmla="*/ 229626 w 538916"/>
              <a:gd name="connsiteY5" fmla="*/ 0 h 571744"/>
              <a:gd name="connsiteX6" fmla="*/ 4686 w 538916"/>
              <a:gd name="connsiteY6" fmla="*/ 93729 h 571744"/>
              <a:gd name="connsiteX0" fmla="*/ 4686 w 541557"/>
              <a:gd name="connsiteY0" fmla="*/ 93729 h 571744"/>
              <a:gd name="connsiteX1" fmla="*/ 0 w 541557"/>
              <a:gd name="connsiteY1" fmla="*/ 449897 h 571744"/>
              <a:gd name="connsiteX2" fmla="*/ 337408 w 541557"/>
              <a:gd name="connsiteY2" fmla="*/ 571744 h 571744"/>
              <a:gd name="connsiteX3" fmla="*/ 538916 w 541557"/>
              <a:gd name="connsiteY3" fmla="*/ 487388 h 571744"/>
              <a:gd name="connsiteX4" fmla="*/ 529543 w 541557"/>
              <a:gd name="connsiteY4" fmla="*/ 117161 h 571744"/>
              <a:gd name="connsiteX5" fmla="*/ 229626 w 541557"/>
              <a:gd name="connsiteY5" fmla="*/ 0 h 571744"/>
              <a:gd name="connsiteX6" fmla="*/ 4686 w 541557"/>
              <a:gd name="connsiteY6" fmla="*/ 93729 h 571744"/>
              <a:gd name="connsiteX0" fmla="*/ 4686 w 547562"/>
              <a:gd name="connsiteY0" fmla="*/ 93729 h 571744"/>
              <a:gd name="connsiteX1" fmla="*/ 0 w 547562"/>
              <a:gd name="connsiteY1" fmla="*/ 449897 h 571744"/>
              <a:gd name="connsiteX2" fmla="*/ 337408 w 547562"/>
              <a:gd name="connsiteY2" fmla="*/ 571744 h 571744"/>
              <a:gd name="connsiteX3" fmla="*/ 538916 w 547562"/>
              <a:gd name="connsiteY3" fmla="*/ 487388 h 571744"/>
              <a:gd name="connsiteX4" fmla="*/ 529543 w 547562"/>
              <a:gd name="connsiteY4" fmla="*/ 117161 h 571744"/>
              <a:gd name="connsiteX5" fmla="*/ 229626 w 547562"/>
              <a:gd name="connsiteY5" fmla="*/ 0 h 571744"/>
              <a:gd name="connsiteX6" fmla="*/ 4686 w 547562"/>
              <a:gd name="connsiteY6" fmla="*/ 93729 h 571744"/>
              <a:gd name="connsiteX0" fmla="*/ 4686 w 547562"/>
              <a:gd name="connsiteY0" fmla="*/ 93729 h 571744"/>
              <a:gd name="connsiteX1" fmla="*/ 0 w 547562"/>
              <a:gd name="connsiteY1" fmla="*/ 449897 h 571744"/>
              <a:gd name="connsiteX2" fmla="*/ 337408 w 547562"/>
              <a:gd name="connsiteY2" fmla="*/ 571744 h 571744"/>
              <a:gd name="connsiteX3" fmla="*/ 538916 w 547562"/>
              <a:gd name="connsiteY3" fmla="*/ 487388 h 571744"/>
              <a:gd name="connsiteX4" fmla="*/ 529543 w 547562"/>
              <a:gd name="connsiteY4" fmla="*/ 117161 h 571744"/>
              <a:gd name="connsiteX5" fmla="*/ 229626 w 547562"/>
              <a:gd name="connsiteY5" fmla="*/ 0 h 571744"/>
              <a:gd name="connsiteX6" fmla="*/ 4686 w 547562"/>
              <a:gd name="connsiteY6" fmla="*/ 93729 h 571744"/>
              <a:gd name="connsiteX0" fmla="*/ 4686 w 547562"/>
              <a:gd name="connsiteY0" fmla="*/ 93729 h 571744"/>
              <a:gd name="connsiteX1" fmla="*/ 0 w 547562"/>
              <a:gd name="connsiteY1" fmla="*/ 449897 h 571744"/>
              <a:gd name="connsiteX2" fmla="*/ 337408 w 547562"/>
              <a:gd name="connsiteY2" fmla="*/ 571744 h 571744"/>
              <a:gd name="connsiteX3" fmla="*/ 538916 w 547562"/>
              <a:gd name="connsiteY3" fmla="*/ 487388 h 571744"/>
              <a:gd name="connsiteX4" fmla="*/ 529543 w 547562"/>
              <a:gd name="connsiteY4" fmla="*/ 117161 h 571744"/>
              <a:gd name="connsiteX5" fmla="*/ 229626 w 547562"/>
              <a:gd name="connsiteY5" fmla="*/ 0 h 571744"/>
              <a:gd name="connsiteX6" fmla="*/ 4686 w 547562"/>
              <a:gd name="connsiteY6" fmla="*/ 93729 h 571744"/>
              <a:gd name="connsiteX0" fmla="*/ 4686 w 547562"/>
              <a:gd name="connsiteY0" fmla="*/ 93729 h 571744"/>
              <a:gd name="connsiteX1" fmla="*/ 0 w 547562"/>
              <a:gd name="connsiteY1" fmla="*/ 449897 h 571744"/>
              <a:gd name="connsiteX2" fmla="*/ 337408 w 547562"/>
              <a:gd name="connsiteY2" fmla="*/ 571744 h 571744"/>
              <a:gd name="connsiteX3" fmla="*/ 538916 w 547562"/>
              <a:gd name="connsiteY3" fmla="*/ 487388 h 571744"/>
              <a:gd name="connsiteX4" fmla="*/ 529543 w 547562"/>
              <a:gd name="connsiteY4" fmla="*/ 117161 h 571744"/>
              <a:gd name="connsiteX5" fmla="*/ 229626 w 547562"/>
              <a:gd name="connsiteY5" fmla="*/ 0 h 571744"/>
              <a:gd name="connsiteX6" fmla="*/ 4686 w 547562"/>
              <a:gd name="connsiteY6" fmla="*/ 93729 h 571744"/>
              <a:gd name="connsiteX0" fmla="*/ 4686 w 547562"/>
              <a:gd name="connsiteY0" fmla="*/ 93729 h 571744"/>
              <a:gd name="connsiteX1" fmla="*/ 0 w 547562"/>
              <a:gd name="connsiteY1" fmla="*/ 449897 h 571744"/>
              <a:gd name="connsiteX2" fmla="*/ 337408 w 547562"/>
              <a:gd name="connsiteY2" fmla="*/ 571744 h 571744"/>
              <a:gd name="connsiteX3" fmla="*/ 538916 w 547562"/>
              <a:gd name="connsiteY3" fmla="*/ 487388 h 571744"/>
              <a:gd name="connsiteX4" fmla="*/ 529543 w 547562"/>
              <a:gd name="connsiteY4" fmla="*/ 117161 h 571744"/>
              <a:gd name="connsiteX5" fmla="*/ 229626 w 547562"/>
              <a:gd name="connsiteY5" fmla="*/ 0 h 571744"/>
              <a:gd name="connsiteX6" fmla="*/ 4686 w 547562"/>
              <a:gd name="connsiteY6" fmla="*/ 93729 h 571744"/>
              <a:gd name="connsiteX0" fmla="*/ 13081 w 555957"/>
              <a:gd name="connsiteY0" fmla="*/ 93729 h 571744"/>
              <a:gd name="connsiteX1" fmla="*/ 8395 w 555957"/>
              <a:gd name="connsiteY1" fmla="*/ 449897 h 571744"/>
              <a:gd name="connsiteX2" fmla="*/ 345803 w 555957"/>
              <a:gd name="connsiteY2" fmla="*/ 571744 h 571744"/>
              <a:gd name="connsiteX3" fmla="*/ 547311 w 555957"/>
              <a:gd name="connsiteY3" fmla="*/ 487388 h 571744"/>
              <a:gd name="connsiteX4" fmla="*/ 537938 w 555957"/>
              <a:gd name="connsiteY4" fmla="*/ 117161 h 571744"/>
              <a:gd name="connsiteX5" fmla="*/ 238021 w 555957"/>
              <a:gd name="connsiteY5" fmla="*/ 0 h 571744"/>
              <a:gd name="connsiteX6" fmla="*/ 13081 w 555957"/>
              <a:gd name="connsiteY6" fmla="*/ 93729 h 571744"/>
              <a:gd name="connsiteX0" fmla="*/ 13081 w 555957"/>
              <a:gd name="connsiteY0" fmla="*/ 93729 h 571744"/>
              <a:gd name="connsiteX1" fmla="*/ 8395 w 555957"/>
              <a:gd name="connsiteY1" fmla="*/ 449897 h 571744"/>
              <a:gd name="connsiteX2" fmla="*/ 345803 w 555957"/>
              <a:gd name="connsiteY2" fmla="*/ 571744 h 571744"/>
              <a:gd name="connsiteX3" fmla="*/ 547311 w 555957"/>
              <a:gd name="connsiteY3" fmla="*/ 487388 h 571744"/>
              <a:gd name="connsiteX4" fmla="*/ 537938 w 555957"/>
              <a:gd name="connsiteY4" fmla="*/ 117161 h 571744"/>
              <a:gd name="connsiteX5" fmla="*/ 238021 w 555957"/>
              <a:gd name="connsiteY5" fmla="*/ 0 h 571744"/>
              <a:gd name="connsiteX6" fmla="*/ 13081 w 555957"/>
              <a:gd name="connsiteY6" fmla="*/ 93729 h 571744"/>
              <a:gd name="connsiteX0" fmla="*/ 16071 w 558947"/>
              <a:gd name="connsiteY0" fmla="*/ 93729 h 571744"/>
              <a:gd name="connsiteX1" fmla="*/ 11385 w 558947"/>
              <a:gd name="connsiteY1" fmla="*/ 449897 h 571744"/>
              <a:gd name="connsiteX2" fmla="*/ 348793 w 558947"/>
              <a:gd name="connsiteY2" fmla="*/ 571744 h 571744"/>
              <a:gd name="connsiteX3" fmla="*/ 550301 w 558947"/>
              <a:gd name="connsiteY3" fmla="*/ 487388 h 571744"/>
              <a:gd name="connsiteX4" fmla="*/ 540928 w 558947"/>
              <a:gd name="connsiteY4" fmla="*/ 117161 h 571744"/>
              <a:gd name="connsiteX5" fmla="*/ 241011 w 558947"/>
              <a:gd name="connsiteY5" fmla="*/ 0 h 571744"/>
              <a:gd name="connsiteX6" fmla="*/ 16071 w 558947"/>
              <a:gd name="connsiteY6" fmla="*/ 93729 h 571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947" h="571744">
                <a:moveTo>
                  <a:pt x="16071" y="93729"/>
                </a:moveTo>
                <a:cubicBezTo>
                  <a:pt x="1809" y="212452"/>
                  <a:pt x="-9278" y="327999"/>
                  <a:pt x="11385" y="449897"/>
                </a:cubicBezTo>
                <a:cubicBezTo>
                  <a:pt x="101629" y="503213"/>
                  <a:pt x="207749" y="553353"/>
                  <a:pt x="348793" y="571744"/>
                </a:cubicBezTo>
                <a:cubicBezTo>
                  <a:pt x="415962" y="565850"/>
                  <a:pt x="483132" y="537732"/>
                  <a:pt x="550301" y="487388"/>
                </a:cubicBezTo>
                <a:cubicBezTo>
                  <a:pt x="563052" y="363979"/>
                  <a:pt x="563102" y="246920"/>
                  <a:pt x="540928" y="117161"/>
                </a:cubicBezTo>
                <a:cubicBezTo>
                  <a:pt x="450481" y="62232"/>
                  <a:pt x="344158" y="13654"/>
                  <a:pt x="241011" y="0"/>
                </a:cubicBezTo>
                <a:cubicBezTo>
                  <a:pt x="153331" y="21718"/>
                  <a:pt x="94226" y="49786"/>
                  <a:pt x="16071" y="93729"/>
                </a:cubicBezTo>
                <a:close/>
              </a:path>
            </a:pathLst>
          </a:custGeom>
          <a:noFill/>
          <a:ln w="381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 rot="478913">
            <a:off x="7285914" y="2856911"/>
            <a:ext cx="364734" cy="488109"/>
          </a:xfrm>
          <a:custGeom>
            <a:avLst/>
            <a:gdLst>
              <a:gd name="connsiteX0" fmla="*/ 0 w 409575"/>
              <a:gd name="connsiteY0" fmla="*/ 342900 h 422275"/>
              <a:gd name="connsiteX1" fmla="*/ 82550 w 409575"/>
              <a:gd name="connsiteY1" fmla="*/ 228600 h 422275"/>
              <a:gd name="connsiteX2" fmla="*/ 409575 w 409575"/>
              <a:gd name="connsiteY2" fmla="*/ 0 h 422275"/>
              <a:gd name="connsiteX3" fmla="*/ 400050 w 409575"/>
              <a:gd name="connsiteY3" fmla="*/ 66675 h 422275"/>
              <a:gd name="connsiteX4" fmla="*/ 85725 w 409575"/>
              <a:gd name="connsiteY4" fmla="*/ 349250 h 422275"/>
              <a:gd name="connsiteX5" fmla="*/ 165100 w 409575"/>
              <a:gd name="connsiteY5" fmla="*/ 422275 h 422275"/>
              <a:gd name="connsiteX6" fmla="*/ 0 w 409575"/>
              <a:gd name="connsiteY6" fmla="*/ 342900 h 422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9575" h="422275">
                <a:moveTo>
                  <a:pt x="0" y="342900"/>
                </a:moveTo>
                <a:lnTo>
                  <a:pt x="82550" y="228600"/>
                </a:lnTo>
                <a:lnTo>
                  <a:pt x="409575" y="0"/>
                </a:lnTo>
                <a:lnTo>
                  <a:pt x="400050" y="66675"/>
                </a:lnTo>
                <a:lnTo>
                  <a:pt x="85725" y="349250"/>
                </a:lnTo>
                <a:lnTo>
                  <a:pt x="165100" y="422275"/>
                </a:lnTo>
                <a:lnTo>
                  <a:pt x="0" y="342900"/>
                </a:lnTo>
                <a:close/>
              </a:path>
            </a:pathLst>
          </a:custGeom>
          <a:solidFill>
            <a:srgbClr val="000000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390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71365" y="400008"/>
            <a:ext cx="1541214" cy="6593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Coder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731421" y="400008"/>
            <a:ext cx="1541214" cy="6593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coffee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1293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71365" y="400008"/>
            <a:ext cx="1541214" cy="6593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Coder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6" name="Straight Connector 5"/>
          <p:cNvCxnSpPr>
            <a:stCxn id="2" idx="2"/>
          </p:cNvCxnSpPr>
          <p:nvPr/>
        </p:nvCxnSpPr>
        <p:spPr>
          <a:xfrm>
            <a:off x="3641972" y="1059353"/>
            <a:ext cx="1" cy="5398639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731421" y="400008"/>
            <a:ext cx="1541214" cy="6593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coffee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1" name="Straight Connector 20"/>
          <p:cNvCxnSpPr>
            <a:stCxn id="18" idx="2"/>
          </p:cNvCxnSpPr>
          <p:nvPr/>
        </p:nvCxnSpPr>
        <p:spPr>
          <a:xfrm>
            <a:off x="5502028" y="1059353"/>
            <a:ext cx="2" cy="5398639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531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>
            <a:off x="1638400" y="1793320"/>
            <a:ext cx="1787801" cy="1457"/>
          </a:xfrm>
          <a:prstGeom prst="straightConnector1">
            <a:avLst/>
          </a:prstGeom>
          <a:ln>
            <a:solidFill>
              <a:schemeClr val="bg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38400" y="1501421"/>
            <a:ext cx="157820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Start work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71365" y="400008"/>
            <a:ext cx="1541214" cy="6593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Coder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26201" y="1760647"/>
            <a:ext cx="431543" cy="39783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641972" y="1096340"/>
            <a:ext cx="1" cy="701295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" idx="2"/>
          </p:cNvCxnSpPr>
          <p:nvPr/>
        </p:nvCxnSpPr>
        <p:spPr>
          <a:xfrm>
            <a:off x="3641973" y="5738960"/>
            <a:ext cx="0" cy="719032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731421" y="400008"/>
            <a:ext cx="1541214" cy="6593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coffee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1" name="Straight Connector 20"/>
          <p:cNvCxnSpPr>
            <a:stCxn id="18" idx="2"/>
          </p:cNvCxnSpPr>
          <p:nvPr/>
        </p:nvCxnSpPr>
        <p:spPr>
          <a:xfrm>
            <a:off x="5502028" y="1059353"/>
            <a:ext cx="2" cy="5398639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3426201" y="4590688"/>
            <a:ext cx="438714" cy="42702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426201" y="5170112"/>
            <a:ext cx="438714" cy="42702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325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>
            <a:off x="1638400" y="1793320"/>
            <a:ext cx="1787801" cy="1457"/>
          </a:xfrm>
          <a:prstGeom prst="straightConnector1">
            <a:avLst/>
          </a:prstGeom>
          <a:ln>
            <a:solidFill>
              <a:schemeClr val="bg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38400" y="1501421"/>
            <a:ext cx="157820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Start work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71365" y="400008"/>
            <a:ext cx="1541214" cy="6593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Coder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26201" y="1760647"/>
            <a:ext cx="431543" cy="39783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641972" y="1096340"/>
            <a:ext cx="1" cy="701295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" idx="2"/>
          </p:cNvCxnSpPr>
          <p:nvPr/>
        </p:nvCxnSpPr>
        <p:spPr>
          <a:xfrm>
            <a:off x="3641973" y="5738960"/>
            <a:ext cx="0" cy="719032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731421" y="400008"/>
            <a:ext cx="1541214" cy="6593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coffee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0" name="Straight Connector 19"/>
          <p:cNvCxnSpPr>
            <a:stCxn id="18" idx="2"/>
            <a:endCxn id="23" idx="0"/>
          </p:cNvCxnSpPr>
          <p:nvPr/>
        </p:nvCxnSpPr>
        <p:spPr>
          <a:xfrm>
            <a:off x="5502028" y="1059353"/>
            <a:ext cx="0" cy="1065672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3" idx="2"/>
          </p:cNvCxnSpPr>
          <p:nvPr/>
        </p:nvCxnSpPr>
        <p:spPr>
          <a:xfrm>
            <a:off x="5502028" y="3569448"/>
            <a:ext cx="2" cy="2888544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286256" y="2125025"/>
            <a:ext cx="431543" cy="144442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857744" y="2162012"/>
            <a:ext cx="1428512" cy="1"/>
          </a:xfrm>
          <a:prstGeom prst="straightConnector1">
            <a:avLst/>
          </a:prstGeom>
          <a:ln w="28575" cmpd="sng">
            <a:solidFill>
              <a:schemeClr val="bg1"/>
            </a:solidFill>
            <a:tailEnd type="arrow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864913" y="1712676"/>
            <a:ext cx="142134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Make coffee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426201" y="4590688"/>
            <a:ext cx="438714" cy="42702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426201" y="5170112"/>
            <a:ext cx="438714" cy="42702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0786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>
            <a:off x="1638400" y="1793320"/>
            <a:ext cx="1787801" cy="1457"/>
          </a:xfrm>
          <a:prstGeom prst="straightConnector1">
            <a:avLst/>
          </a:prstGeom>
          <a:ln>
            <a:solidFill>
              <a:schemeClr val="bg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38400" y="1501421"/>
            <a:ext cx="157820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Start work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71365" y="400008"/>
            <a:ext cx="1541214" cy="6593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Coder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26201" y="1760647"/>
            <a:ext cx="431543" cy="39783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641972" y="1096340"/>
            <a:ext cx="1" cy="701295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" idx="2"/>
          </p:cNvCxnSpPr>
          <p:nvPr/>
        </p:nvCxnSpPr>
        <p:spPr>
          <a:xfrm>
            <a:off x="3641973" y="5738960"/>
            <a:ext cx="0" cy="719032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731421" y="400008"/>
            <a:ext cx="1541214" cy="6593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coffee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0" name="Straight Connector 19"/>
          <p:cNvCxnSpPr>
            <a:stCxn id="18" idx="2"/>
            <a:endCxn id="23" idx="0"/>
          </p:cNvCxnSpPr>
          <p:nvPr/>
        </p:nvCxnSpPr>
        <p:spPr>
          <a:xfrm>
            <a:off x="5502028" y="1059353"/>
            <a:ext cx="0" cy="1065672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3" idx="2"/>
          </p:cNvCxnSpPr>
          <p:nvPr/>
        </p:nvCxnSpPr>
        <p:spPr>
          <a:xfrm>
            <a:off x="5502028" y="3569448"/>
            <a:ext cx="2" cy="2888544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286256" y="2125025"/>
            <a:ext cx="431543" cy="144442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857744" y="2162012"/>
            <a:ext cx="1428512" cy="1"/>
          </a:xfrm>
          <a:prstGeom prst="straightConnector1">
            <a:avLst/>
          </a:prstGeom>
          <a:ln w="28575" cmpd="sng">
            <a:solidFill>
              <a:schemeClr val="bg1"/>
            </a:solidFill>
            <a:tailEnd type="arrow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857744" y="2615273"/>
            <a:ext cx="1428512" cy="1"/>
          </a:xfrm>
          <a:prstGeom prst="straightConnector1">
            <a:avLst/>
          </a:prstGeom>
          <a:ln w="28575" cmpd="sng">
            <a:solidFill>
              <a:schemeClr val="bg1"/>
            </a:solidFill>
            <a:tailEnd type="arrow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864913" y="1712676"/>
            <a:ext cx="142134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Make coffee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64915" y="2276360"/>
            <a:ext cx="142134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Add milk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426201" y="4590688"/>
            <a:ext cx="438714" cy="42702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426201" y="5170112"/>
            <a:ext cx="438714" cy="42702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370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>
            <a:off x="1638400" y="1793320"/>
            <a:ext cx="1787801" cy="1457"/>
          </a:xfrm>
          <a:prstGeom prst="straightConnector1">
            <a:avLst/>
          </a:prstGeom>
          <a:ln>
            <a:solidFill>
              <a:schemeClr val="bg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38400" y="1501421"/>
            <a:ext cx="157820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Start work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71365" y="400008"/>
            <a:ext cx="1541214" cy="6593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Coder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26201" y="1760647"/>
            <a:ext cx="431543" cy="39783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641972" y="1096340"/>
            <a:ext cx="1" cy="701295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" idx="2"/>
          </p:cNvCxnSpPr>
          <p:nvPr/>
        </p:nvCxnSpPr>
        <p:spPr>
          <a:xfrm>
            <a:off x="3641973" y="5738960"/>
            <a:ext cx="0" cy="719032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731421" y="400008"/>
            <a:ext cx="1541214" cy="6593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coffee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0" name="Straight Connector 19"/>
          <p:cNvCxnSpPr>
            <a:stCxn id="18" idx="2"/>
            <a:endCxn id="23" idx="0"/>
          </p:cNvCxnSpPr>
          <p:nvPr/>
        </p:nvCxnSpPr>
        <p:spPr>
          <a:xfrm>
            <a:off x="5502028" y="1059353"/>
            <a:ext cx="0" cy="1065672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3" idx="2"/>
          </p:cNvCxnSpPr>
          <p:nvPr/>
        </p:nvCxnSpPr>
        <p:spPr>
          <a:xfrm>
            <a:off x="5502028" y="3569448"/>
            <a:ext cx="2" cy="2888544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286256" y="2125025"/>
            <a:ext cx="431543" cy="144442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857744" y="2162012"/>
            <a:ext cx="1428512" cy="1"/>
          </a:xfrm>
          <a:prstGeom prst="straightConnector1">
            <a:avLst/>
          </a:prstGeom>
          <a:ln w="28575" cmpd="sng">
            <a:solidFill>
              <a:schemeClr val="bg1"/>
            </a:solidFill>
            <a:tailEnd type="arrow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857744" y="2615273"/>
            <a:ext cx="1428512" cy="1"/>
          </a:xfrm>
          <a:prstGeom prst="straightConnector1">
            <a:avLst/>
          </a:prstGeom>
          <a:ln w="28575" cmpd="sng">
            <a:solidFill>
              <a:schemeClr val="bg1"/>
            </a:solidFill>
            <a:tailEnd type="arrow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864913" y="1712676"/>
            <a:ext cx="142134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Make coffee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64915" y="2276360"/>
            <a:ext cx="142134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Add milk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857744" y="3464387"/>
            <a:ext cx="1428512" cy="1"/>
          </a:xfrm>
          <a:prstGeom prst="straightConnector1">
            <a:avLst/>
          </a:prstGeom>
          <a:ln w="28575" cmpd="sng">
            <a:solidFill>
              <a:schemeClr val="bg1"/>
            </a:solidFill>
            <a:headEnd type="arrow" w="lg" len="lg"/>
            <a:tailEnd type="non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857744" y="3125213"/>
            <a:ext cx="142851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Empty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426201" y="4590688"/>
            <a:ext cx="438714" cy="42702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426201" y="5170112"/>
            <a:ext cx="438714" cy="42702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27886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>
            <a:off x="1638400" y="1793320"/>
            <a:ext cx="1787801" cy="1457"/>
          </a:xfrm>
          <a:prstGeom prst="straightConnector1">
            <a:avLst/>
          </a:prstGeom>
          <a:ln>
            <a:solidFill>
              <a:schemeClr val="bg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38400" y="1501421"/>
            <a:ext cx="157820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Start work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71365" y="400008"/>
            <a:ext cx="1541214" cy="6593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Coder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26201" y="1760647"/>
            <a:ext cx="431543" cy="39783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641972" y="1096340"/>
            <a:ext cx="1" cy="701295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" idx="2"/>
          </p:cNvCxnSpPr>
          <p:nvPr/>
        </p:nvCxnSpPr>
        <p:spPr>
          <a:xfrm>
            <a:off x="3641973" y="5738960"/>
            <a:ext cx="0" cy="719032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731421" y="400008"/>
            <a:ext cx="1541214" cy="6593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coffee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0" name="Straight Connector 19"/>
          <p:cNvCxnSpPr>
            <a:stCxn id="18" idx="2"/>
            <a:endCxn id="23" idx="0"/>
          </p:cNvCxnSpPr>
          <p:nvPr/>
        </p:nvCxnSpPr>
        <p:spPr>
          <a:xfrm>
            <a:off x="5502028" y="1059353"/>
            <a:ext cx="0" cy="1065672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2" idx="2"/>
          </p:cNvCxnSpPr>
          <p:nvPr/>
        </p:nvCxnSpPr>
        <p:spPr>
          <a:xfrm>
            <a:off x="5502030" y="6074090"/>
            <a:ext cx="0" cy="383902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286256" y="2125025"/>
            <a:ext cx="431543" cy="144442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857744" y="2162012"/>
            <a:ext cx="1428512" cy="1"/>
          </a:xfrm>
          <a:prstGeom prst="straightConnector1">
            <a:avLst/>
          </a:prstGeom>
          <a:ln w="28575" cmpd="sng">
            <a:solidFill>
              <a:schemeClr val="bg1"/>
            </a:solidFill>
            <a:tailEnd type="arrow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857744" y="2615273"/>
            <a:ext cx="1428512" cy="1"/>
          </a:xfrm>
          <a:prstGeom prst="straightConnector1">
            <a:avLst/>
          </a:prstGeom>
          <a:ln w="28575" cmpd="sng">
            <a:solidFill>
              <a:schemeClr val="bg1"/>
            </a:solidFill>
            <a:tailEnd type="arrow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864913" y="1712676"/>
            <a:ext cx="142134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Make coffee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64915" y="2276360"/>
            <a:ext cx="142134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Add milk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857744" y="3464387"/>
            <a:ext cx="1428512" cy="1"/>
          </a:xfrm>
          <a:prstGeom prst="straightConnector1">
            <a:avLst/>
          </a:prstGeom>
          <a:ln w="28575" cmpd="sng">
            <a:solidFill>
              <a:schemeClr val="bg1"/>
            </a:solidFill>
            <a:headEnd type="arrow" w="lg" len="lg"/>
            <a:tailEnd type="non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857744" y="3125213"/>
            <a:ext cx="142851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Empty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286258" y="4440943"/>
            <a:ext cx="431543" cy="163314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3" name="Straight Connector 42"/>
          <p:cNvCxnSpPr>
            <a:stCxn id="23" idx="2"/>
            <a:endCxn id="42" idx="0"/>
          </p:cNvCxnSpPr>
          <p:nvPr/>
        </p:nvCxnSpPr>
        <p:spPr>
          <a:xfrm>
            <a:off x="5502028" y="3569448"/>
            <a:ext cx="2" cy="871495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850575" y="4479255"/>
            <a:ext cx="1428512" cy="1"/>
          </a:xfrm>
          <a:prstGeom prst="straightConnector1">
            <a:avLst/>
          </a:prstGeom>
          <a:ln w="28575" cmpd="sng">
            <a:solidFill>
              <a:schemeClr val="bg1"/>
            </a:solidFill>
            <a:tailEnd type="arrow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857744" y="4029919"/>
            <a:ext cx="142134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Make coffee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426201" y="4590688"/>
            <a:ext cx="438714" cy="42702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426201" y="5170112"/>
            <a:ext cx="438714" cy="42702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30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latoVsAristot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725" y="-1"/>
            <a:ext cx="5241286" cy="685800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582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>
            <a:off x="1638400" y="1793320"/>
            <a:ext cx="1787801" cy="1457"/>
          </a:xfrm>
          <a:prstGeom prst="straightConnector1">
            <a:avLst/>
          </a:prstGeom>
          <a:ln>
            <a:solidFill>
              <a:schemeClr val="bg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38400" y="1501421"/>
            <a:ext cx="157820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Start work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71365" y="400008"/>
            <a:ext cx="1541214" cy="6593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Coder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26201" y="1760647"/>
            <a:ext cx="431543" cy="39783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641972" y="1096340"/>
            <a:ext cx="1" cy="701295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" idx="2"/>
          </p:cNvCxnSpPr>
          <p:nvPr/>
        </p:nvCxnSpPr>
        <p:spPr>
          <a:xfrm>
            <a:off x="3641973" y="5738960"/>
            <a:ext cx="0" cy="719032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731421" y="400008"/>
            <a:ext cx="1541214" cy="6593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coffee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0" name="Straight Connector 19"/>
          <p:cNvCxnSpPr>
            <a:stCxn id="18" idx="2"/>
            <a:endCxn id="23" idx="0"/>
          </p:cNvCxnSpPr>
          <p:nvPr/>
        </p:nvCxnSpPr>
        <p:spPr>
          <a:xfrm>
            <a:off x="5502028" y="1059353"/>
            <a:ext cx="0" cy="1065672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2" idx="2"/>
          </p:cNvCxnSpPr>
          <p:nvPr/>
        </p:nvCxnSpPr>
        <p:spPr>
          <a:xfrm>
            <a:off x="5502030" y="6074090"/>
            <a:ext cx="0" cy="383902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286256" y="2125025"/>
            <a:ext cx="431543" cy="144442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857744" y="2162012"/>
            <a:ext cx="1428512" cy="1"/>
          </a:xfrm>
          <a:prstGeom prst="straightConnector1">
            <a:avLst/>
          </a:prstGeom>
          <a:ln w="28575" cmpd="sng">
            <a:solidFill>
              <a:schemeClr val="bg1"/>
            </a:solidFill>
            <a:tailEnd type="arrow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857744" y="2615273"/>
            <a:ext cx="1428512" cy="1"/>
          </a:xfrm>
          <a:prstGeom prst="straightConnector1">
            <a:avLst/>
          </a:prstGeom>
          <a:ln w="28575" cmpd="sng">
            <a:solidFill>
              <a:schemeClr val="bg1"/>
            </a:solidFill>
            <a:tailEnd type="arrow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864913" y="1712676"/>
            <a:ext cx="142134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Make coffee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64915" y="2276360"/>
            <a:ext cx="142134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Add milk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857744" y="3464387"/>
            <a:ext cx="1428512" cy="1"/>
          </a:xfrm>
          <a:prstGeom prst="straightConnector1">
            <a:avLst/>
          </a:prstGeom>
          <a:ln w="28575" cmpd="sng">
            <a:solidFill>
              <a:schemeClr val="bg1"/>
            </a:solidFill>
            <a:headEnd type="arrow" w="lg" len="lg"/>
            <a:tailEnd type="non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857744" y="3125213"/>
            <a:ext cx="142851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Empty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286258" y="4440943"/>
            <a:ext cx="431543" cy="163314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3" name="Straight Connector 42"/>
          <p:cNvCxnSpPr>
            <a:stCxn id="23" idx="2"/>
            <a:endCxn id="42" idx="0"/>
          </p:cNvCxnSpPr>
          <p:nvPr/>
        </p:nvCxnSpPr>
        <p:spPr>
          <a:xfrm>
            <a:off x="5502028" y="3569448"/>
            <a:ext cx="2" cy="871495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850575" y="4479255"/>
            <a:ext cx="1428512" cy="1"/>
          </a:xfrm>
          <a:prstGeom prst="straightConnector1">
            <a:avLst/>
          </a:prstGeom>
          <a:ln w="28575" cmpd="sng">
            <a:solidFill>
              <a:schemeClr val="bg1"/>
            </a:solidFill>
            <a:tailEnd type="arrow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857744" y="4029919"/>
            <a:ext cx="142134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Make coffee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426201" y="4590688"/>
            <a:ext cx="438714" cy="42702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Elbow Connector 49"/>
          <p:cNvCxnSpPr>
            <a:stCxn id="48" idx="3"/>
            <a:endCxn id="52" idx="3"/>
          </p:cNvCxnSpPr>
          <p:nvPr/>
        </p:nvCxnSpPr>
        <p:spPr>
          <a:xfrm>
            <a:off x="3864915" y="4804200"/>
            <a:ext cx="12700" cy="579424"/>
          </a:xfrm>
          <a:prstGeom prst="bentConnector3">
            <a:avLst>
              <a:gd name="adj1" fmla="val 8675331"/>
            </a:avLst>
          </a:prstGeom>
          <a:ln>
            <a:solidFill>
              <a:srgbClr val="FFFFFF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3426201" y="5170112"/>
            <a:ext cx="438714" cy="42702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3877616" y="4886683"/>
            <a:ext cx="110352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Heart-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burn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98214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>
            <a:off x="1638400" y="1793320"/>
            <a:ext cx="1787801" cy="1457"/>
          </a:xfrm>
          <a:prstGeom prst="straightConnector1">
            <a:avLst/>
          </a:prstGeom>
          <a:ln>
            <a:solidFill>
              <a:schemeClr val="bg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38400" y="1501421"/>
            <a:ext cx="157820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Start work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71365" y="400008"/>
            <a:ext cx="1541214" cy="6593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Coder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26201" y="1760647"/>
            <a:ext cx="431543" cy="39783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641972" y="1096340"/>
            <a:ext cx="1" cy="701295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" idx="2"/>
          </p:cNvCxnSpPr>
          <p:nvPr/>
        </p:nvCxnSpPr>
        <p:spPr>
          <a:xfrm>
            <a:off x="3641973" y="5738960"/>
            <a:ext cx="0" cy="719032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731421" y="400008"/>
            <a:ext cx="1541214" cy="6593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coffee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0" name="Straight Connector 19"/>
          <p:cNvCxnSpPr>
            <a:stCxn id="18" idx="2"/>
            <a:endCxn id="23" idx="0"/>
          </p:cNvCxnSpPr>
          <p:nvPr/>
        </p:nvCxnSpPr>
        <p:spPr>
          <a:xfrm>
            <a:off x="5502028" y="1059353"/>
            <a:ext cx="0" cy="1065672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2" idx="2"/>
          </p:cNvCxnSpPr>
          <p:nvPr/>
        </p:nvCxnSpPr>
        <p:spPr>
          <a:xfrm>
            <a:off x="5502030" y="6074090"/>
            <a:ext cx="0" cy="383902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286256" y="2125025"/>
            <a:ext cx="431543" cy="144442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857744" y="2162012"/>
            <a:ext cx="1428512" cy="1"/>
          </a:xfrm>
          <a:prstGeom prst="straightConnector1">
            <a:avLst/>
          </a:prstGeom>
          <a:ln w="28575" cmpd="sng">
            <a:solidFill>
              <a:schemeClr val="bg1"/>
            </a:solidFill>
            <a:tailEnd type="arrow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857744" y="2615273"/>
            <a:ext cx="1428512" cy="1"/>
          </a:xfrm>
          <a:prstGeom prst="straightConnector1">
            <a:avLst/>
          </a:prstGeom>
          <a:ln w="28575" cmpd="sng">
            <a:solidFill>
              <a:schemeClr val="bg1"/>
            </a:solidFill>
            <a:tailEnd type="arrow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864913" y="1712676"/>
            <a:ext cx="142134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Make coffee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64915" y="2276360"/>
            <a:ext cx="142134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Add milk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857744" y="3464387"/>
            <a:ext cx="1428512" cy="1"/>
          </a:xfrm>
          <a:prstGeom prst="straightConnector1">
            <a:avLst/>
          </a:prstGeom>
          <a:ln w="28575" cmpd="sng">
            <a:solidFill>
              <a:schemeClr val="bg1"/>
            </a:solidFill>
            <a:headEnd type="arrow" w="lg" len="lg"/>
            <a:tailEnd type="non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857744" y="3125213"/>
            <a:ext cx="142851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Empty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286258" y="4440943"/>
            <a:ext cx="431543" cy="163314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3" name="Straight Connector 42"/>
          <p:cNvCxnSpPr>
            <a:stCxn id="23" idx="2"/>
            <a:endCxn id="42" idx="0"/>
          </p:cNvCxnSpPr>
          <p:nvPr/>
        </p:nvCxnSpPr>
        <p:spPr>
          <a:xfrm>
            <a:off x="5502028" y="3569448"/>
            <a:ext cx="2" cy="871495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850575" y="4479255"/>
            <a:ext cx="1428512" cy="1"/>
          </a:xfrm>
          <a:prstGeom prst="straightConnector1">
            <a:avLst/>
          </a:prstGeom>
          <a:ln w="28575" cmpd="sng">
            <a:solidFill>
              <a:schemeClr val="bg1"/>
            </a:solidFill>
            <a:tailEnd type="arrow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857744" y="4029919"/>
            <a:ext cx="142134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Make coffee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426201" y="4590688"/>
            <a:ext cx="438714" cy="42702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Elbow Connector 49"/>
          <p:cNvCxnSpPr>
            <a:stCxn id="48" idx="3"/>
            <a:endCxn id="52" idx="3"/>
          </p:cNvCxnSpPr>
          <p:nvPr/>
        </p:nvCxnSpPr>
        <p:spPr>
          <a:xfrm>
            <a:off x="3864915" y="4804200"/>
            <a:ext cx="12700" cy="579424"/>
          </a:xfrm>
          <a:prstGeom prst="bentConnector3">
            <a:avLst>
              <a:gd name="adj1" fmla="val 8675331"/>
            </a:avLst>
          </a:prstGeom>
          <a:ln>
            <a:solidFill>
              <a:srgbClr val="FFFFFF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3426201" y="5170112"/>
            <a:ext cx="438714" cy="42702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3877616" y="4886683"/>
            <a:ext cx="110352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Heart-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burn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1638400" y="5675523"/>
            <a:ext cx="1787801" cy="1457"/>
          </a:xfrm>
          <a:prstGeom prst="straightConnector1">
            <a:avLst/>
          </a:prstGeom>
          <a:ln>
            <a:solidFill>
              <a:schemeClr val="bg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638400" y="5383624"/>
            <a:ext cx="157820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Leave work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67882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05413" y="4773426"/>
            <a:ext cx="4333174" cy="9017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60000"/>
              </a:lnSpc>
            </a:pP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hide($</a:t>
            </a:r>
            <a:r>
              <a:rPr lang="en-US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lightsaber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) : </a:t>
            </a:r>
            <a:r>
              <a:rPr lang="en-US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boolean</a:t>
            </a:r>
            <a:endParaRPr lang="en-US" b="1" dirty="0" smtClean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05413" y="3875154"/>
            <a:ext cx="4333174" cy="8790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&lt;&lt;interface&gt;&gt;</a:t>
            </a:r>
          </a:p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Courier New"/>
                <a:cs typeface="Courier New"/>
              </a:rPr>
              <a:t>R2Droid</a:t>
            </a:r>
            <a:endParaRPr lang="en-US" sz="24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05413" y="1756416"/>
            <a:ext cx="4333174" cy="9017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60000"/>
              </a:lnSpc>
            </a:pPr>
            <a:r>
              <a:rPr lang="en-US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beepBoop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()</a:t>
            </a:r>
            <a:b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</a:b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/>
            </a:r>
            <a:b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</a:br>
            <a:r>
              <a:rPr lang="en-US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navigateXwing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()</a:t>
            </a:r>
          </a:p>
        </p:txBody>
      </p:sp>
      <p:sp>
        <p:nvSpPr>
          <p:cNvPr id="6" name="Rectangle 5"/>
          <p:cNvSpPr/>
          <p:nvPr/>
        </p:nvSpPr>
        <p:spPr>
          <a:xfrm>
            <a:off x="2405413" y="858144"/>
            <a:ext cx="4333174" cy="8790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&lt;&lt;interface&gt;&gt;</a:t>
            </a:r>
          </a:p>
          <a:p>
            <a:pPr algn="ctr"/>
            <a:r>
              <a:rPr lang="en-US" sz="2400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AstroMech</a:t>
            </a:r>
            <a:endParaRPr lang="en-US" sz="24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cxnSp>
        <p:nvCxnSpPr>
          <p:cNvPr id="7" name="Straight Arrow Connector 6"/>
          <p:cNvCxnSpPr>
            <a:stCxn id="3" idx="0"/>
            <a:endCxn id="5" idx="2"/>
          </p:cNvCxnSpPr>
          <p:nvPr/>
        </p:nvCxnSpPr>
        <p:spPr>
          <a:xfrm flipV="1">
            <a:off x="4572000" y="2658183"/>
            <a:ext cx="0" cy="1216971"/>
          </a:xfrm>
          <a:prstGeom prst="straightConnector1">
            <a:avLst/>
          </a:prstGeom>
          <a:ln>
            <a:solidFill>
              <a:srgbClr val="CAC9FF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617864"/>
            <a:ext cx="9144000" cy="528616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4406514" y="2701167"/>
            <a:ext cx="330972" cy="322916"/>
          </a:xfrm>
          <a:prstGeom prst="triangle">
            <a:avLst/>
          </a:prstGeom>
          <a:solidFill>
            <a:srgbClr val="CAC9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424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8018706" y="5438317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312696" y="5825998"/>
            <a:ext cx="180259" cy="93570"/>
            <a:chOff x="7733858" y="5684300"/>
            <a:chExt cx="180259" cy="93570"/>
          </a:xfrm>
        </p:grpSpPr>
        <p:sp>
          <p:nvSpPr>
            <p:cNvPr id="7" name="Oval 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Parallelogram 10"/>
          <p:cNvSpPr/>
          <p:nvPr/>
        </p:nvSpPr>
        <p:spPr>
          <a:xfrm flipH="1" flipV="1">
            <a:off x="7447838" y="6328531"/>
            <a:ext cx="1010863" cy="152400"/>
          </a:xfrm>
          <a:prstGeom prst="parallelogram">
            <a:avLst>
              <a:gd name="adj" fmla="val 181056"/>
            </a:avLst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arallelogram 9"/>
          <p:cNvSpPr/>
          <p:nvPr/>
        </p:nvSpPr>
        <p:spPr>
          <a:xfrm flipH="1">
            <a:off x="7288575" y="5819971"/>
            <a:ext cx="1122560" cy="708750"/>
          </a:xfrm>
          <a:prstGeom prst="parallelogram">
            <a:avLst/>
          </a:prstGeom>
          <a:gradFill flip="none" rotWithShape="1">
            <a:gsLst>
              <a:gs pos="0">
                <a:srgbClr val="CAC9FF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/>
          <p:cNvSpPr/>
          <p:nvPr/>
        </p:nvSpPr>
        <p:spPr>
          <a:xfrm flipH="1">
            <a:off x="7343005" y="6069756"/>
            <a:ext cx="825175" cy="411175"/>
          </a:xfrm>
          <a:prstGeom prst="parallelogram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65488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8018706" y="5438317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312696" y="5825998"/>
            <a:ext cx="180259" cy="93570"/>
            <a:chOff x="7733858" y="5684300"/>
            <a:chExt cx="180259" cy="93570"/>
          </a:xfrm>
        </p:grpSpPr>
        <p:sp>
          <p:nvSpPr>
            <p:cNvPr id="7" name="Oval 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Callout 8"/>
          <p:cNvSpPr/>
          <p:nvPr/>
        </p:nvSpPr>
        <p:spPr>
          <a:xfrm>
            <a:off x="4239596" y="3685881"/>
            <a:ext cx="3779110" cy="1752436"/>
          </a:xfrm>
          <a:prstGeom prst="wedgeEllipseCallout">
            <a:avLst>
              <a:gd name="adj1" fmla="val 46435"/>
              <a:gd name="adj2" fmla="val 60303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That’s just the library I need!</a:t>
            </a:r>
            <a:endParaRPr lang="en-US" sz="20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1" name="Parallelogram 10"/>
          <p:cNvSpPr/>
          <p:nvPr/>
        </p:nvSpPr>
        <p:spPr>
          <a:xfrm flipH="1" flipV="1">
            <a:off x="7447838" y="6328531"/>
            <a:ext cx="1010863" cy="152400"/>
          </a:xfrm>
          <a:prstGeom prst="parallelogram">
            <a:avLst>
              <a:gd name="adj" fmla="val 181056"/>
            </a:avLst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arallelogram 9"/>
          <p:cNvSpPr/>
          <p:nvPr/>
        </p:nvSpPr>
        <p:spPr>
          <a:xfrm flipH="1">
            <a:off x="7288575" y="5819971"/>
            <a:ext cx="1122560" cy="708750"/>
          </a:xfrm>
          <a:prstGeom prst="parallelogram">
            <a:avLst/>
          </a:prstGeom>
          <a:gradFill flip="none" rotWithShape="1">
            <a:gsLst>
              <a:gs pos="0">
                <a:srgbClr val="CAC9FF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/>
          <p:cNvSpPr/>
          <p:nvPr/>
        </p:nvSpPr>
        <p:spPr>
          <a:xfrm flipH="1">
            <a:off x="7343005" y="6069756"/>
            <a:ext cx="825175" cy="411175"/>
          </a:xfrm>
          <a:prstGeom prst="parallelogram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4331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2472318" y="2710081"/>
            <a:ext cx="893198" cy="1013780"/>
            <a:chOff x="7433017" y="5495527"/>
            <a:chExt cx="893198" cy="1013780"/>
          </a:xfrm>
        </p:grpSpPr>
        <p:sp>
          <p:nvSpPr>
            <p:cNvPr id="3" name="Oval 2"/>
            <p:cNvSpPr/>
            <p:nvPr/>
          </p:nvSpPr>
          <p:spPr>
            <a:xfrm>
              <a:off x="7621670" y="549552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/>
            <p:cNvCxnSpPr>
              <a:stCxn id="3" idx="2"/>
            </p:cNvCxnSpPr>
            <p:nvPr/>
          </p:nvCxnSpPr>
          <p:spPr>
            <a:xfrm flipH="1" flipV="1">
              <a:off x="7448117" y="5681028"/>
              <a:ext cx="173555" cy="62977"/>
            </a:xfrm>
            <a:prstGeom prst="straightConnector1">
              <a:avLst/>
            </a:prstGeom>
            <a:ln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Freeform 4"/>
            <p:cNvSpPr/>
            <p:nvPr/>
          </p:nvSpPr>
          <p:spPr>
            <a:xfrm>
              <a:off x="8063244" y="5644457"/>
              <a:ext cx="106759" cy="222705"/>
            </a:xfrm>
            <a:custGeom>
              <a:avLst/>
              <a:gdLst>
                <a:gd name="connsiteX0" fmla="*/ 86419 w 86419"/>
                <a:gd name="connsiteY0" fmla="*/ 0 h 217923"/>
                <a:gd name="connsiteX1" fmla="*/ 0 w 86419"/>
                <a:gd name="connsiteY1" fmla="*/ 101447 h 217923"/>
                <a:gd name="connsiteX2" fmla="*/ 78905 w 86419"/>
                <a:gd name="connsiteY2" fmla="*/ 217923 h 217923"/>
                <a:gd name="connsiteX3" fmla="*/ 86419 w 86419"/>
                <a:gd name="connsiteY3" fmla="*/ 0 h 217923"/>
                <a:gd name="connsiteX0" fmla="*/ 86419 w 127380"/>
                <a:gd name="connsiteY0" fmla="*/ 0 h 217923"/>
                <a:gd name="connsiteX1" fmla="*/ 0 w 127380"/>
                <a:gd name="connsiteY1" fmla="*/ 101447 h 217923"/>
                <a:gd name="connsiteX2" fmla="*/ 78905 w 127380"/>
                <a:gd name="connsiteY2" fmla="*/ 217923 h 217923"/>
                <a:gd name="connsiteX3" fmla="*/ 86419 w 127380"/>
                <a:gd name="connsiteY3" fmla="*/ 0 h 217923"/>
                <a:gd name="connsiteX0" fmla="*/ 86419 w 148044"/>
                <a:gd name="connsiteY0" fmla="*/ 0 h 217923"/>
                <a:gd name="connsiteX1" fmla="*/ 0 w 148044"/>
                <a:gd name="connsiteY1" fmla="*/ 101447 h 217923"/>
                <a:gd name="connsiteX2" fmla="*/ 78905 w 148044"/>
                <a:gd name="connsiteY2" fmla="*/ 217923 h 217923"/>
                <a:gd name="connsiteX3" fmla="*/ 86419 w 148044"/>
                <a:gd name="connsiteY3" fmla="*/ 0 h 217923"/>
                <a:gd name="connsiteX0" fmla="*/ 86436 w 148061"/>
                <a:gd name="connsiteY0" fmla="*/ 2857 h 222739"/>
                <a:gd name="connsiteX1" fmla="*/ 17 w 148061"/>
                <a:gd name="connsiteY1" fmla="*/ 104304 h 222739"/>
                <a:gd name="connsiteX2" fmla="*/ 78922 w 148061"/>
                <a:gd name="connsiteY2" fmla="*/ 220780 h 222739"/>
                <a:gd name="connsiteX3" fmla="*/ 86436 w 148061"/>
                <a:gd name="connsiteY3" fmla="*/ 2857 h 222739"/>
                <a:gd name="connsiteX0" fmla="*/ 41386 w 103011"/>
                <a:gd name="connsiteY0" fmla="*/ 2333 h 222715"/>
                <a:gd name="connsiteX1" fmla="*/ 55 w 103011"/>
                <a:gd name="connsiteY1" fmla="*/ 126324 h 222715"/>
                <a:gd name="connsiteX2" fmla="*/ 33872 w 103011"/>
                <a:gd name="connsiteY2" fmla="*/ 220256 h 222715"/>
                <a:gd name="connsiteX3" fmla="*/ 41386 w 103011"/>
                <a:gd name="connsiteY3" fmla="*/ 2333 h 222715"/>
                <a:gd name="connsiteX0" fmla="*/ 45134 w 106759"/>
                <a:gd name="connsiteY0" fmla="*/ 2754 h 222705"/>
                <a:gd name="connsiteX1" fmla="*/ 46 w 106759"/>
                <a:gd name="connsiteY1" fmla="*/ 107958 h 222705"/>
                <a:gd name="connsiteX2" fmla="*/ 37620 w 106759"/>
                <a:gd name="connsiteY2" fmla="*/ 220677 h 222705"/>
                <a:gd name="connsiteX3" fmla="*/ 45134 w 106759"/>
                <a:gd name="connsiteY3" fmla="*/ 2754 h 222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759" h="222705">
                  <a:moveTo>
                    <a:pt x="45134" y="2754"/>
                  </a:moveTo>
                  <a:cubicBezTo>
                    <a:pt x="31983" y="-16659"/>
                    <a:pt x="1298" y="71638"/>
                    <a:pt x="46" y="107958"/>
                  </a:cubicBezTo>
                  <a:cubicBezTo>
                    <a:pt x="-1206" y="144278"/>
                    <a:pt x="23217" y="237585"/>
                    <a:pt x="37620" y="220677"/>
                  </a:cubicBezTo>
                  <a:cubicBezTo>
                    <a:pt x="115272" y="125492"/>
                    <a:pt x="140320" y="90425"/>
                    <a:pt x="45134" y="2754"/>
                  </a:cubicBezTo>
                  <a:close/>
                </a:path>
              </a:pathLst>
            </a:custGeom>
            <a:solidFill>
              <a:schemeClr val="tx1"/>
            </a:solidFill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8170003" y="5690570"/>
              <a:ext cx="156212" cy="53435"/>
            </a:xfrm>
            <a:prstGeom prst="straightConnector1">
              <a:avLst/>
            </a:prstGeom>
            <a:ln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7433017" y="5995932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877695" y="2638743"/>
            <a:ext cx="797947" cy="1085118"/>
            <a:chOff x="4134566" y="2599234"/>
            <a:chExt cx="797947" cy="1085118"/>
          </a:xfrm>
        </p:grpSpPr>
        <p:sp>
          <p:nvSpPr>
            <p:cNvPr id="9" name="Freeform 8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 11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368231" y="3844483"/>
            <a:ext cx="1189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Date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12593" y="3844483"/>
            <a:ext cx="1189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Date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17" name="Group 16"/>
          <p:cNvGrpSpPr>
            <a:grpSpLocks noChangeAspect="1"/>
          </p:cNvGrpSpPr>
          <p:nvPr/>
        </p:nvGrpSpPr>
        <p:grpSpPr>
          <a:xfrm>
            <a:off x="8018706" y="5438317"/>
            <a:ext cx="874553" cy="1170541"/>
            <a:chOff x="5381882" y="2873060"/>
            <a:chExt cx="1361186" cy="1821873"/>
          </a:xfrm>
        </p:grpSpPr>
        <p:sp>
          <p:nvSpPr>
            <p:cNvPr id="18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321005" y="5726401"/>
            <a:ext cx="180259" cy="93570"/>
            <a:chOff x="7733858" y="5684300"/>
            <a:chExt cx="180259" cy="93570"/>
          </a:xfrm>
        </p:grpSpPr>
        <p:sp>
          <p:nvSpPr>
            <p:cNvPr id="22" name="Oval 21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Parallelogram 23"/>
          <p:cNvSpPr/>
          <p:nvPr/>
        </p:nvSpPr>
        <p:spPr>
          <a:xfrm flipH="1" flipV="1">
            <a:off x="7447838" y="6328531"/>
            <a:ext cx="1010863" cy="152400"/>
          </a:xfrm>
          <a:prstGeom prst="parallelogram">
            <a:avLst>
              <a:gd name="adj" fmla="val 181056"/>
            </a:avLst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arallelogram 24"/>
          <p:cNvSpPr/>
          <p:nvPr/>
        </p:nvSpPr>
        <p:spPr>
          <a:xfrm flipH="1">
            <a:off x="7288575" y="5819971"/>
            <a:ext cx="1122560" cy="708750"/>
          </a:xfrm>
          <a:prstGeom prst="parallelogram">
            <a:avLst/>
          </a:prstGeom>
          <a:gradFill flip="none" rotWithShape="1">
            <a:gsLst>
              <a:gs pos="0">
                <a:srgbClr val="CAC9FF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arallelogram 25"/>
          <p:cNvSpPr/>
          <p:nvPr/>
        </p:nvSpPr>
        <p:spPr>
          <a:xfrm flipH="1">
            <a:off x="7343005" y="6069756"/>
            <a:ext cx="825175" cy="411175"/>
          </a:xfrm>
          <a:prstGeom prst="parallelogram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39172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2472318" y="2710081"/>
            <a:ext cx="893198" cy="1013780"/>
            <a:chOff x="7433017" y="5495527"/>
            <a:chExt cx="893198" cy="1013780"/>
          </a:xfrm>
        </p:grpSpPr>
        <p:sp>
          <p:nvSpPr>
            <p:cNvPr id="3" name="Oval 2"/>
            <p:cNvSpPr/>
            <p:nvPr/>
          </p:nvSpPr>
          <p:spPr>
            <a:xfrm>
              <a:off x="7621670" y="549552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/>
            <p:cNvCxnSpPr>
              <a:stCxn id="3" idx="2"/>
            </p:cNvCxnSpPr>
            <p:nvPr/>
          </p:nvCxnSpPr>
          <p:spPr>
            <a:xfrm flipH="1" flipV="1">
              <a:off x="7448117" y="5681028"/>
              <a:ext cx="173555" cy="62977"/>
            </a:xfrm>
            <a:prstGeom prst="straightConnector1">
              <a:avLst/>
            </a:prstGeom>
            <a:ln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Freeform 4"/>
            <p:cNvSpPr/>
            <p:nvPr/>
          </p:nvSpPr>
          <p:spPr>
            <a:xfrm>
              <a:off x="8063244" y="5644457"/>
              <a:ext cx="106759" cy="222705"/>
            </a:xfrm>
            <a:custGeom>
              <a:avLst/>
              <a:gdLst>
                <a:gd name="connsiteX0" fmla="*/ 86419 w 86419"/>
                <a:gd name="connsiteY0" fmla="*/ 0 h 217923"/>
                <a:gd name="connsiteX1" fmla="*/ 0 w 86419"/>
                <a:gd name="connsiteY1" fmla="*/ 101447 h 217923"/>
                <a:gd name="connsiteX2" fmla="*/ 78905 w 86419"/>
                <a:gd name="connsiteY2" fmla="*/ 217923 h 217923"/>
                <a:gd name="connsiteX3" fmla="*/ 86419 w 86419"/>
                <a:gd name="connsiteY3" fmla="*/ 0 h 217923"/>
                <a:gd name="connsiteX0" fmla="*/ 86419 w 127380"/>
                <a:gd name="connsiteY0" fmla="*/ 0 h 217923"/>
                <a:gd name="connsiteX1" fmla="*/ 0 w 127380"/>
                <a:gd name="connsiteY1" fmla="*/ 101447 h 217923"/>
                <a:gd name="connsiteX2" fmla="*/ 78905 w 127380"/>
                <a:gd name="connsiteY2" fmla="*/ 217923 h 217923"/>
                <a:gd name="connsiteX3" fmla="*/ 86419 w 127380"/>
                <a:gd name="connsiteY3" fmla="*/ 0 h 217923"/>
                <a:gd name="connsiteX0" fmla="*/ 86419 w 148044"/>
                <a:gd name="connsiteY0" fmla="*/ 0 h 217923"/>
                <a:gd name="connsiteX1" fmla="*/ 0 w 148044"/>
                <a:gd name="connsiteY1" fmla="*/ 101447 h 217923"/>
                <a:gd name="connsiteX2" fmla="*/ 78905 w 148044"/>
                <a:gd name="connsiteY2" fmla="*/ 217923 h 217923"/>
                <a:gd name="connsiteX3" fmla="*/ 86419 w 148044"/>
                <a:gd name="connsiteY3" fmla="*/ 0 h 217923"/>
                <a:gd name="connsiteX0" fmla="*/ 86436 w 148061"/>
                <a:gd name="connsiteY0" fmla="*/ 2857 h 222739"/>
                <a:gd name="connsiteX1" fmla="*/ 17 w 148061"/>
                <a:gd name="connsiteY1" fmla="*/ 104304 h 222739"/>
                <a:gd name="connsiteX2" fmla="*/ 78922 w 148061"/>
                <a:gd name="connsiteY2" fmla="*/ 220780 h 222739"/>
                <a:gd name="connsiteX3" fmla="*/ 86436 w 148061"/>
                <a:gd name="connsiteY3" fmla="*/ 2857 h 222739"/>
                <a:gd name="connsiteX0" fmla="*/ 41386 w 103011"/>
                <a:gd name="connsiteY0" fmla="*/ 2333 h 222715"/>
                <a:gd name="connsiteX1" fmla="*/ 55 w 103011"/>
                <a:gd name="connsiteY1" fmla="*/ 126324 h 222715"/>
                <a:gd name="connsiteX2" fmla="*/ 33872 w 103011"/>
                <a:gd name="connsiteY2" fmla="*/ 220256 h 222715"/>
                <a:gd name="connsiteX3" fmla="*/ 41386 w 103011"/>
                <a:gd name="connsiteY3" fmla="*/ 2333 h 222715"/>
                <a:gd name="connsiteX0" fmla="*/ 45134 w 106759"/>
                <a:gd name="connsiteY0" fmla="*/ 2754 h 222705"/>
                <a:gd name="connsiteX1" fmla="*/ 46 w 106759"/>
                <a:gd name="connsiteY1" fmla="*/ 107958 h 222705"/>
                <a:gd name="connsiteX2" fmla="*/ 37620 w 106759"/>
                <a:gd name="connsiteY2" fmla="*/ 220677 h 222705"/>
                <a:gd name="connsiteX3" fmla="*/ 45134 w 106759"/>
                <a:gd name="connsiteY3" fmla="*/ 2754 h 222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759" h="222705">
                  <a:moveTo>
                    <a:pt x="45134" y="2754"/>
                  </a:moveTo>
                  <a:cubicBezTo>
                    <a:pt x="31983" y="-16659"/>
                    <a:pt x="1298" y="71638"/>
                    <a:pt x="46" y="107958"/>
                  </a:cubicBezTo>
                  <a:cubicBezTo>
                    <a:pt x="-1206" y="144278"/>
                    <a:pt x="23217" y="237585"/>
                    <a:pt x="37620" y="220677"/>
                  </a:cubicBezTo>
                  <a:cubicBezTo>
                    <a:pt x="115272" y="125492"/>
                    <a:pt x="140320" y="90425"/>
                    <a:pt x="45134" y="2754"/>
                  </a:cubicBezTo>
                  <a:close/>
                </a:path>
              </a:pathLst>
            </a:custGeom>
            <a:solidFill>
              <a:schemeClr val="tx1"/>
            </a:solidFill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8170003" y="5690570"/>
              <a:ext cx="156212" cy="53435"/>
            </a:xfrm>
            <a:prstGeom prst="straightConnector1">
              <a:avLst/>
            </a:prstGeom>
            <a:ln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7433017" y="5995932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877695" y="2638743"/>
            <a:ext cx="797947" cy="1085118"/>
            <a:chOff x="4134566" y="2599234"/>
            <a:chExt cx="797947" cy="1085118"/>
          </a:xfrm>
        </p:grpSpPr>
        <p:sp>
          <p:nvSpPr>
            <p:cNvPr id="9" name="Freeform 8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 11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Oval Callout 12"/>
          <p:cNvSpPr/>
          <p:nvPr/>
        </p:nvSpPr>
        <p:spPr>
          <a:xfrm>
            <a:off x="608314" y="343258"/>
            <a:ext cx="3521788" cy="1752436"/>
          </a:xfrm>
          <a:prstGeom prst="wedgeEllipseCallout">
            <a:avLst>
              <a:gd name="adj1" fmla="val 12696"/>
              <a:gd name="adj2" fmla="val 78585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Hello! I am from an far </a:t>
            </a:r>
            <a:r>
              <a:rPr lang="en-US" sz="20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away repo </a:t>
            </a:r>
            <a:r>
              <a:rPr lang="en-US" sz="20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and my name is…</a:t>
            </a:r>
            <a:endParaRPr lang="en-US" sz="20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68231" y="3844483"/>
            <a:ext cx="1189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Date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12593" y="3844483"/>
            <a:ext cx="1189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Date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17" name="Group 16"/>
          <p:cNvGrpSpPr>
            <a:grpSpLocks noChangeAspect="1"/>
          </p:cNvGrpSpPr>
          <p:nvPr/>
        </p:nvGrpSpPr>
        <p:grpSpPr>
          <a:xfrm>
            <a:off x="8018706" y="5438317"/>
            <a:ext cx="874553" cy="1170541"/>
            <a:chOff x="5381882" y="2873060"/>
            <a:chExt cx="1361186" cy="1821873"/>
          </a:xfrm>
        </p:grpSpPr>
        <p:sp>
          <p:nvSpPr>
            <p:cNvPr id="18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321005" y="5726401"/>
            <a:ext cx="180259" cy="93570"/>
            <a:chOff x="7733858" y="5684300"/>
            <a:chExt cx="180259" cy="93570"/>
          </a:xfrm>
        </p:grpSpPr>
        <p:sp>
          <p:nvSpPr>
            <p:cNvPr id="22" name="Oval 21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Parallelogram 23"/>
          <p:cNvSpPr/>
          <p:nvPr/>
        </p:nvSpPr>
        <p:spPr>
          <a:xfrm flipH="1" flipV="1">
            <a:off x="7447838" y="6328531"/>
            <a:ext cx="1010863" cy="152400"/>
          </a:xfrm>
          <a:prstGeom prst="parallelogram">
            <a:avLst>
              <a:gd name="adj" fmla="val 181056"/>
            </a:avLst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arallelogram 24"/>
          <p:cNvSpPr/>
          <p:nvPr/>
        </p:nvSpPr>
        <p:spPr>
          <a:xfrm flipH="1">
            <a:off x="7288575" y="5819971"/>
            <a:ext cx="1122560" cy="708750"/>
          </a:xfrm>
          <a:prstGeom prst="parallelogram">
            <a:avLst/>
          </a:prstGeom>
          <a:gradFill flip="none" rotWithShape="1">
            <a:gsLst>
              <a:gs pos="0">
                <a:srgbClr val="CAC9FF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arallelogram 25"/>
          <p:cNvSpPr/>
          <p:nvPr/>
        </p:nvSpPr>
        <p:spPr>
          <a:xfrm flipH="1">
            <a:off x="7343005" y="6069756"/>
            <a:ext cx="825175" cy="411175"/>
          </a:xfrm>
          <a:prstGeom prst="parallelogram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5281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2472318" y="2710081"/>
            <a:ext cx="893198" cy="1013780"/>
            <a:chOff x="7433017" y="5495527"/>
            <a:chExt cx="893198" cy="1013780"/>
          </a:xfrm>
        </p:grpSpPr>
        <p:sp>
          <p:nvSpPr>
            <p:cNvPr id="3" name="Oval 2"/>
            <p:cNvSpPr/>
            <p:nvPr/>
          </p:nvSpPr>
          <p:spPr>
            <a:xfrm>
              <a:off x="7621670" y="549552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/>
            <p:cNvCxnSpPr>
              <a:stCxn id="3" idx="2"/>
            </p:cNvCxnSpPr>
            <p:nvPr/>
          </p:nvCxnSpPr>
          <p:spPr>
            <a:xfrm flipH="1" flipV="1">
              <a:off x="7448117" y="5681028"/>
              <a:ext cx="173555" cy="62977"/>
            </a:xfrm>
            <a:prstGeom prst="straightConnector1">
              <a:avLst/>
            </a:prstGeom>
            <a:ln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Freeform 4"/>
            <p:cNvSpPr/>
            <p:nvPr/>
          </p:nvSpPr>
          <p:spPr>
            <a:xfrm>
              <a:off x="8063244" y="5644457"/>
              <a:ext cx="106759" cy="222705"/>
            </a:xfrm>
            <a:custGeom>
              <a:avLst/>
              <a:gdLst>
                <a:gd name="connsiteX0" fmla="*/ 86419 w 86419"/>
                <a:gd name="connsiteY0" fmla="*/ 0 h 217923"/>
                <a:gd name="connsiteX1" fmla="*/ 0 w 86419"/>
                <a:gd name="connsiteY1" fmla="*/ 101447 h 217923"/>
                <a:gd name="connsiteX2" fmla="*/ 78905 w 86419"/>
                <a:gd name="connsiteY2" fmla="*/ 217923 h 217923"/>
                <a:gd name="connsiteX3" fmla="*/ 86419 w 86419"/>
                <a:gd name="connsiteY3" fmla="*/ 0 h 217923"/>
                <a:gd name="connsiteX0" fmla="*/ 86419 w 127380"/>
                <a:gd name="connsiteY0" fmla="*/ 0 h 217923"/>
                <a:gd name="connsiteX1" fmla="*/ 0 w 127380"/>
                <a:gd name="connsiteY1" fmla="*/ 101447 h 217923"/>
                <a:gd name="connsiteX2" fmla="*/ 78905 w 127380"/>
                <a:gd name="connsiteY2" fmla="*/ 217923 h 217923"/>
                <a:gd name="connsiteX3" fmla="*/ 86419 w 127380"/>
                <a:gd name="connsiteY3" fmla="*/ 0 h 217923"/>
                <a:gd name="connsiteX0" fmla="*/ 86419 w 148044"/>
                <a:gd name="connsiteY0" fmla="*/ 0 h 217923"/>
                <a:gd name="connsiteX1" fmla="*/ 0 w 148044"/>
                <a:gd name="connsiteY1" fmla="*/ 101447 h 217923"/>
                <a:gd name="connsiteX2" fmla="*/ 78905 w 148044"/>
                <a:gd name="connsiteY2" fmla="*/ 217923 h 217923"/>
                <a:gd name="connsiteX3" fmla="*/ 86419 w 148044"/>
                <a:gd name="connsiteY3" fmla="*/ 0 h 217923"/>
                <a:gd name="connsiteX0" fmla="*/ 86436 w 148061"/>
                <a:gd name="connsiteY0" fmla="*/ 2857 h 222739"/>
                <a:gd name="connsiteX1" fmla="*/ 17 w 148061"/>
                <a:gd name="connsiteY1" fmla="*/ 104304 h 222739"/>
                <a:gd name="connsiteX2" fmla="*/ 78922 w 148061"/>
                <a:gd name="connsiteY2" fmla="*/ 220780 h 222739"/>
                <a:gd name="connsiteX3" fmla="*/ 86436 w 148061"/>
                <a:gd name="connsiteY3" fmla="*/ 2857 h 222739"/>
                <a:gd name="connsiteX0" fmla="*/ 41386 w 103011"/>
                <a:gd name="connsiteY0" fmla="*/ 2333 h 222715"/>
                <a:gd name="connsiteX1" fmla="*/ 55 w 103011"/>
                <a:gd name="connsiteY1" fmla="*/ 126324 h 222715"/>
                <a:gd name="connsiteX2" fmla="*/ 33872 w 103011"/>
                <a:gd name="connsiteY2" fmla="*/ 220256 h 222715"/>
                <a:gd name="connsiteX3" fmla="*/ 41386 w 103011"/>
                <a:gd name="connsiteY3" fmla="*/ 2333 h 222715"/>
                <a:gd name="connsiteX0" fmla="*/ 45134 w 106759"/>
                <a:gd name="connsiteY0" fmla="*/ 2754 h 222705"/>
                <a:gd name="connsiteX1" fmla="*/ 46 w 106759"/>
                <a:gd name="connsiteY1" fmla="*/ 107958 h 222705"/>
                <a:gd name="connsiteX2" fmla="*/ 37620 w 106759"/>
                <a:gd name="connsiteY2" fmla="*/ 220677 h 222705"/>
                <a:gd name="connsiteX3" fmla="*/ 45134 w 106759"/>
                <a:gd name="connsiteY3" fmla="*/ 2754 h 222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759" h="222705">
                  <a:moveTo>
                    <a:pt x="45134" y="2754"/>
                  </a:moveTo>
                  <a:cubicBezTo>
                    <a:pt x="31983" y="-16659"/>
                    <a:pt x="1298" y="71638"/>
                    <a:pt x="46" y="107958"/>
                  </a:cubicBezTo>
                  <a:cubicBezTo>
                    <a:pt x="-1206" y="144278"/>
                    <a:pt x="23217" y="237585"/>
                    <a:pt x="37620" y="220677"/>
                  </a:cubicBezTo>
                  <a:cubicBezTo>
                    <a:pt x="115272" y="125492"/>
                    <a:pt x="140320" y="90425"/>
                    <a:pt x="45134" y="2754"/>
                  </a:cubicBezTo>
                  <a:close/>
                </a:path>
              </a:pathLst>
            </a:custGeom>
            <a:solidFill>
              <a:schemeClr val="tx1"/>
            </a:solidFill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8170003" y="5690570"/>
              <a:ext cx="156212" cy="53435"/>
            </a:xfrm>
            <a:prstGeom prst="straightConnector1">
              <a:avLst/>
            </a:prstGeom>
            <a:ln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7433017" y="5995932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877695" y="2638743"/>
            <a:ext cx="797947" cy="1085118"/>
            <a:chOff x="4134566" y="2599234"/>
            <a:chExt cx="797947" cy="1085118"/>
          </a:xfrm>
        </p:grpSpPr>
        <p:sp>
          <p:nvSpPr>
            <p:cNvPr id="9" name="Freeform 8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 11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Oval Callout 12"/>
          <p:cNvSpPr/>
          <p:nvPr/>
        </p:nvSpPr>
        <p:spPr>
          <a:xfrm>
            <a:off x="608314" y="343258"/>
            <a:ext cx="3521788" cy="1752436"/>
          </a:xfrm>
          <a:prstGeom prst="wedgeEllipseCallout">
            <a:avLst>
              <a:gd name="adj1" fmla="val 12696"/>
              <a:gd name="adj2" fmla="val 78585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Hello! I am from an far </a:t>
            </a:r>
            <a:r>
              <a:rPr lang="en-US" sz="20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away repo </a:t>
            </a:r>
            <a:r>
              <a:rPr lang="en-US" sz="20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and my name is…</a:t>
            </a:r>
            <a:endParaRPr lang="en-US" sz="20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68231" y="3844483"/>
            <a:ext cx="1189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Date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5" name="Oval Callout 14"/>
          <p:cNvSpPr/>
          <p:nvPr/>
        </p:nvSpPr>
        <p:spPr>
          <a:xfrm>
            <a:off x="4770783" y="310755"/>
            <a:ext cx="3779110" cy="1752436"/>
          </a:xfrm>
          <a:prstGeom prst="wedgeEllipseCallout">
            <a:avLst>
              <a:gd name="adj1" fmla="val -8966"/>
              <a:gd name="adj2" fmla="val 7336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Then we have a problem, because my name is also…</a:t>
            </a:r>
            <a:endParaRPr lang="en-US" sz="20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12593" y="3844483"/>
            <a:ext cx="1189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Date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17" name="Group 16"/>
          <p:cNvGrpSpPr>
            <a:grpSpLocks noChangeAspect="1"/>
          </p:cNvGrpSpPr>
          <p:nvPr/>
        </p:nvGrpSpPr>
        <p:grpSpPr>
          <a:xfrm>
            <a:off x="8018706" y="5438317"/>
            <a:ext cx="874553" cy="1170541"/>
            <a:chOff x="5381882" y="2873060"/>
            <a:chExt cx="1361186" cy="1821873"/>
          </a:xfrm>
        </p:grpSpPr>
        <p:sp>
          <p:nvSpPr>
            <p:cNvPr id="18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321005" y="5726401"/>
            <a:ext cx="180259" cy="93570"/>
            <a:chOff x="7733858" y="5684300"/>
            <a:chExt cx="180259" cy="93570"/>
          </a:xfrm>
        </p:grpSpPr>
        <p:sp>
          <p:nvSpPr>
            <p:cNvPr id="22" name="Oval 21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Parallelogram 23"/>
          <p:cNvSpPr/>
          <p:nvPr/>
        </p:nvSpPr>
        <p:spPr>
          <a:xfrm flipH="1" flipV="1">
            <a:off x="7447838" y="6328531"/>
            <a:ext cx="1010863" cy="152400"/>
          </a:xfrm>
          <a:prstGeom prst="parallelogram">
            <a:avLst>
              <a:gd name="adj" fmla="val 181056"/>
            </a:avLst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arallelogram 24"/>
          <p:cNvSpPr/>
          <p:nvPr/>
        </p:nvSpPr>
        <p:spPr>
          <a:xfrm flipH="1">
            <a:off x="7288575" y="5819971"/>
            <a:ext cx="1122560" cy="708750"/>
          </a:xfrm>
          <a:prstGeom prst="parallelogram">
            <a:avLst/>
          </a:prstGeom>
          <a:gradFill flip="none" rotWithShape="1">
            <a:gsLst>
              <a:gs pos="0">
                <a:srgbClr val="CAC9FF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arallelogram 25"/>
          <p:cNvSpPr/>
          <p:nvPr/>
        </p:nvSpPr>
        <p:spPr>
          <a:xfrm flipH="1">
            <a:off x="7343005" y="6069756"/>
            <a:ext cx="825175" cy="411175"/>
          </a:xfrm>
          <a:prstGeom prst="parallelogram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8818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2472318" y="2710081"/>
            <a:ext cx="893198" cy="1013780"/>
            <a:chOff x="7433017" y="5495527"/>
            <a:chExt cx="893198" cy="1013780"/>
          </a:xfrm>
        </p:grpSpPr>
        <p:sp>
          <p:nvSpPr>
            <p:cNvPr id="3" name="Oval 2"/>
            <p:cNvSpPr/>
            <p:nvPr/>
          </p:nvSpPr>
          <p:spPr>
            <a:xfrm>
              <a:off x="7621670" y="549552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/>
            <p:cNvCxnSpPr>
              <a:stCxn id="3" idx="2"/>
            </p:cNvCxnSpPr>
            <p:nvPr/>
          </p:nvCxnSpPr>
          <p:spPr>
            <a:xfrm flipH="1" flipV="1">
              <a:off x="7448117" y="5681028"/>
              <a:ext cx="173555" cy="62977"/>
            </a:xfrm>
            <a:prstGeom prst="straightConnector1">
              <a:avLst/>
            </a:prstGeom>
            <a:ln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Freeform 4"/>
            <p:cNvSpPr/>
            <p:nvPr/>
          </p:nvSpPr>
          <p:spPr>
            <a:xfrm>
              <a:off x="8063244" y="5644457"/>
              <a:ext cx="106759" cy="222705"/>
            </a:xfrm>
            <a:custGeom>
              <a:avLst/>
              <a:gdLst>
                <a:gd name="connsiteX0" fmla="*/ 86419 w 86419"/>
                <a:gd name="connsiteY0" fmla="*/ 0 h 217923"/>
                <a:gd name="connsiteX1" fmla="*/ 0 w 86419"/>
                <a:gd name="connsiteY1" fmla="*/ 101447 h 217923"/>
                <a:gd name="connsiteX2" fmla="*/ 78905 w 86419"/>
                <a:gd name="connsiteY2" fmla="*/ 217923 h 217923"/>
                <a:gd name="connsiteX3" fmla="*/ 86419 w 86419"/>
                <a:gd name="connsiteY3" fmla="*/ 0 h 217923"/>
                <a:gd name="connsiteX0" fmla="*/ 86419 w 127380"/>
                <a:gd name="connsiteY0" fmla="*/ 0 h 217923"/>
                <a:gd name="connsiteX1" fmla="*/ 0 w 127380"/>
                <a:gd name="connsiteY1" fmla="*/ 101447 h 217923"/>
                <a:gd name="connsiteX2" fmla="*/ 78905 w 127380"/>
                <a:gd name="connsiteY2" fmla="*/ 217923 h 217923"/>
                <a:gd name="connsiteX3" fmla="*/ 86419 w 127380"/>
                <a:gd name="connsiteY3" fmla="*/ 0 h 217923"/>
                <a:gd name="connsiteX0" fmla="*/ 86419 w 148044"/>
                <a:gd name="connsiteY0" fmla="*/ 0 h 217923"/>
                <a:gd name="connsiteX1" fmla="*/ 0 w 148044"/>
                <a:gd name="connsiteY1" fmla="*/ 101447 h 217923"/>
                <a:gd name="connsiteX2" fmla="*/ 78905 w 148044"/>
                <a:gd name="connsiteY2" fmla="*/ 217923 h 217923"/>
                <a:gd name="connsiteX3" fmla="*/ 86419 w 148044"/>
                <a:gd name="connsiteY3" fmla="*/ 0 h 217923"/>
                <a:gd name="connsiteX0" fmla="*/ 86436 w 148061"/>
                <a:gd name="connsiteY0" fmla="*/ 2857 h 222739"/>
                <a:gd name="connsiteX1" fmla="*/ 17 w 148061"/>
                <a:gd name="connsiteY1" fmla="*/ 104304 h 222739"/>
                <a:gd name="connsiteX2" fmla="*/ 78922 w 148061"/>
                <a:gd name="connsiteY2" fmla="*/ 220780 h 222739"/>
                <a:gd name="connsiteX3" fmla="*/ 86436 w 148061"/>
                <a:gd name="connsiteY3" fmla="*/ 2857 h 222739"/>
                <a:gd name="connsiteX0" fmla="*/ 41386 w 103011"/>
                <a:gd name="connsiteY0" fmla="*/ 2333 h 222715"/>
                <a:gd name="connsiteX1" fmla="*/ 55 w 103011"/>
                <a:gd name="connsiteY1" fmla="*/ 126324 h 222715"/>
                <a:gd name="connsiteX2" fmla="*/ 33872 w 103011"/>
                <a:gd name="connsiteY2" fmla="*/ 220256 h 222715"/>
                <a:gd name="connsiteX3" fmla="*/ 41386 w 103011"/>
                <a:gd name="connsiteY3" fmla="*/ 2333 h 222715"/>
                <a:gd name="connsiteX0" fmla="*/ 45134 w 106759"/>
                <a:gd name="connsiteY0" fmla="*/ 2754 h 222705"/>
                <a:gd name="connsiteX1" fmla="*/ 46 w 106759"/>
                <a:gd name="connsiteY1" fmla="*/ 107958 h 222705"/>
                <a:gd name="connsiteX2" fmla="*/ 37620 w 106759"/>
                <a:gd name="connsiteY2" fmla="*/ 220677 h 222705"/>
                <a:gd name="connsiteX3" fmla="*/ 45134 w 106759"/>
                <a:gd name="connsiteY3" fmla="*/ 2754 h 222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759" h="222705">
                  <a:moveTo>
                    <a:pt x="45134" y="2754"/>
                  </a:moveTo>
                  <a:cubicBezTo>
                    <a:pt x="31983" y="-16659"/>
                    <a:pt x="1298" y="71638"/>
                    <a:pt x="46" y="107958"/>
                  </a:cubicBezTo>
                  <a:cubicBezTo>
                    <a:pt x="-1206" y="144278"/>
                    <a:pt x="23217" y="237585"/>
                    <a:pt x="37620" y="220677"/>
                  </a:cubicBezTo>
                  <a:cubicBezTo>
                    <a:pt x="115272" y="125492"/>
                    <a:pt x="140320" y="90425"/>
                    <a:pt x="45134" y="2754"/>
                  </a:cubicBezTo>
                  <a:close/>
                </a:path>
              </a:pathLst>
            </a:custGeom>
            <a:solidFill>
              <a:schemeClr val="tx1"/>
            </a:solidFill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8170003" y="5690570"/>
              <a:ext cx="156212" cy="53435"/>
            </a:xfrm>
            <a:prstGeom prst="straightConnector1">
              <a:avLst/>
            </a:prstGeom>
            <a:ln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7433017" y="5995932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877695" y="2638743"/>
            <a:ext cx="797947" cy="1085118"/>
            <a:chOff x="4134566" y="2599234"/>
            <a:chExt cx="797947" cy="1085118"/>
          </a:xfrm>
        </p:grpSpPr>
        <p:sp>
          <p:nvSpPr>
            <p:cNvPr id="9" name="Freeform 8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 11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368231" y="3844483"/>
            <a:ext cx="1189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Date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12593" y="3844483"/>
            <a:ext cx="1189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Date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Oval Callout 21"/>
          <p:cNvSpPr/>
          <p:nvPr/>
        </p:nvSpPr>
        <p:spPr>
          <a:xfrm>
            <a:off x="3156401" y="708104"/>
            <a:ext cx="2871532" cy="1613932"/>
          </a:xfrm>
          <a:custGeom>
            <a:avLst/>
            <a:gdLst>
              <a:gd name="connsiteX0" fmla="*/ 2938642 w 2824585"/>
              <a:gd name="connsiteY0" fmla="*/ 1545822 h 1512013"/>
              <a:gd name="connsiteX1" fmla="*/ 2221773 w 2824585"/>
              <a:gd name="connsiteY1" fmla="*/ 1375507 h 1512013"/>
              <a:gd name="connsiteX2" fmla="*/ 950652 w 2824585"/>
              <a:gd name="connsiteY2" fmla="*/ 1470484 h 1512013"/>
              <a:gd name="connsiteX3" fmla="*/ 416737 w 2824585"/>
              <a:gd name="connsiteY3" fmla="*/ 219781 h 1512013"/>
              <a:gd name="connsiteX4" fmla="*/ 1736055 w 2824585"/>
              <a:gd name="connsiteY4" fmla="*/ 20133 h 1512013"/>
              <a:gd name="connsiteX5" fmla="*/ 2596357 w 2824585"/>
              <a:gd name="connsiteY5" fmla="*/ 1168073 h 1512013"/>
              <a:gd name="connsiteX6" fmla="*/ 2938642 w 2824585"/>
              <a:gd name="connsiteY6" fmla="*/ 1545822 h 1512013"/>
              <a:gd name="connsiteX0" fmla="*/ 2831901 w 2831901"/>
              <a:gd name="connsiteY0" fmla="*/ 1545837 h 1545837"/>
              <a:gd name="connsiteX1" fmla="*/ 2115032 w 2831901"/>
              <a:gd name="connsiteY1" fmla="*/ 1375522 h 1545837"/>
              <a:gd name="connsiteX2" fmla="*/ 843911 w 2831901"/>
              <a:gd name="connsiteY2" fmla="*/ 1470499 h 1545837"/>
              <a:gd name="connsiteX3" fmla="*/ 31567 w 2831901"/>
              <a:gd name="connsiteY3" fmla="*/ 1078307 h 1545837"/>
              <a:gd name="connsiteX4" fmla="*/ 309996 w 2831901"/>
              <a:gd name="connsiteY4" fmla="*/ 219796 h 1545837"/>
              <a:gd name="connsiteX5" fmla="*/ 1629314 w 2831901"/>
              <a:gd name="connsiteY5" fmla="*/ 20148 h 1545837"/>
              <a:gd name="connsiteX6" fmla="*/ 2489616 w 2831901"/>
              <a:gd name="connsiteY6" fmla="*/ 1168088 h 1545837"/>
              <a:gd name="connsiteX7" fmla="*/ 2831901 w 2831901"/>
              <a:gd name="connsiteY7" fmla="*/ 1545837 h 1545837"/>
              <a:gd name="connsiteX0" fmla="*/ 2970787 w 2970787"/>
              <a:gd name="connsiteY0" fmla="*/ 1542267 h 1542267"/>
              <a:gd name="connsiteX1" fmla="*/ 2253918 w 2970787"/>
              <a:gd name="connsiteY1" fmla="*/ 1371952 h 1542267"/>
              <a:gd name="connsiteX2" fmla="*/ 982797 w 2970787"/>
              <a:gd name="connsiteY2" fmla="*/ 1466929 h 1542267"/>
              <a:gd name="connsiteX3" fmla="*/ 19572 w 2970787"/>
              <a:gd name="connsiteY3" fmla="*/ 911264 h 1542267"/>
              <a:gd name="connsiteX4" fmla="*/ 448882 w 2970787"/>
              <a:gd name="connsiteY4" fmla="*/ 216226 h 1542267"/>
              <a:gd name="connsiteX5" fmla="*/ 1768200 w 2970787"/>
              <a:gd name="connsiteY5" fmla="*/ 16578 h 1542267"/>
              <a:gd name="connsiteX6" fmla="*/ 2628502 w 2970787"/>
              <a:gd name="connsiteY6" fmla="*/ 1164518 h 1542267"/>
              <a:gd name="connsiteX7" fmla="*/ 2970787 w 2970787"/>
              <a:gd name="connsiteY7" fmla="*/ 1542267 h 1542267"/>
              <a:gd name="connsiteX0" fmla="*/ 2951606 w 2951606"/>
              <a:gd name="connsiteY0" fmla="*/ 1542267 h 1542267"/>
              <a:gd name="connsiteX1" fmla="*/ 2234737 w 2951606"/>
              <a:gd name="connsiteY1" fmla="*/ 1371952 h 1542267"/>
              <a:gd name="connsiteX2" fmla="*/ 963616 w 2951606"/>
              <a:gd name="connsiteY2" fmla="*/ 1466929 h 1542267"/>
              <a:gd name="connsiteX3" fmla="*/ 365018 w 2951606"/>
              <a:gd name="connsiteY3" fmla="*/ 1225635 h 1542267"/>
              <a:gd name="connsiteX4" fmla="*/ 391 w 2951606"/>
              <a:gd name="connsiteY4" fmla="*/ 911264 h 1542267"/>
              <a:gd name="connsiteX5" fmla="*/ 429701 w 2951606"/>
              <a:gd name="connsiteY5" fmla="*/ 216226 h 1542267"/>
              <a:gd name="connsiteX6" fmla="*/ 1749019 w 2951606"/>
              <a:gd name="connsiteY6" fmla="*/ 16578 h 1542267"/>
              <a:gd name="connsiteX7" fmla="*/ 2609321 w 2951606"/>
              <a:gd name="connsiteY7" fmla="*/ 1164518 h 1542267"/>
              <a:gd name="connsiteX8" fmla="*/ 2951606 w 2951606"/>
              <a:gd name="connsiteY8" fmla="*/ 1542267 h 1542267"/>
              <a:gd name="connsiteX0" fmla="*/ 2951717 w 2951717"/>
              <a:gd name="connsiteY0" fmla="*/ 1542267 h 1542267"/>
              <a:gd name="connsiteX1" fmla="*/ 2234848 w 2951717"/>
              <a:gd name="connsiteY1" fmla="*/ 1371952 h 1542267"/>
              <a:gd name="connsiteX2" fmla="*/ 963727 w 2951717"/>
              <a:gd name="connsiteY2" fmla="*/ 1466929 h 1542267"/>
              <a:gd name="connsiteX3" fmla="*/ 314835 w 2951717"/>
              <a:gd name="connsiteY3" fmla="*/ 1301084 h 1542267"/>
              <a:gd name="connsiteX4" fmla="*/ 502 w 2951717"/>
              <a:gd name="connsiteY4" fmla="*/ 911264 h 1542267"/>
              <a:gd name="connsiteX5" fmla="*/ 429812 w 2951717"/>
              <a:gd name="connsiteY5" fmla="*/ 216226 h 1542267"/>
              <a:gd name="connsiteX6" fmla="*/ 1749130 w 2951717"/>
              <a:gd name="connsiteY6" fmla="*/ 16578 h 1542267"/>
              <a:gd name="connsiteX7" fmla="*/ 2609432 w 2951717"/>
              <a:gd name="connsiteY7" fmla="*/ 1164518 h 1542267"/>
              <a:gd name="connsiteX8" fmla="*/ 2951717 w 2951717"/>
              <a:gd name="connsiteY8" fmla="*/ 1542267 h 1542267"/>
              <a:gd name="connsiteX0" fmla="*/ 2939184 w 2939184"/>
              <a:gd name="connsiteY0" fmla="*/ 1540745 h 1540745"/>
              <a:gd name="connsiteX1" fmla="*/ 2222315 w 2939184"/>
              <a:gd name="connsiteY1" fmla="*/ 1370430 h 1540745"/>
              <a:gd name="connsiteX2" fmla="*/ 951194 w 2939184"/>
              <a:gd name="connsiteY2" fmla="*/ 1465407 h 1540745"/>
              <a:gd name="connsiteX3" fmla="*/ 302302 w 2939184"/>
              <a:gd name="connsiteY3" fmla="*/ 1299562 h 1540745"/>
              <a:gd name="connsiteX4" fmla="*/ 542 w 2939184"/>
              <a:gd name="connsiteY4" fmla="*/ 796569 h 1540745"/>
              <a:gd name="connsiteX5" fmla="*/ 417279 w 2939184"/>
              <a:gd name="connsiteY5" fmla="*/ 214704 h 1540745"/>
              <a:gd name="connsiteX6" fmla="*/ 1736597 w 2939184"/>
              <a:gd name="connsiteY6" fmla="*/ 15056 h 1540745"/>
              <a:gd name="connsiteX7" fmla="*/ 2596899 w 2939184"/>
              <a:gd name="connsiteY7" fmla="*/ 1162996 h 1540745"/>
              <a:gd name="connsiteX8" fmla="*/ 2939184 w 2939184"/>
              <a:gd name="connsiteY8" fmla="*/ 1540745 h 1540745"/>
              <a:gd name="connsiteX0" fmla="*/ 2939018 w 2939018"/>
              <a:gd name="connsiteY0" fmla="*/ 1540745 h 1540745"/>
              <a:gd name="connsiteX1" fmla="*/ 2222149 w 2939018"/>
              <a:gd name="connsiteY1" fmla="*/ 1370430 h 1540745"/>
              <a:gd name="connsiteX2" fmla="*/ 951028 w 2939018"/>
              <a:gd name="connsiteY2" fmla="*/ 1465407 h 1540745"/>
              <a:gd name="connsiteX3" fmla="*/ 528457 w 2939018"/>
              <a:gd name="connsiteY3" fmla="*/ 1400160 h 1540745"/>
              <a:gd name="connsiteX4" fmla="*/ 302136 w 2939018"/>
              <a:gd name="connsiteY4" fmla="*/ 1299562 h 1540745"/>
              <a:gd name="connsiteX5" fmla="*/ 376 w 2939018"/>
              <a:gd name="connsiteY5" fmla="*/ 796569 h 1540745"/>
              <a:gd name="connsiteX6" fmla="*/ 417113 w 2939018"/>
              <a:gd name="connsiteY6" fmla="*/ 214704 h 1540745"/>
              <a:gd name="connsiteX7" fmla="*/ 1736431 w 2939018"/>
              <a:gd name="connsiteY7" fmla="*/ 15056 h 1540745"/>
              <a:gd name="connsiteX8" fmla="*/ 2596733 w 2939018"/>
              <a:gd name="connsiteY8" fmla="*/ 1162996 h 1540745"/>
              <a:gd name="connsiteX9" fmla="*/ 2939018 w 2939018"/>
              <a:gd name="connsiteY9" fmla="*/ 1540745 h 1540745"/>
              <a:gd name="connsiteX0" fmla="*/ 2951349 w 2951349"/>
              <a:gd name="connsiteY0" fmla="*/ 1540745 h 1540745"/>
              <a:gd name="connsiteX1" fmla="*/ 2234480 w 2951349"/>
              <a:gd name="connsiteY1" fmla="*/ 1370430 h 1540745"/>
              <a:gd name="connsiteX2" fmla="*/ 963359 w 2951349"/>
              <a:gd name="connsiteY2" fmla="*/ 1465407 h 1540745"/>
              <a:gd name="connsiteX3" fmla="*/ 540788 w 2951349"/>
              <a:gd name="connsiteY3" fmla="*/ 1400160 h 1540745"/>
              <a:gd name="connsiteX4" fmla="*/ 314467 w 2951349"/>
              <a:gd name="connsiteY4" fmla="*/ 1299562 h 1540745"/>
              <a:gd name="connsiteX5" fmla="*/ 125866 w 2951349"/>
              <a:gd name="connsiteY5" fmla="*/ 1110939 h 1540745"/>
              <a:gd name="connsiteX6" fmla="*/ 12707 w 2951349"/>
              <a:gd name="connsiteY6" fmla="*/ 796569 h 1540745"/>
              <a:gd name="connsiteX7" fmla="*/ 429444 w 2951349"/>
              <a:gd name="connsiteY7" fmla="*/ 214704 h 1540745"/>
              <a:gd name="connsiteX8" fmla="*/ 1748762 w 2951349"/>
              <a:gd name="connsiteY8" fmla="*/ 15056 h 1540745"/>
              <a:gd name="connsiteX9" fmla="*/ 2609064 w 2951349"/>
              <a:gd name="connsiteY9" fmla="*/ 1162996 h 1540745"/>
              <a:gd name="connsiteX10" fmla="*/ 2951349 w 2951349"/>
              <a:gd name="connsiteY10" fmla="*/ 1540745 h 1540745"/>
              <a:gd name="connsiteX0" fmla="*/ 3221726 w 3221726"/>
              <a:gd name="connsiteY0" fmla="*/ 1540745 h 1619358"/>
              <a:gd name="connsiteX1" fmla="*/ 2504857 w 3221726"/>
              <a:gd name="connsiteY1" fmla="*/ 1370430 h 1619358"/>
              <a:gd name="connsiteX2" fmla="*/ 1233736 w 3221726"/>
              <a:gd name="connsiteY2" fmla="*/ 1465407 h 1619358"/>
              <a:gd name="connsiteX3" fmla="*/ 811165 w 3221726"/>
              <a:gd name="connsiteY3" fmla="*/ 1400160 h 1619358"/>
              <a:gd name="connsiteX4" fmla="*/ 6468 w 3221726"/>
              <a:gd name="connsiteY4" fmla="*/ 1613933 h 1619358"/>
              <a:gd name="connsiteX5" fmla="*/ 396243 w 3221726"/>
              <a:gd name="connsiteY5" fmla="*/ 1110939 h 1619358"/>
              <a:gd name="connsiteX6" fmla="*/ 283084 w 3221726"/>
              <a:gd name="connsiteY6" fmla="*/ 796569 h 1619358"/>
              <a:gd name="connsiteX7" fmla="*/ 699821 w 3221726"/>
              <a:gd name="connsiteY7" fmla="*/ 214704 h 1619358"/>
              <a:gd name="connsiteX8" fmla="*/ 2019139 w 3221726"/>
              <a:gd name="connsiteY8" fmla="*/ 15056 h 1619358"/>
              <a:gd name="connsiteX9" fmla="*/ 2879441 w 3221726"/>
              <a:gd name="connsiteY9" fmla="*/ 1162996 h 1619358"/>
              <a:gd name="connsiteX10" fmla="*/ 3221726 w 3221726"/>
              <a:gd name="connsiteY10" fmla="*/ 1540745 h 1619358"/>
              <a:gd name="connsiteX0" fmla="*/ 3221726 w 3221726"/>
              <a:gd name="connsiteY0" fmla="*/ 1540745 h 1619358"/>
              <a:gd name="connsiteX1" fmla="*/ 2504857 w 3221726"/>
              <a:gd name="connsiteY1" fmla="*/ 1370430 h 1619358"/>
              <a:gd name="connsiteX2" fmla="*/ 1233736 w 3221726"/>
              <a:gd name="connsiteY2" fmla="*/ 1465407 h 1619358"/>
              <a:gd name="connsiteX3" fmla="*/ 811165 w 3221726"/>
              <a:gd name="connsiteY3" fmla="*/ 1400160 h 1619358"/>
              <a:gd name="connsiteX4" fmla="*/ 6468 w 3221726"/>
              <a:gd name="connsiteY4" fmla="*/ 1613933 h 1619358"/>
              <a:gd name="connsiteX5" fmla="*/ 396243 w 3221726"/>
              <a:gd name="connsiteY5" fmla="*/ 1110939 h 1619358"/>
              <a:gd name="connsiteX6" fmla="*/ 283084 w 3221726"/>
              <a:gd name="connsiteY6" fmla="*/ 796569 h 1619358"/>
              <a:gd name="connsiteX7" fmla="*/ 699821 w 3221726"/>
              <a:gd name="connsiteY7" fmla="*/ 214704 h 1619358"/>
              <a:gd name="connsiteX8" fmla="*/ 2019139 w 3221726"/>
              <a:gd name="connsiteY8" fmla="*/ 15056 h 1619358"/>
              <a:gd name="connsiteX9" fmla="*/ 2879441 w 3221726"/>
              <a:gd name="connsiteY9" fmla="*/ 1162996 h 1619358"/>
              <a:gd name="connsiteX10" fmla="*/ 3221726 w 3221726"/>
              <a:gd name="connsiteY10" fmla="*/ 1540745 h 1619358"/>
              <a:gd name="connsiteX0" fmla="*/ 3215258 w 3215258"/>
              <a:gd name="connsiteY0" fmla="*/ 1540745 h 1619358"/>
              <a:gd name="connsiteX1" fmla="*/ 2498389 w 3215258"/>
              <a:gd name="connsiteY1" fmla="*/ 1370430 h 1619358"/>
              <a:gd name="connsiteX2" fmla="*/ 1227268 w 3215258"/>
              <a:gd name="connsiteY2" fmla="*/ 1465407 h 1619358"/>
              <a:gd name="connsiteX3" fmla="*/ 804697 w 3215258"/>
              <a:gd name="connsiteY3" fmla="*/ 1400160 h 1619358"/>
              <a:gd name="connsiteX4" fmla="*/ 0 w 3215258"/>
              <a:gd name="connsiteY4" fmla="*/ 1613933 h 1619358"/>
              <a:gd name="connsiteX5" fmla="*/ 389775 w 3215258"/>
              <a:gd name="connsiteY5" fmla="*/ 1110939 h 1619358"/>
              <a:gd name="connsiteX6" fmla="*/ 276616 w 3215258"/>
              <a:gd name="connsiteY6" fmla="*/ 796569 h 1619358"/>
              <a:gd name="connsiteX7" fmla="*/ 693353 w 3215258"/>
              <a:gd name="connsiteY7" fmla="*/ 214704 h 1619358"/>
              <a:gd name="connsiteX8" fmla="*/ 2012671 w 3215258"/>
              <a:gd name="connsiteY8" fmla="*/ 15056 h 1619358"/>
              <a:gd name="connsiteX9" fmla="*/ 2872973 w 3215258"/>
              <a:gd name="connsiteY9" fmla="*/ 1162996 h 1619358"/>
              <a:gd name="connsiteX10" fmla="*/ 3215258 w 3215258"/>
              <a:gd name="connsiteY10" fmla="*/ 1540745 h 1619358"/>
              <a:gd name="connsiteX0" fmla="*/ 3215258 w 3215258"/>
              <a:gd name="connsiteY0" fmla="*/ 1540745 h 1613933"/>
              <a:gd name="connsiteX1" fmla="*/ 2498389 w 3215258"/>
              <a:gd name="connsiteY1" fmla="*/ 1370430 h 1613933"/>
              <a:gd name="connsiteX2" fmla="*/ 1227268 w 3215258"/>
              <a:gd name="connsiteY2" fmla="*/ 1465407 h 1613933"/>
              <a:gd name="connsiteX3" fmla="*/ 804697 w 3215258"/>
              <a:gd name="connsiteY3" fmla="*/ 1400160 h 1613933"/>
              <a:gd name="connsiteX4" fmla="*/ 0 w 3215258"/>
              <a:gd name="connsiteY4" fmla="*/ 1613933 h 1613933"/>
              <a:gd name="connsiteX5" fmla="*/ 389775 w 3215258"/>
              <a:gd name="connsiteY5" fmla="*/ 1110939 h 1613933"/>
              <a:gd name="connsiteX6" fmla="*/ 276616 w 3215258"/>
              <a:gd name="connsiteY6" fmla="*/ 796569 h 1613933"/>
              <a:gd name="connsiteX7" fmla="*/ 693353 w 3215258"/>
              <a:gd name="connsiteY7" fmla="*/ 214704 h 1613933"/>
              <a:gd name="connsiteX8" fmla="*/ 2012671 w 3215258"/>
              <a:gd name="connsiteY8" fmla="*/ 15056 h 1613933"/>
              <a:gd name="connsiteX9" fmla="*/ 2872973 w 3215258"/>
              <a:gd name="connsiteY9" fmla="*/ 1162996 h 1613933"/>
              <a:gd name="connsiteX10" fmla="*/ 3215258 w 3215258"/>
              <a:gd name="connsiteY10" fmla="*/ 1540745 h 1613933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15258" h="1613932">
                <a:moveTo>
                  <a:pt x="3215258" y="1540744"/>
                </a:moveTo>
                <a:lnTo>
                  <a:pt x="2498389" y="1370429"/>
                </a:lnTo>
                <a:cubicBezTo>
                  <a:pt x="2127576" y="1509271"/>
                  <a:pt x="1547270" y="1477217"/>
                  <a:pt x="1227268" y="1465406"/>
                </a:cubicBezTo>
                <a:cubicBezTo>
                  <a:pt x="944986" y="1470361"/>
                  <a:pt x="912846" y="1427800"/>
                  <a:pt x="804697" y="1400159"/>
                </a:cubicBezTo>
                <a:lnTo>
                  <a:pt x="0" y="1613932"/>
                </a:lnTo>
                <a:lnTo>
                  <a:pt x="389775" y="1110938"/>
                </a:lnTo>
                <a:cubicBezTo>
                  <a:pt x="377203" y="1129801"/>
                  <a:pt x="238593" y="1033964"/>
                  <a:pt x="213749" y="796568"/>
                </a:cubicBezTo>
                <a:cubicBezTo>
                  <a:pt x="188905" y="559172"/>
                  <a:pt x="393533" y="344955"/>
                  <a:pt x="693353" y="214703"/>
                </a:cubicBezTo>
                <a:cubicBezTo>
                  <a:pt x="993173" y="84451"/>
                  <a:pt x="1538001" y="-44789"/>
                  <a:pt x="2012671" y="15055"/>
                </a:cubicBezTo>
                <a:cubicBezTo>
                  <a:pt x="2964546" y="135062"/>
                  <a:pt x="3405995" y="724107"/>
                  <a:pt x="2872973" y="1162995"/>
                </a:cubicBezTo>
                <a:lnTo>
                  <a:pt x="3215258" y="1540744"/>
                </a:lnTo>
                <a:close/>
              </a:path>
            </a:pathLst>
          </a:cu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There can be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only one!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8" name="Freeform 17"/>
          <p:cNvSpPr/>
          <p:nvPr/>
        </p:nvSpPr>
        <p:spPr>
          <a:xfrm rot="2351943">
            <a:off x="3578629" y="2528663"/>
            <a:ext cx="395783" cy="1260643"/>
          </a:xfrm>
          <a:custGeom>
            <a:avLst/>
            <a:gdLst>
              <a:gd name="connsiteX0" fmla="*/ 228815 w 457629"/>
              <a:gd name="connsiteY0" fmla="*/ 1006889 h 1384472"/>
              <a:gd name="connsiteX1" fmla="*/ 0 w 457629"/>
              <a:gd name="connsiteY1" fmla="*/ 251722 h 1384472"/>
              <a:gd name="connsiteX2" fmla="*/ 34323 w 457629"/>
              <a:gd name="connsiteY2" fmla="*/ 0 h 1384472"/>
              <a:gd name="connsiteX3" fmla="*/ 194493 w 457629"/>
              <a:gd name="connsiteY3" fmla="*/ 217396 h 1384472"/>
              <a:gd name="connsiteX4" fmla="*/ 308900 w 457629"/>
              <a:gd name="connsiteY4" fmla="*/ 1029773 h 1384472"/>
              <a:gd name="connsiteX5" fmla="*/ 434748 w 457629"/>
              <a:gd name="connsiteY5" fmla="*/ 926795 h 1384472"/>
              <a:gd name="connsiteX6" fmla="*/ 457629 w 457629"/>
              <a:gd name="connsiteY6" fmla="*/ 1098424 h 1384472"/>
              <a:gd name="connsiteX7" fmla="*/ 343222 w 457629"/>
              <a:gd name="connsiteY7" fmla="*/ 1064098 h 1384472"/>
              <a:gd name="connsiteX8" fmla="*/ 434748 w 457629"/>
              <a:gd name="connsiteY8" fmla="*/ 1384472 h 1384472"/>
              <a:gd name="connsiteX9" fmla="*/ 320341 w 457629"/>
              <a:gd name="connsiteY9" fmla="*/ 1384472 h 1384472"/>
              <a:gd name="connsiteX10" fmla="*/ 263137 w 457629"/>
              <a:gd name="connsiteY10" fmla="*/ 1132750 h 1384472"/>
              <a:gd name="connsiteX11" fmla="*/ 160171 w 457629"/>
              <a:gd name="connsiteY11" fmla="*/ 1178518 h 1384472"/>
              <a:gd name="connsiteX12" fmla="*/ 137289 w 457629"/>
              <a:gd name="connsiteY12" fmla="*/ 1052656 h 1384472"/>
              <a:gd name="connsiteX13" fmla="*/ 228815 w 457629"/>
              <a:gd name="connsiteY13" fmla="*/ 1006889 h 1384472"/>
              <a:gd name="connsiteX0" fmla="*/ 245580 w 457629"/>
              <a:gd name="connsiteY0" fmla="*/ 1048802 h 1384472"/>
              <a:gd name="connsiteX1" fmla="*/ 0 w 457629"/>
              <a:gd name="connsiteY1" fmla="*/ 251722 h 1384472"/>
              <a:gd name="connsiteX2" fmla="*/ 34323 w 457629"/>
              <a:gd name="connsiteY2" fmla="*/ 0 h 1384472"/>
              <a:gd name="connsiteX3" fmla="*/ 194493 w 457629"/>
              <a:gd name="connsiteY3" fmla="*/ 217396 h 1384472"/>
              <a:gd name="connsiteX4" fmla="*/ 308900 w 457629"/>
              <a:gd name="connsiteY4" fmla="*/ 1029773 h 1384472"/>
              <a:gd name="connsiteX5" fmla="*/ 434748 w 457629"/>
              <a:gd name="connsiteY5" fmla="*/ 926795 h 1384472"/>
              <a:gd name="connsiteX6" fmla="*/ 457629 w 457629"/>
              <a:gd name="connsiteY6" fmla="*/ 1098424 h 1384472"/>
              <a:gd name="connsiteX7" fmla="*/ 343222 w 457629"/>
              <a:gd name="connsiteY7" fmla="*/ 1064098 h 1384472"/>
              <a:gd name="connsiteX8" fmla="*/ 434748 w 457629"/>
              <a:gd name="connsiteY8" fmla="*/ 1384472 h 1384472"/>
              <a:gd name="connsiteX9" fmla="*/ 320341 w 457629"/>
              <a:gd name="connsiteY9" fmla="*/ 1384472 h 1384472"/>
              <a:gd name="connsiteX10" fmla="*/ 263137 w 457629"/>
              <a:gd name="connsiteY10" fmla="*/ 1132750 h 1384472"/>
              <a:gd name="connsiteX11" fmla="*/ 160171 w 457629"/>
              <a:gd name="connsiteY11" fmla="*/ 1178518 h 1384472"/>
              <a:gd name="connsiteX12" fmla="*/ 137289 w 457629"/>
              <a:gd name="connsiteY12" fmla="*/ 1052656 h 1384472"/>
              <a:gd name="connsiteX13" fmla="*/ 245580 w 457629"/>
              <a:gd name="connsiteY13" fmla="*/ 1048802 h 1384472"/>
              <a:gd name="connsiteX0" fmla="*/ 245580 w 457629"/>
              <a:gd name="connsiteY0" fmla="*/ 1048802 h 1384472"/>
              <a:gd name="connsiteX1" fmla="*/ 0 w 457629"/>
              <a:gd name="connsiteY1" fmla="*/ 251722 h 1384472"/>
              <a:gd name="connsiteX2" fmla="*/ 34323 w 457629"/>
              <a:gd name="connsiteY2" fmla="*/ 0 h 1384472"/>
              <a:gd name="connsiteX3" fmla="*/ 194493 w 457629"/>
              <a:gd name="connsiteY3" fmla="*/ 217396 h 1384472"/>
              <a:gd name="connsiteX4" fmla="*/ 308900 w 457629"/>
              <a:gd name="connsiteY4" fmla="*/ 1029773 h 1384472"/>
              <a:gd name="connsiteX5" fmla="*/ 434748 w 457629"/>
              <a:gd name="connsiteY5" fmla="*/ 926795 h 1384472"/>
              <a:gd name="connsiteX6" fmla="*/ 457629 w 457629"/>
              <a:gd name="connsiteY6" fmla="*/ 1098424 h 1384472"/>
              <a:gd name="connsiteX7" fmla="*/ 343222 w 457629"/>
              <a:gd name="connsiteY7" fmla="*/ 1064098 h 1384472"/>
              <a:gd name="connsiteX8" fmla="*/ 434748 w 457629"/>
              <a:gd name="connsiteY8" fmla="*/ 1384472 h 1384472"/>
              <a:gd name="connsiteX9" fmla="*/ 320341 w 457629"/>
              <a:gd name="connsiteY9" fmla="*/ 1384472 h 1384472"/>
              <a:gd name="connsiteX10" fmla="*/ 271520 w 457629"/>
              <a:gd name="connsiteY10" fmla="*/ 1086646 h 1384472"/>
              <a:gd name="connsiteX11" fmla="*/ 160171 w 457629"/>
              <a:gd name="connsiteY11" fmla="*/ 1178518 h 1384472"/>
              <a:gd name="connsiteX12" fmla="*/ 137289 w 457629"/>
              <a:gd name="connsiteY12" fmla="*/ 1052656 h 1384472"/>
              <a:gd name="connsiteX13" fmla="*/ 245580 w 457629"/>
              <a:gd name="connsiteY13" fmla="*/ 1048802 h 1384472"/>
              <a:gd name="connsiteX0" fmla="*/ 245580 w 457629"/>
              <a:gd name="connsiteY0" fmla="*/ 1048802 h 1384472"/>
              <a:gd name="connsiteX1" fmla="*/ 0 w 457629"/>
              <a:gd name="connsiteY1" fmla="*/ 251722 h 1384472"/>
              <a:gd name="connsiteX2" fmla="*/ 34323 w 457629"/>
              <a:gd name="connsiteY2" fmla="*/ 0 h 1384472"/>
              <a:gd name="connsiteX3" fmla="*/ 194493 w 457629"/>
              <a:gd name="connsiteY3" fmla="*/ 217396 h 1384472"/>
              <a:gd name="connsiteX4" fmla="*/ 308900 w 457629"/>
              <a:gd name="connsiteY4" fmla="*/ 1029773 h 1384472"/>
              <a:gd name="connsiteX5" fmla="*/ 434748 w 457629"/>
              <a:gd name="connsiteY5" fmla="*/ 926795 h 1384472"/>
              <a:gd name="connsiteX6" fmla="*/ 457629 w 457629"/>
              <a:gd name="connsiteY6" fmla="*/ 1098424 h 1384472"/>
              <a:gd name="connsiteX7" fmla="*/ 343222 w 457629"/>
              <a:gd name="connsiteY7" fmla="*/ 1064098 h 1384472"/>
              <a:gd name="connsiteX8" fmla="*/ 434748 w 457629"/>
              <a:gd name="connsiteY8" fmla="*/ 1384472 h 1384472"/>
              <a:gd name="connsiteX9" fmla="*/ 320341 w 457629"/>
              <a:gd name="connsiteY9" fmla="*/ 1384472 h 1384472"/>
              <a:gd name="connsiteX10" fmla="*/ 254755 w 457629"/>
              <a:gd name="connsiteY10" fmla="*/ 1103411 h 1384472"/>
              <a:gd name="connsiteX11" fmla="*/ 160171 w 457629"/>
              <a:gd name="connsiteY11" fmla="*/ 1178518 h 1384472"/>
              <a:gd name="connsiteX12" fmla="*/ 137289 w 457629"/>
              <a:gd name="connsiteY12" fmla="*/ 1052656 h 1384472"/>
              <a:gd name="connsiteX13" fmla="*/ 245580 w 457629"/>
              <a:gd name="connsiteY13" fmla="*/ 1048802 h 1384472"/>
              <a:gd name="connsiteX0" fmla="*/ 245580 w 457629"/>
              <a:gd name="connsiteY0" fmla="*/ 1048802 h 1384472"/>
              <a:gd name="connsiteX1" fmla="*/ 0 w 457629"/>
              <a:gd name="connsiteY1" fmla="*/ 251722 h 1384472"/>
              <a:gd name="connsiteX2" fmla="*/ 34323 w 457629"/>
              <a:gd name="connsiteY2" fmla="*/ 0 h 1384472"/>
              <a:gd name="connsiteX3" fmla="*/ 194493 w 457629"/>
              <a:gd name="connsiteY3" fmla="*/ 217396 h 1384472"/>
              <a:gd name="connsiteX4" fmla="*/ 308900 w 457629"/>
              <a:gd name="connsiteY4" fmla="*/ 1029773 h 1384472"/>
              <a:gd name="connsiteX5" fmla="*/ 434748 w 457629"/>
              <a:gd name="connsiteY5" fmla="*/ 926795 h 1384472"/>
              <a:gd name="connsiteX6" fmla="*/ 457629 w 457629"/>
              <a:gd name="connsiteY6" fmla="*/ 1098424 h 1384472"/>
              <a:gd name="connsiteX7" fmla="*/ 343222 w 457629"/>
              <a:gd name="connsiteY7" fmla="*/ 1064098 h 1384472"/>
              <a:gd name="connsiteX8" fmla="*/ 434748 w 457629"/>
              <a:gd name="connsiteY8" fmla="*/ 1384472 h 1384472"/>
              <a:gd name="connsiteX9" fmla="*/ 320341 w 457629"/>
              <a:gd name="connsiteY9" fmla="*/ 1384472 h 1384472"/>
              <a:gd name="connsiteX10" fmla="*/ 254755 w 457629"/>
              <a:gd name="connsiteY10" fmla="*/ 1103411 h 1384472"/>
              <a:gd name="connsiteX11" fmla="*/ 160171 w 457629"/>
              <a:gd name="connsiteY11" fmla="*/ 1178518 h 1384472"/>
              <a:gd name="connsiteX12" fmla="*/ 95375 w 457629"/>
              <a:gd name="connsiteY12" fmla="*/ 1052656 h 1384472"/>
              <a:gd name="connsiteX13" fmla="*/ 245580 w 457629"/>
              <a:gd name="connsiteY13" fmla="*/ 1048802 h 1384472"/>
              <a:gd name="connsiteX0" fmla="*/ 245580 w 457629"/>
              <a:gd name="connsiteY0" fmla="*/ 1048802 h 1409619"/>
              <a:gd name="connsiteX1" fmla="*/ 0 w 457629"/>
              <a:gd name="connsiteY1" fmla="*/ 251722 h 1409619"/>
              <a:gd name="connsiteX2" fmla="*/ 34323 w 457629"/>
              <a:gd name="connsiteY2" fmla="*/ 0 h 1409619"/>
              <a:gd name="connsiteX3" fmla="*/ 194493 w 457629"/>
              <a:gd name="connsiteY3" fmla="*/ 217396 h 1409619"/>
              <a:gd name="connsiteX4" fmla="*/ 308900 w 457629"/>
              <a:gd name="connsiteY4" fmla="*/ 1029773 h 1409619"/>
              <a:gd name="connsiteX5" fmla="*/ 434748 w 457629"/>
              <a:gd name="connsiteY5" fmla="*/ 926795 h 1409619"/>
              <a:gd name="connsiteX6" fmla="*/ 457629 w 457629"/>
              <a:gd name="connsiteY6" fmla="*/ 1098424 h 1409619"/>
              <a:gd name="connsiteX7" fmla="*/ 343222 w 457629"/>
              <a:gd name="connsiteY7" fmla="*/ 1064098 h 1409619"/>
              <a:gd name="connsiteX8" fmla="*/ 434748 w 457629"/>
              <a:gd name="connsiteY8" fmla="*/ 1384472 h 1409619"/>
              <a:gd name="connsiteX9" fmla="*/ 345490 w 457629"/>
              <a:gd name="connsiteY9" fmla="*/ 1409619 h 1409619"/>
              <a:gd name="connsiteX10" fmla="*/ 254755 w 457629"/>
              <a:gd name="connsiteY10" fmla="*/ 1103411 h 1409619"/>
              <a:gd name="connsiteX11" fmla="*/ 160171 w 457629"/>
              <a:gd name="connsiteY11" fmla="*/ 1178518 h 1409619"/>
              <a:gd name="connsiteX12" fmla="*/ 95375 w 457629"/>
              <a:gd name="connsiteY12" fmla="*/ 1052656 h 1409619"/>
              <a:gd name="connsiteX13" fmla="*/ 245580 w 457629"/>
              <a:gd name="connsiteY13" fmla="*/ 1048802 h 1409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57629" h="1409619">
                <a:moveTo>
                  <a:pt x="245580" y="1048802"/>
                </a:moveTo>
                <a:lnTo>
                  <a:pt x="0" y="251722"/>
                </a:lnTo>
                <a:lnTo>
                  <a:pt x="34323" y="0"/>
                </a:lnTo>
                <a:lnTo>
                  <a:pt x="194493" y="217396"/>
                </a:lnTo>
                <a:lnTo>
                  <a:pt x="308900" y="1029773"/>
                </a:lnTo>
                <a:lnTo>
                  <a:pt x="434748" y="926795"/>
                </a:lnTo>
                <a:lnTo>
                  <a:pt x="457629" y="1098424"/>
                </a:lnTo>
                <a:lnTo>
                  <a:pt x="343222" y="1064098"/>
                </a:lnTo>
                <a:lnTo>
                  <a:pt x="434748" y="1384472"/>
                </a:lnTo>
                <a:lnTo>
                  <a:pt x="345490" y="1409619"/>
                </a:lnTo>
                <a:lnTo>
                  <a:pt x="254755" y="1103411"/>
                </a:lnTo>
                <a:lnTo>
                  <a:pt x="160171" y="1178518"/>
                </a:lnTo>
                <a:lnTo>
                  <a:pt x="95375" y="1052656"/>
                </a:lnTo>
                <a:lnTo>
                  <a:pt x="245580" y="1048802"/>
                </a:lnTo>
                <a:close/>
              </a:path>
            </a:pathLst>
          </a:custGeom>
          <a:noFill/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 rot="20530880">
            <a:off x="5219999" y="2482246"/>
            <a:ext cx="341177" cy="1342229"/>
          </a:xfrm>
          <a:custGeom>
            <a:avLst/>
            <a:gdLst>
              <a:gd name="connsiteX0" fmla="*/ 199901 w 505632"/>
              <a:gd name="connsiteY0" fmla="*/ 1399232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88142 w 505632"/>
              <a:gd name="connsiteY11" fmla="*/ 1340440 h 1940111"/>
              <a:gd name="connsiteX0" fmla="*/ 199901 w 505632"/>
              <a:gd name="connsiteY0" fmla="*/ 1399232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88142 w 505632"/>
              <a:gd name="connsiteY11" fmla="*/ 1340440 h 1940111"/>
              <a:gd name="connsiteX12" fmla="*/ 199901 w 505632"/>
              <a:gd name="connsiteY12" fmla="*/ 1399232 h 1940111"/>
              <a:gd name="connsiteX0" fmla="*/ 199901 w 505632"/>
              <a:gd name="connsiteY0" fmla="*/ 1399232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42281 w 505632"/>
              <a:gd name="connsiteY11" fmla="*/ 1375718 h 1940111"/>
              <a:gd name="connsiteX12" fmla="*/ 199901 w 505632"/>
              <a:gd name="connsiteY12" fmla="*/ 1399232 h 1940111"/>
              <a:gd name="connsiteX0" fmla="*/ 199901 w 505632"/>
              <a:gd name="connsiteY0" fmla="*/ 1399232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9901 w 505632"/>
              <a:gd name="connsiteY11" fmla="*/ 1399232 h 1940111"/>
              <a:gd name="connsiteX0" fmla="*/ 196373 w 505632"/>
              <a:gd name="connsiteY0" fmla="*/ 1339260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432729 w 505632"/>
              <a:gd name="connsiteY6" fmla="*/ 1935408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432729 w 505632"/>
              <a:gd name="connsiteY6" fmla="*/ 1935408 h 1940111"/>
              <a:gd name="connsiteX7" fmla="*/ 330659 w 505632"/>
              <a:gd name="connsiteY7" fmla="*/ 1939293 h 1940111"/>
              <a:gd name="connsiteX8" fmla="*/ 199901 w 505632"/>
              <a:gd name="connsiteY8" fmla="*/ 1940111 h 1940111"/>
              <a:gd name="connsiteX9" fmla="*/ 199901 w 505632"/>
              <a:gd name="connsiteY9" fmla="*/ 1575605 h 1940111"/>
              <a:gd name="connsiteX10" fmla="*/ 199901 w 505632"/>
              <a:gd name="connsiteY10" fmla="*/ 1575605 h 1940111"/>
              <a:gd name="connsiteX11" fmla="*/ 0 w 505632"/>
              <a:gd name="connsiteY11" fmla="*/ 1505056 h 1940111"/>
              <a:gd name="connsiteX12" fmla="*/ 196373 w 505632"/>
              <a:gd name="connsiteY12" fmla="*/ 1339260 h 1940111"/>
              <a:gd name="connsiteX0" fmla="*/ 196373 w 505632"/>
              <a:gd name="connsiteY0" fmla="*/ 1339260 h 1987444"/>
              <a:gd name="connsiteX1" fmla="*/ 277511 w 505632"/>
              <a:gd name="connsiteY1" fmla="*/ 151679 h 1987444"/>
              <a:gd name="connsiteX2" fmla="*/ 388043 w 505632"/>
              <a:gd name="connsiteY2" fmla="*/ 0 h 1987444"/>
              <a:gd name="connsiteX3" fmla="*/ 317489 w 505632"/>
              <a:gd name="connsiteY3" fmla="*/ 1328682 h 1987444"/>
              <a:gd name="connsiteX4" fmla="*/ 505632 w 505632"/>
              <a:gd name="connsiteY4" fmla="*/ 1387473 h 1987444"/>
              <a:gd name="connsiteX5" fmla="*/ 317489 w 505632"/>
              <a:gd name="connsiteY5" fmla="*/ 1505056 h 1987444"/>
              <a:gd name="connsiteX6" fmla="*/ 432729 w 505632"/>
              <a:gd name="connsiteY6" fmla="*/ 1935408 h 1987444"/>
              <a:gd name="connsiteX7" fmla="*/ 199901 w 505632"/>
              <a:gd name="connsiteY7" fmla="*/ 1940111 h 1987444"/>
              <a:gd name="connsiteX8" fmla="*/ 199901 w 505632"/>
              <a:gd name="connsiteY8" fmla="*/ 1575605 h 1987444"/>
              <a:gd name="connsiteX9" fmla="*/ 199901 w 505632"/>
              <a:gd name="connsiteY9" fmla="*/ 1575605 h 1987444"/>
              <a:gd name="connsiteX10" fmla="*/ 0 w 505632"/>
              <a:gd name="connsiteY10" fmla="*/ 1505056 h 1987444"/>
              <a:gd name="connsiteX11" fmla="*/ 196373 w 505632"/>
              <a:gd name="connsiteY11" fmla="*/ 1339260 h 1987444"/>
              <a:gd name="connsiteX0" fmla="*/ 196373 w 505632"/>
              <a:gd name="connsiteY0" fmla="*/ 1339260 h 1989212"/>
              <a:gd name="connsiteX1" fmla="*/ 277511 w 505632"/>
              <a:gd name="connsiteY1" fmla="*/ 151679 h 1989212"/>
              <a:gd name="connsiteX2" fmla="*/ 388043 w 505632"/>
              <a:gd name="connsiteY2" fmla="*/ 0 h 1989212"/>
              <a:gd name="connsiteX3" fmla="*/ 317489 w 505632"/>
              <a:gd name="connsiteY3" fmla="*/ 1328682 h 1989212"/>
              <a:gd name="connsiteX4" fmla="*/ 505632 w 505632"/>
              <a:gd name="connsiteY4" fmla="*/ 1387473 h 1989212"/>
              <a:gd name="connsiteX5" fmla="*/ 317489 w 505632"/>
              <a:gd name="connsiteY5" fmla="*/ 1505056 h 1989212"/>
              <a:gd name="connsiteX6" fmla="*/ 432729 w 505632"/>
              <a:gd name="connsiteY6" fmla="*/ 1935408 h 1989212"/>
              <a:gd name="connsiteX7" fmla="*/ 298679 w 505632"/>
              <a:gd name="connsiteY7" fmla="*/ 1943639 h 1989212"/>
              <a:gd name="connsiteX8" fmla="*/ 199901 w 505632"/>
              <a:gd name="connsiteY8" fmla="*/ 1575605 h 1989212"/>
              <a:gd name="connsiteX9" fmla="*/ 199901 w 505632"/>
              <a:gd name="connsiteY9" fmla="*/ 1575605 h 1989212"/>
              <a:gd name="connsiteX10" fmla="*/ 0 w 505632"/>
              <a:gd name="connsiteY10" fmla="*/ 1505056 h 1989212"/>
              <a:gd name="connsiteX11" fmla="*/ 196373 w 505632"/>
              <a:gd name="connsiteY11" fmla="*/ 1339260 h 1989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5632" h="1989212">
                <a:moveTo>
                  <a:pt x="196373" y="1339260"/>
                </a:moveTo>
                <a:cubicBezTo>
                  <a:pt x="117586" y="919881"/>
                  <a:pt x="204604" y="532253"/>
                  <a:pt x="277511" y="151679"/>
                </a:cubicBezTo>
                <a:lnTo>
                  <a:pt x="388043" y="0"/>
                </a:lnTo>
                <a:cubicBezTo>
                  <a:pt x="329248" y="435839"/>
                  <a:pt x="256341" y="857566"/>
                  <a:pt x="317489" y="1328682"/>
                </a:cubicBezTo>
                <a:lnTo>
                  <a:pt x="505632" y="1387473"/>
                </a:lnTo>
                <a:lnTo>
                  <a:pt x="317489" y="1505056"/>
                </a:lnTo>
                <a:lnTo>
                  <a:pt x="432729" y="1935408"/>
                </a:lnTo>
                <a:cubicBezTo>
                  <a:pt x="413131" y="2007917"/>
                  <a:pt x="337484" y="2003606"/>
                  <a:pt x="298679" y="1943639"/>
                </a:cubicBezTo>
                <a:lnTo>
                  <a:pt x="199901" y="1575605"/>
                </a:lnTo>
                <a:lnTo>
                  <a:pt x="199901" y="1575605"/>
                </a:lnTo>
                <a:lnTo>
                  <a:pt x="0" y="1505056"/>
                </a:lnTo>
                <a:lnTo>
                  <a:pt x="196373" y="1339260"/>
                </a:lnTo>
                <a:close/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>
            <a:grpSpLocks noChangeAspect="1"/>
          </p:cNvGrpSpPr>
          <p:nvPr/>
        </p:nvGrpSpPr>
        <p:grpSpPr>
          <a:xfrm>
            <a:off x="8018706" y="5438317"/>
            <a:ext cx="874553" cy="1170541"/>
            <a:chOff x="5381882" y="2873060"/>
            <a:chExt cx="1361186" cy="1821873"/>
          </a:xfrm>
        </p:grpSpPr>
        <p:sp>
          <p:nvSpPr>
            <p:cNvPr id="21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8312697" y="5702477"/>
            <a:ext cx="214998" cy="132348"/>
            <a:chOff x="8312697" y="5732402"/>
            <a:chExt cx="214998" cy="132348"/>
          </a:xfrm>
        </p:grpSpPr>
        <p:sp>
          <p:nvSpPr>
            <p:cNvPr id="25" name="Oval 24"/>
            <p:cNvSpPr/>
            <p:nvPr/>
          </p:nvSpPr>
          <p:spPr>
            <a:xfrm>
              <a:off x="8312697" y="5732402"/>
              <a:ext cx="69628" cy="13234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8458067" y="5732402"/>
              <a:ext cx="69628" cy="13234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Parallelogram 26"/>
          <p:cNvSpPr/>
          <p:nvPr/>
        </p:nvSpPr>
        <p:spPr>
          <a:xfrm flipH="1" flipV="1">
            <a:off x="7447838" y="6328531"/>
            <a:ext cx="1010863" cy="152400"/>
          </a:xfrm>
          <a:prstGeom prst="parallelogram">
            <a:avLst>
              <a:gd name="adj" fmla="val 181056"/>
            </a:avLst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arallelogram 27"/>
          <p:cNvSpPr/>
          <p:nvPr/>
        </p:nvSpPr>
        <p:spPr>
          <a:xfrm flipH="1">
            <a:off x="7288575" y="5819971"/>
            <a:ext cx="1122560" cy="708750"/>
          </a:xfrm>
          <a:prstGeom prst="parallelogram">
            <a:avLst/>
          </a:prstGeom>
          <a:gradFill flip="none" rotWithShape="1">
            <a:gsLst>
              <a:gs pos="0">
                <a:srgbClr val="CAC9FF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arallelogram 28"/>
          <p:cNvSpPr/>
          <p:nvPr/>
        </p:nvSpPr>
        <p:spPr>
          <a:xfrm flipH="1">
            <a:off x="7343005" y="6069756"/>
            <a:ext cx="825175" cy="411175"/>
          </a:xfrm>
          <a:prstGeom prst="parallelogram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0623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2472318" y="2710081"/>
            <a:ext cx="893198" cy="1013780"/>
            <a:chOff x="7433017" y="5495527"/>
            <a:chExt cx="893198" cy="1013780"/>
          </a:xfrm>
        </p:grpSpPr>
        <p:sp>
          <p:nvSpPr>
            <p:cNvPr id="3" name="Oval 2"/>
            <p:cNvSpPr/>
            <p:nvPr/>
          </p:nvSpPr>
          <p:spPr>
            <a:xfrm>
              <a:off x="7621670" y="549552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/>
            <p:cNvCxnSpPr>
              <a:stCxn id="3" idx="2"/>
            </p:cNvCxnSpPr>
            <p:nvPr/>
          </p:nvCxnSpPr>
          <p:spPr>
            <a:xfrm flipH="1" flipV="1">
              <a:off x="7448117" y="5681028"/>
              <a:ext cx="173555" cy="62977"/>
            </a:xfrm>
            <a:prstGeom prst="straightConnector1">
              <a:avLst/>
            </a:prstGeom>
            <a:ln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Freeform 4"/>
            <p:cNvSpPr/>
            <p:nvPr/>
          </p:nvSpPr>
          <p:spPr>
            <a:xfrm>
              <a:off x="8063244" y="5644457"/>
              <a:ext cx="106759" cy="222705"/>
            </a:xfrm>
            <a:custGeom>
              <a:avLst/>
              <a:gdLst>
                <a:gd name="connsiteX0" fmla="*/ 86419 w 86419"/>
                <a:gd name="connsiteY0" fmla="*/ 0 h 217923"/>
                <a:gd name="connsiteX1" fmla="*/ 0 w 86419"/>
                <a:gd name="connsiteY1" fmla="*/ 101447 h 217923"/>
                <a:gd name="connsiteX2" fmla="*/ 78905 w 86419"/>
                <a:gd name="connsiteY2" fmla="*/ 217923 h 217923"/>
                <a:gd name="connsiteX3" fmla="*/ 86419 w 86419"/>
                <a:gd name="connsiteY3" fmla="*/ 0 h 217923"/>
                <a:gd name="connsiteX0" fmla="*/ 86419 w 127380"/>
                <a:gd name="connsiteY0" fmla="*/ 0 h 217923"/>
                <a:gd name="connsiteX1" fmla="*/ 0 w 127380"/>
                <a:gd name="connsiteY1" fmla="*/ 101447 h 217923"/>
                <a:gd name="connsiteX2" fmla="*/ 78905 w 127380"/>
                <a:gd name="connsiteY2" fmla="*/ 217923 h 217923"/>
                <a:gd name="connsiteX3" fmla="*/ 86419 w 127380"/>
                <a:gd name="connsiteY3" fmla="*/ 0 h 217923"/>
                <a:gd name="connsiteX0" fmla="*/ 86419 w 148044"/>
                <a:gd name="connsiteY0" fmla="*/ 0 h 217923"/>
                <a:gd name="connsiteX1" fmla="*/ 0 w 148044"/>
                <a:gd name="connsiteY1" fmla="*/ 101447 h 217923"/>
                <a:gd name="connsiteX2" fmla="*/ 78905 w 148044"/>
                <a:gd name="connsiteY2" fmla="*/ 217923 h 217923"/>
                <a:gd name="connsiteX3" fmla="*/ 86419 w 148044"/>
                <a:gd name="connsiteY3" fmla="*/ 0 h 217923"/>
                <a:gd name="connsiteX0" fmla="*/ 86436 w 148061"/>
                <a:gd name="connsiteY0" fmla="*/ 2857 h 222739"/>
                <a:gd name="connsiteX1" fmla="*/ 17 w 148061"/>
                <a:gd name="connsiteY1" fmla="*/ 104304 h 222739"/>
                <a:gd name="connsiteX2" fmla="*/ 78922 w 148061"/>
                <a:gd name="connsiteY2" fmla="*/ 220780 h 222739"/>
                <a:gd name="connsiteX3" fmla="*/ 86436 w 148061"/>
                <a:gd name="connsiteY3" fmla="*/ 2857 h 222739"/>
                <a:gd name="connsiteX0" fmla="*/ 41386 w 103011"/>
                <a:gd name="connsiteY0" fmla="*/ 2333 h 222715"/>
                <a:gd name="connsiteX1" fmla="*/ 55 w 103011"/>
                <a:gd name="connsiteY1" fmla="*/ 126324 h 222715"/>
                <a:gd name="connsiteX2" fmla="*/ 33872 w 103011"/>
                <a:gd name="connsiteY2" fmla="*/ 220256 h 222715"/>
                <a:gd name="connsiteX3" fmla="*/ 41386 w 103011"/>
                <a:gd name="connsiteY3" fmla="*/ 2333 h 222715"/>
                <a:gd name="connsiteX0" fmla="*/ 45134 w 106759"/>
                <a:gd name="connsiteY0" fmla="*/ 2754 h 222705"/>
                <a:gd name="connsiteX1" fmla="*/ 46 w 106759"/>
                <a:gd name="connsiteY1" fmla="*/ 107958 h 222705"/>
                <a:gd name="connsiteX2" fmla="*/ 37620 w 106759"/>
                <a:gd name="connsiteY2" fmla="*/ 220677 h 222705"/>
                <a:gd name="connsiteX3" fmla="*/ 45134 w 106759"/>
                <a:gd name="connsiteY3" fmla="*/ 2754 h 222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759" h="222705">
                  <a:moveTo>
                    <a:pt x="45134" y="2754"/>
                  </a:moveTo>
                  <a:cubicBezTo>
                    <a:pt x="31983" y="-16659"/>
                    <a:pt x="1298" y="71638"/>
                    <a:pt x="46" y="107958"/>
                  </a:cubicBezTo>
                  <a:cubicBezTo>
                    <a:pt x="-1206" y="144278"/>
                    <a:pt x="23217" y="237585"/>
                    <a:pt x="37620" y="220677"/>
                  </a:cubicBezTo>
                  <a:cubicBezTo>
                    <a:pt x="115272" y="125492"/>
                    <a:pt x="140320" y="90425"/>
                    <a:pt x="45134" y="2754"/>
                  </a:cubicBezTo>
                  <a:close/>
                </a:path>
              </a:pathLst>
            </a:custGeom>
            <a:solidFill>
              <a:schemeClr val="tx1"/>
            </a:solidFill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8170003" y="5690570"/>
              <a:ext cx="156212" cy="53435"/>
            </a:xfrm>
            <a:prstGeom prst="straightConnector1">
              <a:avLst/>
            </a:prstGeom>
            <a:ln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7433017" y="5995932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877695" y="2638743"/>
            <a:ext cx="797947" cy="1085118"/>
            <a:chOff x="4134566" y="2599234"/>
            <a:chExt cx="797947" cy="1085118"/>
          </a:xfrm>
        </p:grpSpPr>
        <p:sp>
          <p:nvSpPr>
            <p:cNvPr id="9" name="Freeform 8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 11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368231" y="3844483"/>
            <a:ext cx="1189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Date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12593" y="3844483"/>
            <a:ext cx="1189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Date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Freeform 17"/>
          <p:cNvSpPr/>
          <p:nvPr/>
        </p:nvSpPr>
        <p:spPr>
          <a:xfrm rot="2351943">
            <a:off x="3578629" y="2528663"/>
            <a:ext cx="395783" cy="1260643"/>
          </a:xfrm>
          <a:custGeom>
            <a:avLst/>
            <a:gdLst>
              <a:gd name="connsiteX0" fmla="*/ 228815 w 457629"/>
              <a:gd name="connsiteY0" fmla="*/ 1006889 h 1384472"/>
              <a:gd name="connsiteX1" fmla="*/ 0 w 457629"/>
              <a:gd name="connsiteY1" fmla="*/ 251722 h 1384472"/>
              <a:gd name="connsiteX2" fmla="*/ 34323 w 457629"/>
              <a:gd name="connsiteY2" fmla="*/ 0 h 1384472"/>
              <a:gd name="connsiteX3" fmla="*/ 194493 w 457629"/>
              <a:gd name="connsiteY3" fmla="*/ 217396 h 1384472"/>
              <a:gd name="connsiteX4" fmla="*/ 308900 w 457629"/>
              <a:gd name="connsiteY4" fmla="*/ 1029773 h 1384472"/>
              <a:gd name="connsiteX5" fmla="*/ 434748 w 457629"/>
              <a:gd name="connsiteY5" fmla="*/ 926795 h 1384472"/>
              <a:gd name="connsiteX6" fmla="*/ 457629 w 457629"/>
              <a:gd name="connsiteY6" fmla="*/ 1098424 h 1384472"/>
              <a:gd name="connsiteX7" fmla="*/ 343222 w 457629"/>
              <a:gd name="connsiteY7" fmla="*/ 1064098 h 1384472"/>
              <a:gd name="connsiteX8" fmla="*/ 434748 w 457629"/>
              <a:gd name="connsiteY8" fmla="*/ 1384472 h 1384472"/>
              <a:gd name="connsiteX9" fmla="*/ 320341 w 457629"/>
              <a:gd name="connsiteY9" fmla="*/ 1384472 h 1384472"/>
              <a:gd name="connsiteX10" fmla="*/ 263137 w 457629"/>
              <a:gd name="connsiteY10" fmla="*/ 1132750 h 1384472"/>
              <a:gd name="connsiteX11" fmla="*/ 160171 w 457629"/>
              <a:gd name="connsiteY11" fmla="*/ 1178518 h 1384472"/>
              <a:gd name="connsiteX12" fmla="*/ 137289 w 457629"/>
              <a:gd name="connsiteY12" fmla="*/ 1052656 h 1384472"/>
              <a:gd name="connsiteX13" fmla="*/ 228815 w 457629"/>
              <a:gd name="connsiteY13" fmla="*/ 1006889 h 1384472"/>
              <a:gd name="connsiteX0" fmla="*/ 245580 w 457629"/>
              <a:gd name="connsiteY0" fmla="*/ 1048802 h 1384472"/>
              <a:gd name="connsiteX1" fmla="*/ 0 w 457629"/>
              <a:gd name="connsiteY1" fmla="*/ 251722 h 1384472"/>
              <a:gd name="connsiteX2" fmla="*/ 34323 w 457629"/>
              <a:gd name="connsiteY2" fmla="*/ 0 h 1384472"/>
              <a:gd name="connsiteX3" fmla="*/ 194493 w 457629"/>
              <a:gd name="connsiteY3" fmla="*/ 217396 h 1384472"/>
              <a:gd name="connsiteX4" fmla="*/ 308900 w 457629"/>
              <a:gd name="connsiteY4" fmla="*/ 1029773 h 1384472"/>
              <a:gd name="connsiteX5" fmla="*/ 434748 w 457629"/>
              <a:gd name="connsiteY5" fmla="*/ 926795 h 1384472"/>
              <a:gd name="connsiteX6" fmla="*/ 457629 w 457629"/>
              <a:gd name="connsiteY6" fmla="*/ 1098424 h 1384472"/>
              <a:gd name="connsiteX7" fmla="*/ 343222 w 457629"/>
              <a:gd name="connsiteY7" fmla="*/ 1064098 h 1384472"/>
              <a:gd name="connsiteX8" fmla="*/ 434748 w 457629"/>
              <a:gd name="connsiteY8" fmla="*/ 1384472 h 1384472"/>
              <a:gd name="connsiteX9" fmla="*/ 320341 w 457629"/>
              <a:gd name="connsiteY9" fmla="*/ 1384472 h 1384472"/>
              <a:gd name="connsiteX10" fmla="*/ 263137 w 457629"/>
              <a:gd name="connsiteY10" fmla="*/ 1132750 h 1384472"/>
              <a:gd name="connsiteX11" fmla="*/ 160171 w 457629"/>
              <a:gd name="connsiteY11" fmla="*/ 1178518 h 1384472"/>
              <a:gd name="connsiteX12" fmla="*/ 137289 w 457629"/>
              <a:gd name="connsiteY12" fmla="*/ 1052656 h 1384472"/>
              <a:gd name="connsiteX13" fmla="*/ 245580 w 457629"/>
              <a:gd name="connsiteY13" fmla="*/ 1048802 h 1384472"/>
              <a:gd name="connsiteX0" fmla="*/ 245580 w 457629"/>
              <a:gd name="connsiteY0" fmla="*/ 1048802 h 1384472"/>
              <a:gd name="connsiteX1" fmla="*/ 0 w 457629"/>
              <a:gd name="connsiteY1" fmla="*/ 251722 h 1384472"/>
              <a:gd name="connsiteX2" fmla="*/ 34323 w 457629"/>
              <a:gd name="connsiteY2" fmla="*/ 0 h 1384472"/>
              <a:gd name="connsiteX3" fmla="*/ 194493 w 457629"/>
              <a:gd name="connsiteY3" fmla="*/ 217396 h 1384472"/>
              <a:gd name="connsiteX4" fmla="*/ 308900 w 457629"/>
              <a:gd name="connsiteY4" fmla="*/ 1029773 h 1384472"/>
              <a:gd name="connsiteX5" fmla="*/ 434748 w 457629"/>
              <a:gd name="connsiteY5" fmla="*/ 926795 h 1384472"/>
              <a:gd name="connsiteX6" fmla="*/ 457629 w 457629"/>
              <a:gd name="connsiteY6" fmla="*/ 1098424 h 1384472"/>
              <a:gd name="connsiteX7" fmla="*/ 343222 w 457629"/>
              <a:gd name="connsiteY7" fmla="*/ 1064098 h 1384472"/>
              <a:gd name="connsiteX8" fmla="*/ 434748 w 457629"/>
              <a:gd name="connsiteY8" fmla="*/ 1384472 h 1384472"/>
              <a:gd name="connsiteX9" fmla="*/ 320341 w 457629"/>
              <a:gd name="connsiteY9" fmla="*/ 1384472 h 1384472"/>
              <a:gd name="connsiteX10" fmla="*/ 271520 w 457629"/>
              <a:gd name="connsiteY10" fmla="*/ 1086646 h 1384472"/>
              <a:gd name="connsiteX11" fmla="*/ 160171 w 457629"/>
              <a:gd name="connsiteY11" fmla="*/ 1178518 h 1384472"/>
              <a:gd name="connsiteX12" fmla="*/ 137289 w 457629"/>
              <a:gd name="connsiteY12" fmla="*/ 1052656 h 1384472"/>
              <a:gd name="connsiteX13" fmla="*/ 245580 w 457629"/>
              <a:gd name="connsiteY13" fmla="*/ 1048802 h 1384472"/>
              <a:gd name="connsiteX0" fmla="*/ 245580 w 457629"/>
              <a:gd name="connsiteY0" fmla="*/ 1048802 h 1384472"/>
              <a:gd name="connsiteX1" fmla="*/ 0 w 457629"/>
              <a:gd name="connsiteY1" fmla="*/ 251722 h 1384472"/>
              <a:gd name="connsiteX2" fmla="*/ 34323 w 457629"/>
              <a:gd name="connsiteY2" fmla="*/ 0 h 1384472"/>
              <a:gd name="connsiteX3" fmla="*/ 194493 w 457629"/>
              <a:gd name="connsiteY3" fmla="*/ 217396 h 1384472"/>
              <a:gd name="connsiteX4" fmla="*/ 308900 w 457629"/>
              <a:gd name="connsiteY4" fmla="*/ 1029773 h 1384472"/>
              <a:gd name="connsiteX5" fmla="*/ 434748 w 457629"/>
              <a:gd name="connsiteY5" fmla="*/ 926795 h 1384472"/>
              <a:gd name="connsiteX6" fmla="*/ 457629 w 457629"/>
              <a:gd name="connsiteY6" fmla="*/ 1098424 h 1384472"/>
              <a:gd name="connsiteX7" fmla="*/ 343222 w 457629"/>
              <a:gd name="connsiteY7" fmla="*/ 1064098 h 1384472"/>
              <a:gd name="connsiteX8" fmla="*/ 434748 w 457629"/>
              <a:gd name="connsiteY8" fmla="*/ 1384472 h 1384472"/>
              <a:gd name="connsiteX9" fmla="*/ 320341 w 457629"/>
              <a:gd name="connsiteY9" fmla="*/ 1384472 h 1384472"/>
              <a:gd name="connsiteX10" fmla="*/ 254755 w 457629"/>
              <a:gd name="connsiteY10" fmla="*/ 1103411 h 1384472"/>
              <a:gd name="connsiteX11" fmla="*/ 160171 w 457629"/>
              <a:gd name="connsiteY11" fmla="*/ 1178518 h 1384472"/>
              <a:gd name="connsiteX12" fmla="*/ 137289 w 457629"/>
              <a:gd name="connsiteY12" fmla="*/ 1052656 h 1384472"/>
              <a:gd name="connsiteX13" fmla="*/ 245580 w 457629"/>
              <a:gd name="connsiteY13" fmla="*/ 1048802 h 1384472"/>
              <a:gd name="connsiteX0" fmla="*/ 245580 w 457629"/>
              <a:gd name="connsiteY0" fmla="*/ 1048802 h 1384472"/>
              <a:gd name="connsiteX1" fmla="*/ 0 w 457629"/>
              <a:gd name="connsiteY1" fmla="*/ 251722 h 1384472"/>
              <a:gd name="connsiteX2" fmla="*/ 34323 w 457629"/>
              <a:gd name="connsiteY2" fmla="*/ 0 h 1384472"/>
              <a:gd name="connsiteX3" fmla="*/ 194493 w 457629"/>
              <a:gd name="connsiteY3" fmla="*/ 217396 h 1384472"/>
              <a:gd name="connsiteX4" fmla="*/ 308900 w 457629"/>
              <a:gd name="connsiteY4" fmla="*/ 1029773 h 1384472"/>
              <a:gd name="connsiteX5" fmla="*/ 434748 w 457629"/>
              <a:gd name="connsiteY5" fmla="*/ 926795 h 1384472"/>
              <a:gd name="connsiteX6" fmla="*/ 457629 w 457629"/>
              <a:gd name="connsiteY6" fmla="*/ 1098424 h 1384472"/>
              <a:gd name="connsiteX7" fmla="*/ 343222 w 457629"/>
              <a:gd name="connsiteY7" fmla="*/ 1064098 h 1384472"/>
              <a:gd name="connsiteX8" fmla="*/ 434748 w 457629"/>
              <a:gd name="connsiteY8" fmla="*/ 1384472 h 1384472"/>
              <a:gd name="connsiteX9" fmla="*/ 320341 w 457629"/>
              <a:gd name="connsiteY9" fmla="*/ 1384472 h 1384472"/>
              <a:gd name="connsiteX10" fmla="*/ 254755 w 457629"/>
              <a:gd name="connsiteY10" fmla="*/ 1103411 h 1384472"/>
              <a:gd name="connsiteX11" fmla="*/ 160171 w 457629"/>
              <a:gd name="connsiteY11" fmla="*/ 1178518 h 1384472"/>
              <a:gd name="connsiteX12" fmla="*/ 95375 w 457629"/>
              <a:gd name="connsiteY12" fmla="*/ 1052656 h 1384472"/>
              <a:gd name="connsiteX13" fmla="*/ 245580 w 457629"/>
              <a:gd name="connsiteY13" fmla="*/ 1048802 h 1384472"/>
              <a:gd name="connsiteX0" fmla="*/ 245580 w 457629"/>
              <a:gd name="connsiteY0" fmla="*/ 1048802 h 1409619"/>
              <a:gd name="connsiteX1" fmla="*/ 0 w 457629"/>
              <a:gd name="connsiteY1" fmla="*/ 251722 h 1409619"/>
              <a:gd name="connsiteX2" fmla="*/ 34323 w 457629"/>
              <a:gd name="connsiteY2" fmla="*/ 0 h 1409619"/>
              <a:gd name="connsiteX3" fmla="*/ 194493 w 457629"/>
              <a:gd name="connsiteY3" fmla="*/ 217396 h 1409619"/>
              <a:gd name="connsiteX4" fmla="*/ 308900 w 457629"/>
              <a:gd name="connsiteY4" fmla="*/ 1029773 h 1409619"/>
              <a:gd name="connsiteX5" fmla="*/ 434748 w 457629"/>
              <a:gd name="connsiteY5" fmla="*/ 926795 h 1409619"/>
              <a:gd name="connsiteX6" fmla="*/ 457629 w 457629"/>
              <a:gd name="connsiteY6" fmla="*/ 1098424 h 1409619"/>
              <a:gd name="connsiteX7" fmla="*/ 343222 w 457629"/>
              <a:gd name="connsiteY7" fmla="*/ 1064098 h 1409619"/>
              <a:gd name="connsiteX8" fmla="*/ 434748 w 457629"/>
              <a:gd name="connsiteY8" fmla="*/ 1384472 h 1409619"/>
              <a:gd name="connsiteX9" fmla="*/ 345490 w 457629"/>
              <a:gd name="connsiteY9" fmla="*/ 1409619 h 1409619"/>
              <a:gd name="connsiteX10" fmla="*/ 254755 w 457629"/>
              <a:gd name="connsiteY10" fmla="*/ 1103411 h 1409619"/>
              <a:gd name="connsiteX11" fmla="*/ 160171 w 457629"/>
              <a:gd name="connsiteY11" fmla="*/ 1178518 h 1409619"/>
              <a:gd name="connsiteX12" fmla="*/ 95375 w 457629"/>
              <a:gd name="connsiteY12" fmla="*/ 1052656 h 1409619"/>
              <a:gd name="connsiteX13" fmla="*/ 245580 w 457629"/>
              <a:gd name="connsiteY13" fmla="*/ 1048802 h 1409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57629" h="1409619">
                <a:moveTo>
                  <a:pt x="245580" y="1048802"/>
                </a:moveTo>
                <a:lnTo>
                  <a:pt x="0" y="251722"/>
                </a:lnTo>
                <a:lnTo>
                  <a:pt x="34323" y="0"/>
                </a:lnTo>
                <a:lnTo>
                  <a:pt x="194493" y="217396"/>
                </a:lnTo>
                <a:lnTo>
                  <a:pt x="308900" y="1029773"/>
                </a:lnTo>
                <a:lnTo>
                  <a:pt x="434748" y="926795"/>
                </a:lnTo>
                <a:lnTo>
                  <a:pt x="457629" y="1098424"/>
                </a:lnTo>
                <a:lnTo>
                  <a:pt x="343222" y="1064098"/>
                </a:lnTo>
                <a:lnTo>
                  <a:pt x="434748" y="1384472"/>
                </a:lnTo>
                <a:lnTo>
                  <a:pt x="345490" y="1409619"/>
                </a:lnTo>
                <a:lnTo>
                  <a:pt x="254755" y="1103411"/>
                </a:lnTo>
                <a:lnTo>
                  <a:pt x="160171" y="1178518"/>
                </a:lnTo>
                <a:lnTo>
                  <a:pt x="95375" y="1052656"/>
                </a:lnTo>
                <a:lnTo>
                  <a:pt x="245580" y="1048802"/>
                </a:lnTo>
                <a:close/>
              </a:path>
            </a:pathLst>
          </a:custGeom>
          <a:noFill/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 rot="20530880">
            <a:off x="5219999" y="2482246"/>
            <a:ext cx="341177" cy="1342229"/>
          </a:xfrm>
          <a:custGeom>
            <a:avLst/>
            <a:gdLst>
              <a:gd name="connsiteX0" fmla="*/ 199901 w 505632"/>
              <a:gd name="connsiteY0" fmla="*/ 1399232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88142 w 505632"/>
              <a:gd name="connsiteY11" fmla="*/ 1340440 h 1940111"/>
              <a:gd name="connsiteX0" fmla="*/ 199901 w 505632"/>
              <a:gd name="connsiteY0" fmla="*/ 1399232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88142 w 505632"/>
              <a:gd name="connsiteY11" fmla="*/ 1340440 h 1940111"/>
              <a:gd name="connsiteX12" fmla="*/ 199901 w 505632"/>
              <a:gd name="connsiteY12" fmla="*/ 1399232 h 1940111"/>
              <a:gd name="connsiteX0" fmla="*/ 199901 w 505632"/>
              <a:gd name="connsiteY0" fmla="*/ 1399232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42281 w 505632"/>
              <a:gd name="connsiteY11" fmla="*/ 1375718 h 1940111"/>
              <a:gd name="connsiteX12" fmla="*/ 199901 w 505632"/>
              <a:gd name="connsiteY12" fmla="*/ 1399232 h 1940111"/>
              <a:gd name="connsiteX0" fmla="*/ 199901 w 505632"/>
              <a:gd name="connsiteY0" fmla="*/ 1399232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9901 w 505632"/>
              <a:gd name="connsiteY11" fmla="*/ 1399232 h 1940111"/>
              <a:gd name="connsiteX0" fmla="*/ 196373 w 505632"/>
              <a:gd name="connsiteY0" fmla="*/ 1339260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432729 w 505632"/>
              <a:gd name="connsiteY6" fmla="*/ 1935408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432729 w 505632"/>
              <a:gd name="connsiteY6" fmla="*/ 1935408 h 1940111"/>
              <a:gd name="connsiteX7" fmla="*/ 330659 w 505632"/>
              <a:gd name="connsiteY7" fmla="*/ 1939293 h 1940111"/>
              <a:gd name="connsiteX8" fmla="*/ 199901 w 505632"/>
              <a:gd name="connsiteY8" fmla="*/ 1940111 h 1940111"/>
              <a:gd name="connsiteX9" fmla="*/ 199901 w 505632"/>
              <a:gd name="connsiteY9" fmla="*/ 1575605 h 1940111"/>
              <a:gd name="connsiteX10" fmla="*/ 199901 w 505632"/>
              <a:gd name="connsiteY10" fmla="*/ 1575605 h 1940111"/>
              <a:gd name="connsiteX11" fmla="*/ 0 w 505632"/>
              <a:gd name="connsiteY11" fmla="*/ 1505056 h 1940111"/>
              <a:gd name="connsiteX12" fmla="*/ 196373 w 505632"/>
              <a:gd name="connsiteY12" fmla="*/ 1339260 h 1940111"/>
              <a:gd name="connsiteX0" fmla="*/ 196373 w 505632"/>
              <a:gd name="connsiteY0" fmla="*/ 1339260 h 1987444"/>
              <a:gd name="connsiteX1" fmla="*/ 277511 w 505632"/>
              <a:gd name="connsiteY1" fmla="*/ 151679 h 1987444"/>
              <a:gd name="connsiteX2" fmla="*/ 388043 w 505632"/>
              <a:gd name="connsiteY2" fmla="*/ 0 h 1987444"/>
              <a:gd name="connsiteX3" fmla="*/ 317489 w 505632"/>
              <a:gd name="connsiteY3" fmla="*/ 1328682 h 1987444"/>
              <a:gd name="connsiteX4" fmla="*/ 505632 w 505632"/>
              <a:gd name="connsiteY4" fmla="*/ 1387473 h 1987444"/>
              <a:gd name="connsiteX5" fmla="*/ 317489 w 505632"/>
              <a:gd name="connsiteY5" fmla="*/ 1505056 h 1987444"/>
              <a:gd name="connsiteX6" fmla="*/ 432729 w 505632"/>
              <a:gd name="connsiteY6" fmla="*/ 1935408 h 1987444"/>
              <a:gd name="connsiteX7" fmla="*/ 199901 w 505632"/>
              <a:gd name="connsiteY7" fmla="*/ 1940111 h 1987444"/>
              <a:gd name="connsiteX8" fmla="*/ 199901 w 505632"/>
              <a:gd name="connsiteY8" fmla="*/ 1575605 h 1987444"/>
              <a:gd name="connsiteX9" fmla="*/ 199901 w 505632"/>
              <a:gd name="connsiteY9" fmla="*/ 1575605 h 1987444"/>
              <a:gd name="connsiteX10" fmla="*/ 0 w 505632"/>
              <a:gd name="connsiteY10" fmla="*/ 1505056 h 1987444"/>
              <a:gd name="connsiteX11" fmla="*/ 196373 w 505632"/>
              <a:gd name="connsiteY11" fmla="*/ 1339260 h 1987444"/>
              <a:gd name="connsiteX0" fmla="*/ 196373 w 505632"/>
              <a:gd name="connsiteY0" fmla="*/ 1339260 h 1989212"/>
              <a:gd name="connsiteX1" fmla="*/ 277511 w 505632"/>
              <a:gd name="connsiteY1" fmla="*/ 151679 h 1989212"/>
              <a:gd name="connsiteX2" fmla="*/ 388043 w 505632"/>
              <a:gd name="connsiteY2" fmla="*/ 0 h 1989212"/>
              <a:gd name="connsiteX3" fmla="*/ 317489 w 505632"/>
              <a:gd name="connsiteY3" fmla="*/ 1328682 h 1989212"/>
              <a:gd name="connsiteX4" fmla="*/ 505632 w 505632"/>
              <a:gd name="connsiteY4" fmla="*/ 1387473 h 1989212"/>
              <a:gd name="connsiteX5" fmla="*/ 317489 w 505632"/>
              <a:gd name="connsiteY5" fmla="*/ 1505056 h 1989212"/>
              <a:gd name="connsiteX6" fmla="*/ 432729 w 505632"/>
              <a:gd name="connsiteY6" fmla="*/ 1935408 h 1989212"/>
              <a:gd name="connsiteX7" fmla="*/ 298679 w 505632"/>
              <a:gd name="connsiteY7" fmla="*/ 1943639 h 1989212"/>
              <a:gd name="connsiteX8" fmla="*/ 199901 w 505632"/>
              <a:gd name="connsiteY8" fmla="*/ 1575605 h 1989212"/>
              <a:gd name="connsiteX9" fmla="*/ 199901 w 505632"/>
              <a:gd name="connsiteY9" fmla="*/ 1575605 h 1989212"/>
              <a:gd name="connsiteX10" fmla="*/ 0 w 505632"/>
              <a:gd name="connsiteY10" fmla="*/ 1505056 h 1989212"/>
              <a:gd name="connsiteX11" fmla="*/ 196373 w 505632"/>
              <a:gd name="connsiteY11" fmla="*/ 1339260 h 1989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5632" h="1989212">
                <a:moveTo>
                  <a:pt x="196373" y="1339260"/>
                </a:moveTo>
                <a:cubicBezTo>
                  <a:pt x="117586" y="919881"/>
                  <a:pt x="204604" y="532253"/>
                  <a:pt x="277511" y="151679"/>
                </a:cubicBezTo>
                <a:lnTo>
                  <a:pt x="388043" y="0"/>
                </a:lnTo>
                <a:cubicBezTo>
                  <a:pt x="329248" y="435839"/>
                  <a:pt x="256341" y="857566"/>
                  <a:pt x="317489" y="1328682"/>
                </a:cubicBezTo>
                <a:lnTo>
                  <a:pt x="505632" y="1387473"/>
                </a:lnTo>
                <a:lnTo>
                  <a:pt x="317489" y="1505056"/>
                </a:lnTo>
                <a:lnTo>
                  <a:pt x="432729" y="1935408"/>
                </a:lnTo>
                <a:cubicBezTo>
                  <a:pt x="413131" y="2007917"/>
                  <a:pt x="337484" y="2003606"/>
                  <a:pt x="298679" y="1943639"/>
                </a:cubicBezTo>
                <a:lnTo>
                  <a:pt x="199901" y="1575605"/>
                </a:lnTo>
                <a:lnTo>
                  <a:pt x="199901" y="1575605"/>
                </a:lnTo>
                <a:lnTo>
                  <a:pt x="0" y="1505056"/>
                </a:lnTo>
                <a:lnTo>
                  <a:pt x="196373" y="1339260"/>
                </a:lnTo>
                <a:close/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>
            <a:grpSpLocks noChangeAspect="1"/>
          </p:cNvGrpSpPr>
          <p:nvPr/>
        </p:nvGrpSpPr>
        <p:grpSpPr>
          <a:xfrm>
            <a:off x="8018706" y="5438317"/>
            <a:ext cx="874553" cy="1170541"/>
            <a:chOff x="5381882" y="2873060"/>
            <a:chExt cx="1361186" cy="1821873"/>
          </a:xfrm>
        </p:grpSpPr>
        <p:sp>
          <p:nvSpPr>
            <p:cNvPr id="21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Parallelogram 26"/>
          <p:cNvSpPr/>
          <p:nvPr/>
        </p:nvSpPr>
        <p:spPr>
          <a:xfrm flipH="1" flipV="1">
            <a:off x="7447838" y="6328531"/>
            <a:ext cx="1010863" cy="152400"/>
          </a:xfrm>
          <a:prstGeom prst="parallelogram">
            <a:avLst>
              <a:gd name="adj" fmla="val 181056"/>
            </a:avLst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arallelogram 27"/>
          <p:cNvSpPr/>
          <p:nvPr/>
        </p:nvSpPr>
        <p:spPr>
          <a:xfrm flipH="1">
            <a:off x="7288575" y="5819971"/>
            <a:ext cx="1122560" cy="708750"/>
          </a:xfrm>
          <a:prstGeom prst="parallelogram">
            <a:avLst/>
          </a:prstGeom>
          <a:gradFill flip="none" rotWithShape="1">
            <a:gsLst>
              <a:gs pos="0">
                <a:srgbClr val="CAC9FF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arallelogram 28"/>
          <p:cNvSpPr/>
          <p:nvPr/>
        </p:nvSpPr>
        <p:spPr>
          <a:xfrm flipH="1">
            <a:off x="7343005" y="6069756"/>
            <a:ext cx="825175" cy="411175"/>
          </a:xfrm>
          <a:prstGeom prst="parallelogram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Callout 30"/>
          <p:cNvSpPr/>
          <p:nvPr/>
        </p:nvSpPr>
        <p:spPr>
          <a:xfrm>
            <a:off x="3123319" y="4576095"/>
            <a:ext cx="3779110" cy="1752436"/>
          </a:xfrm>
          <a:prstGeom prst="wedgeEllipseCallout">
            <a:avLst>
              <a:gd name="adj1" fmla="val 67324"/>
              <a:gd name="adj2" fmla="val 1264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Whoa! Wait! What if we just prefix your names like..</a:t>
            </a:r>
            <a:endParaRPr lang="en-US" sz="20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8321005" y="5726401"/>
            <a:ext cx="180259" cy="93570"/>
            <a:chOff x="7733858" y="5684300"/>
            <a:chExt cx="180259" cy="93570"/>
          </a:xfrm>
        </p:grpSpPr>
        <p:sp>
          <p:nvSpPr>
            <p:cNvPr id="33" name="Oval 32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04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latoVsAristot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725" y="-1"/>
            <a:ext cx="5241286" cy="6858001"/>
          </a:xfrm>
          <a:prstGeom prst="rect">
            <a:avLst/>
          </a:prstGeom>
        </p:spPr>
      </p:pic>
      <p:sp>
        <p:nvSpPr>
          <p:cNvPr id="3" name="Oval Callout 2"/>
          <p:cNvSpPr/>
          <p:nvPr/>
        </p:nvSpPr>
        <p:spPr>
          <a:xfrm>
            <a:off x="101738" y="1603248"/>
            <a:ext cx="3115219" cy="1646496"/>
          </a:xfrm>
          <a:prstGeom prst="wedgeEllipseCallout">
            <a:avLst>
              <a:gd name="adj1" fmla="val 55081"/>
              <a:gd name="adj2" fmla="val -73123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Dude, it’s like all up there, in my realm.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39402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2472318" y="2710081"/>
            <a:ext cx="893198" cy="1013780"/>
            <a:chOff x="7433017" y="5495527"/>
            <a:chExt cx="893198" cy="1013780"/>
          </a:xfrm>
        </p:grpSpPr>
        <p:sp>
          <p:nvSpPr>
            <p:cNvPr id="3" name="Oval 2"/>
            <p:cNvSpPr/>
            <p:nvPr/>
          </p:nvSpPr>
          <p:spPr>
            <a:xfrm>
              <a:off x="7621670" y="549552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/>
            <p:cNvCxnSpPr>
              <a:stCxn id="3" idx="2"/>
            </p:cNvCxnSpPr>
            <p:nvPr/>
          </p:nvCxnSpPr>
          <p:spPr>
            <a:xfrm flipH="1" flipV="1">
              <a:off x="7448117" y="5681028"/>
              <a:ext cx="173555" cy="62977"/>
            </a:xfrm>
            <a:prstGeom prst="straightConnector1">
              <a:avLst/>
            </a:prstGeom>
            <a:ln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Freeform 4"/>
            <p:cNvSpPr/>
            <p:nvPr/>
          </p:nvSpPr>
          <p:spPr>
            <a:xfrm>
              <a:off x="8063244" y="5644457"/>
              <a:ext cx="106759" cy="222705"/>
            </a:xfrm>
            <a:custGeom>
              <a:avLst/>
              <a:gdLst>
                <a:gd name="connsiteX0" fmla="*/ 86419 w 86419"/>
                <a:gd name="connsiteY0" fmla="*/ 0 h 217923"/>
                <a:gd name="connsiteX1" fmla="*/ 0 w 86419"/>
                <a:gd name="connsiteY1" fmla="*/ 101447 h 217923"/>
                <a:gd name="connsiteX2" fmla="*/ 78905 w 86419"/>
                <a:gd name="connsiteY2" fmla="*/ 217923 h 217923"/>
                <a:gd name="connsiteX3" fmla="*/ 86419 w 86419"/>
                <a:gd name="connsiteY3" fmla="*/ 0 h 217923"/>
                <a:gd name="connsiteX0" fmla="*/ 86419 w 127380"/>
                <a:gd name="connsiteY0" fmla="*/ 0 h 217923"/>
                <a:gd name="connsiteX1" fmla="*/ 0 w 127380"/>
                <a:gd name="connsiteY1" fmla="*/ 101447 h 217923"/>
                <a:gd name="connsiteX2" fmla="*/ 78905 w 127380"/>
                <a:gd name="connsiteY2" fmla="*/ 217923 h 217923"/>
                <a:gd name="connsiteX3" fmla="*/ 86419 w 127380"/>
                <a:gd name="connsiteY3" fmla="*/ 0 h 217923"/>
                <a:gd name="connsiteX0" fmla="*/ 86419 w 148044"/>
                <a:gd name="connsiteY0" fmla="*/ 0 h 217923"/>
                <a:gd name="connsiteX1" fmla="*/ 0 w 148044"/>
                <a:gd name="connsiteY1" fmla="*/ 101447 h 217923"/>
                <a:gd name="connsiteX2" fmla="*/ 78905 w 148044"/>
                <a:gd name="connsiteY2" fmla="*/ 217923 h 217923"/>
                <a:gd name="connsiteX3" fmla="*/ 86419 w 148044"/>
                <a:gd name="connsiteY3" fmla="*/ 0 h 217923"/>
                <a:gd name="connsiteX0" fmla="*/ 86436 w 148061"/>
                <a:gd name="connsiteY0" fmla="*/ 2857 h 222739"/>
                <a:gd name="connsiteX1" fmla="*/ 17 w 148061"/>
                <a:gd name="connsiteY1" fmla="*/ 104304 h 222739"/>
                <a:gd name="connsiteX2" fmla="*/ 78922 w 148061"/>
                <a:gd name="connsiteY2" fmla="*/ 220780 h 222739"/>
                <a:gd name="connsiteX3" fmla="*/ 86436 w 148061"/>
                <a:gd name="connsiteY3" fmla="*/ 2857 h 222739"/>
                <a:gd name="connsiteX0" fmla="*/ 41386 w 103011"/>
                <a:gd name="connsiteY0" fmla="*/ 2333 h 222715"/>
                <a:gd name="connsiteX1" fmla="*/ 55 w 103011"/>
                <a:gd name="connsiteY1" fmla="*/ 126324 h 222715"/>
                <a:gd name="connsiteX2" fmla="*/ 33872 w 103011"/>
                <a:gd name="connsiteY2" fmla="*/ 220256 h 222715"/>
                <a:gd name="connsiteX3" fmla="*/ 41386 w 103011"/>
                <a:gd name="connsiteY3" fmla="*/ 2333 h 222715"/>
                <a:gd name="connsiteX0" fmla="*/ 45134 w 106759"/>
                <a:gd name="connsiteY0" fmla="*/ 2754 h 222705"/>
                <a:gd name="connsiteX1" fmla="*/ 46 w 106759"/>
                <a:gd name="connsiteY1" fmla="*/ 107958 h 222705"/>
                <a:gd name="connsiteX2" fmla="*/ 37620 w 106759"/>
                <a:gd name="connsiteY2" fmla="*/ 220677 h 222705"/>
                <a:gd name="connsiteX3" fmla="*/ 45134 w 106759"/>
                <a:gd name="connsiteY3" fmla="*/ 2754 h 222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759" h="222705">
                  <a:moveTo>
                    <a:pt x="45134" y="2754"/>
                  </a:moveTo>
                  <a:cubicBezTo>
                    <a:pt x="31983" y="-16659"/>
                    <a:pt x="1298" y="71638"/>
                    <a:pt x="46" y="107958"/>
                  </a:cubicBezTo>
                  <a:cubicBezTo>
                    <a:pt x="-1206" y="144278"/>
                    <a:pt x="23217" y="237585"/>
                    <a:pt x="37620" y="220677"/>
                  </a:cubicBezTo>
                  <a:cubicBezTo>
                    <a:pt x="115272" y="125492"/>
                    <a:pt x="140320" y="90425"/>
                    <a:pt x="45134" y="2754"/>
                  </a:cubicBezTo>
                  <a:close/>
                </a:path>
              </a:pathLst>
            </a:custGeom>
            <a:solidFill>
              <a:schemeClr val="tx1"/>
            </a:solidFill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8170003" y="5690570"/>
              <a:ext cx="156212" cy="53435"/>
            </a:xfrm>
            <a:prstGeom prst="straightConnector1">
              <a:avLst/>
            </a:prstGeom>
            <a:ln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7433017" y="5995932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877695" y="2638743"/>
            <a:ext cx="797947" cy="1085118"/>
            <a:chOff x="4134566" y="2599234"/>
            <a:chExt cx="797947" cy="1085118"/>
          </a:xfrm>
        </p:grpSpPr>
        <p:sp>
          <p:nvSpPr>
            <p:cNvPr id="9" name="Freeform 8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 11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600200" y="3844483"/>
            <a:ext cx="2725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kurgan\Date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44562" y="3844483"/>
            <a:ext cx="2725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macleod</a:t>
            </a:r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\Date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Freeform 17"/>
          <p:cNvSpPr/>
          <p:nvPr/>
        </p:nvSpPr>
        <p:spPr>
          <a:xfrm rot="2351943">
            <a:off x="3578629" y="2528663"/>
            <a:ext cx="395783" cy="1260643"/>
          </a:xfrm>
          <a:custGeom>
            <a:avLst/>
            <a:gdLst>
              <a:gd name="connsiteX0" fmla="*/ 228815 w 457629"/>
              <a:gd name="connsiteY0" fmla="*/ 1006889 h 1384472"/>
              <a:gd name="connsiteX1" fmla="*/ 0 w 457629"/>
              <a:gd name="connsiteY1" fmla="*/ 251722 h 1384472"/>
              <a:gd name="connsiteX2" fmla="*/ 34323 w 457629"/>
              <a:gd name="connsiteY2" fmla="*/ 0 h 1384472"/>
              <a:gd name="connsiteX3" fmla="*/ 194493 w 457629"/>
              <a:gd name="connsiteY3" fmla="*/ 217396 h 1384472"/>
              <a:gd name="connsiteX4" fmla="*/ 308900 w 457629"/>
              <a:gd name="connsiteY4" fmla="*/ 1029773 h 1384472"/>
              <a:gd name="connsiteX5" fmla="*/ 434748 w 457629"/>
              <a:gd name="connsiteY5" fmla="*/ 926795 h 1384472"/>
              <a:gd name="connsiteX6" fmla="*/ 457629 w 457629"/>
              <a:gd name="connsiteY6" fmla="*/ 1098424 h 1384472"/>
              <a:gd name="connsiteX7" fmla="*/ 343222 w 457629"/>
              <a:gd name="connsiteY7" fmla="*/ 1064098 h 1384472"/>
              <a:gd name="connsiteX8" fmla="*/ 434748 w 457629"/>
              <a:gd name="connsiteY8" fmla="*/ 1384472 h 1384472"/>
              <a:gd name="connsiteX9" fmla="*/ 320341 w 457629"/>
              <a:gd name="connsiteY9" fmla="*/ 1384472 h 1384472"/>
              <a:gd name="connsiteX10" fmla="*/ 263137 w 457629"/>
              <a:gd name="connsiteY10" fmla="*/ 1132750 h 1384472"/>
              <a:gd name="connsiteX11" fmla="*/ 160171 w 457629"/>
              <a:gd name="connsiteY11" fmla="*/ 1178518 h 1384472"/>
              <a:gd name="connsiteX12" fmla="*/ 137289 w 457629"/>
              <a:gd name="connsiteY12" fmla="*/ 1052656 h 1384472"/>
              <a:gd name="connsiteX13" fmla="*/ 228815 w 457629"/>
              <a:gd name="connsiteY13" fmla="*/ 1006889 h 1384472"/>
              <a:gd name="connsiteX0" fmla="*/ 245580 w 457629"/>
              <a:gd name="connsiteY0" fmla="*/ 1048802 h 1384472"/>
              <a:gd name="connsiteX1" fmla="*/ 0 w 457629"/>
              <a:gd name="connsiteY1" fmla="*/ 251722 h 1384472"/>
              <a:gd name="connsiteX2" fmla="*/ 34323 w 457629"/>
              <a:gd name="connsiteY2" fmla="*/ 0 h 1384472"/>
              <a:gd name="connsiteX3" fmla="*/ 194493 w 457629"/>
              <a:gd name="connsiteY3" fmla="*/ 217396 h 1384472"/>
              <a:gd name="connsiteX4" fmla="*/ 308900 w 457629"/>
              <a:gd name="connsiteY4" fmla="*/ 1029773 h 1384472"/>
              <a:gd name="connsiteX5" fmla="*/ 434748 w 457629"/>
              <a:gd name="connsiteY5" fmla="*/ 926795 h 1384472"/>
              <a:gd name="connsiteX6" fmla="*/ 457629 w 457629"/>
              <a:gd name="connsiteY6" fmla="*/ 1098424 h 1384472"/>
              <a:gd name="connsiteX7" fmla="*/ 343222 w 457629"/>
              <a:gd name="connsiteY7" fmla="*/ 1064098 h 1384472"/>
              <a:gd name="connsiteX8" fmla="*/ 434748 w 457629"/>
              <a:gd name="connsiteY8" fmla="*/ 1384472 h 1384472"/>
              <a:gd name="connsiteX9" fmla="*/ 320341 w 457629"/>
              <a:gd name="connsiteY9" fmla="*/ 1384472 h 1384472"/>
              <a:gd name="connsiteX10" fmla="*/ 263137 w 457629"/>
              <a:gd name="connsiteY10" fmla="*/ 1132750 h 1384472"/>
              <a:gd name="connsiteX11" fmla="*/ 160171 w 457629"/>
              <a:gd name="connsiteY11" fmla="*/ 1178518 h 1384472"/>
              <a:gd name="connsiteX12" fmla="*/ 137289 w 457629"/>
              <a:gd name="connsiteY12" fmla="*/ 1052656 h 1384472"/>
              <a:gd name="connsiteX13" fmla="*/ 245580 w 457629"/>
              <a:gd name="connsiteY13" fmla="*/ 1048802 h 1384472"/>
              <a:gd name="connsiteX0" fmla="*/ 245580 w 457629"/>
              <a:gd name="connsiteY0" fmla="*/ 1048802 h 1384472"/>
              <a:gd name="connsiteX1" fmla="*/ 0 w 457629"/>
              <a:gd name="connsiteY1" fmla="*/ 251722 h 1384472"/>
              <a:gd name="connsiteX2" fmla="*/ 34323 w 457629"/>
              <a:gd name="connsiteY2" fmla="*/ 0 h 1384472"/>
              <a:gd name="connsiteX3" fmla="*/ 194493 w 457629"/>
              <a:gd name="connsiteY3" fmla="*/ 217396 h 1384472"/>
              <a:gd name="connsiteX4" fmla="*/ 308900 w 457629"/>
              <a:gd name="connsiteY4" fmla="*/ 1029773 h 1384472"/>
              <a:gd name="connsiteX5" fmla="*/ 434748 w 457629"/>
              <a:gd name="connsiteY5" fmla="*/ 926795 h 1384472"/>
              <a:gd name="connsiteX6" fmla="*/ 457629 w 457629"/>
              <a:gd name="connsiteY6" fmla="*/ 1098424 h 1384472"/>
              <a:gd name="connsiteX7" fmla="*/ 343222 w 457629"/>
              <a:gd name="connsiteY7" fmla="*/ 1064098 h 1384472"/>
              <a:gd name="connsiteX8" fmla="*/ 434748 w 457629"/>
              <a:gd name="connsiteY8" fmla="*/ 1384472 h 1384472"/>
              <a:gd name="connsiteX9" fmla="*/ 320341 w 457629"/>
              <a:gd name="connsiteY9" fmla="*/ 1384472 h 1384472"/>
              <a:gd name="connsiteX10" fmla="*/ 271520 w 457629"/>
              <a:gd name="connsiteY10" fmla="*/ 1086646 h 1384472"/>
              <a:gd name="connsiteX11" fmla="*/ 160171 w 457629"/>
              <a:gd name="connsiteY11" fmla="*/ 1178518 h 1384472"/>
              <a:gd name="connsiteX12" fmla="*/ 137289 w 457629"/>
              <a:gd name="connsiteY12" fmla="*/ 1052656 h 1384472"/>
              <a:gd name="connsiteX13" fmla="*/ 245580 w 457629"/>
              <a:gd name="connsiteY13" fmla="*/ 1048802 h 1384472"/>
              <a:gd name="connsiteX0" fmla="*/ 245580 w 457629"/>
              <a:gd name="connsiteY0" fmla="*/ 1048802 h 1384472"/>
              <a:gd name="connsiteX1" fmla="*/ 0 w 457629"/>
              <a:gd name="connsiteY1" fmla="*/ 251722 h 1384472"/>
              <a:gd name="connsiteX2" fmla="*/ 34323 w 457629"/>
              <a:gd name="connsiteY2" fmla="*/ 0 h 1384472"/>
              <a:gd name="connsiteX3" fmla="*/ 194493 w 457629"/>
              <a:gd name="connsiteY3" fmla="*/ 217396 h 1384472"/>
              <a:gd name="connsiteX4" fmla="*/ 308900 w 457629"/>
              <a:gd name="connsiteY4" fmla="*/ 1029773 h 1384472"/>
              <a:gd name="connsiteX5" fmla="*/ 434748 w 457629"/>
              <a:gd name="connsiteY5" fmla="*/ 926795 h 1384472"/>
              <a:gd name="connsiteX6" fmla="*/ 457629 w 457629"/>
              <a:gd name="connsiteY6" fmla="*/ 1098424 h 1384472"/>
              <a:gd name="connsiteX7" fmla="*/ 343222 w 457629"/>
              <a:gd name="connsiteY7" fmla="*/ 1064098 h 1384472"/>
              <a:gd name="connsiteX8" fmla="*/ 434748 w 457629"/>
              <a:gd name="connsiteY8" fmla="*/ 1384472 h 1384472"/>
              <a:gd name="connsiteX9" fmla="*/ 320341 w 457629"/>
              <a:gd name="connsiteY9" fmla="*/ 1384472 h 1384472"/>
              <a:gd name="connsiteX10" fmla="*/ 254755 w 457629"/>
              <a:gd name="connsiteY10" fmla="*/ 1103411 h 1384472"/>
              <a:gd name="connsiteX11" fmla="*/ 160171 w 457629"/>
              <a:gd name="connsiteY11" fmla="*/ 1178518 h 1384472"/>
              <a:gd name="connsiteX12" fmla="*/ 137289 w 457629"/>
              <a:gd name="connsiteY12" fmla="*/ 1052656 h 1384472"/>
              <a:gd name="connsiteX13" fmla="*/ 245580 w 457629"/>
              <a:gd name="connsiteY13" fmla="*/ 1048802 h 1384472"/>
              <a:gd name="connsiteX0" fmla="*/ 245580 w 457629"/>
              <a:gd name="connsiteY0" fmla="*/ 1048802 h 1384472"/>
              <a:gd name="connsiteX1" fmla="*/ 0 w 457629"/>
              <a:gd name="connsiteY1" fmla="*/ 251722 h 1384472"/>
              <a:gd name="connsiteX2" fmla="*/ 34323 w 457629"/>
              <a:gd name="connsiteY2" fmla="*/ 0 h 1384472"/>
              <a:gd name="connsiteX3" fmla="*/ 194493 w 457629"/>
              <a:gd name="connsiteY3" fmla="*/ 217396 h 1384472"/>
              <a:gd name="connsiteX4" fmla="*/ 308900 w 457629"/>
              <a:gd name="connsiteY4" fmla="*/ 1029773 h 1384472"/>
              <a:gd name="connsiteX5" fmla="*/ 434748 w 457629"/>
              <a:gd name="connsiteY5" fmla="*/ 926795 h 1384472"/>
              <a:gd name="connsiteX6" fmla="*/ 457629 w 457629"/>
              <a:gd name="connsiteY6" fmla="*/ 1098424 h 1384472"/>
              <a:gd name="connsiteX7" fmla="*/ 343222 w 457629"/>
              <a:gd name="connsiteY7" fmla="*/ 1064098 h 1384472"/>
              <a:gd name="connsiteX8" fmla="*/ 434748 w 457629"/>
              <a:gd name="connsiteY8" fmla="*/ 1384472 h 1384472"/>
              <a:gd name="connsiteX9" fmla="*/ 320341 w 457629"/>
              <a:gd name="connsiteY9" fmla="*/ 1384472 h 1384472"/>
              <a:gd name="connsiteX10" fmla="*/ 254755 w 457629"/>
              <a:gd name="connsiteY10" fmla="*/ 1103411 h 1384472"/>
              <a:gd name="connsiteX11" fmla="*/ 160171 w 457629"/>
              <a:gd name="connsiteY11" fmla="*/ 1178518 h 1384472"/>
              <a:gd name="connsiteX12" fmla="*/ 95375 w 457629"/>
              <a:gd name="connsiteY12" fmla="*/ 1052656 h 1384472"/>
              <a:gd name="connsiteX13" fmla="*/ 245580 w 457629"/>
              <a:gd name="connsiteY13" fmla="*/ 1048802 h 1384472"/>
              <a:gd name="connsiteX0" fmla="*/ 245580 w 457629"/>
              <a:gd name="connsiteY0" fmla="*/ 1048802 h 1409619"/>
              <a:gd name="connsiteX1" fmla="*/ 0 w 457629"/>
              <a:gd name="connsiteY1" fmla="*/ 251722 h 1409619"/>
              <a:gd name="connsiteX2" fmla="*/ 34323 w 457629"/>
              <a:gd name="connsiteY2" fmla="*/ 0 h 1409619"/>
              <a:gd name="connsiteX3" fmla="*/ 194493 w 457629"/>
              <a:gd name="connsiteY3" fmla="*/ 217396 h 1409619"/>
              <a:gd name="connsiteX4" fmla="*/ 308900 w 457629"/>
              <a:gd name="connsiteY4" fmla="*/ 1029773 h 1409619"/>
              <a:gd name="connsiteX5" fmla="*/ 434748 w 457629"/>
              <a:gd name="connsiteY5" fmla="*/ 926795 h 1409619"/>
              <a:gd name="connsiteX6" fmla="*/ 457629 w 457629"/>
              <a:gd name="connsiteY6" fmla="*/ 1098424 h 1409619"/>
              <a:gd name="connsiteX7" fmla="*/ 343222 w 457629"/>
              <a:gd name="connsiteY7" fmla="*/ 1064098 h 1409619"/>
              <a:gd name="connsiteX8" fmla="*/ 434748 w 457629"/>
              <a:gd name="connsiteY8" fmla="*/ 1384472 h 1409619"/>
              <a:gd name="connsiteX9" fmla="*/ 345490 w 457629"/>
              <a:gd name="connsiteY9" fmla="*/ 1409619 h 1409619"/>
              <a:gd name="connsiteX10" fmla="*/ 254755 w 457629"/>
              <a:gd name="connsiteY10" fmla="*/ 1103411 h 1409619"/>
              <a:gd name="connsiteX11" fmla="*/ 160171 w 457629"/>
              <a:gd name="connsiteY11" fmla="*/ 1178518 h 1409619"/>
              <a:gd name="connsiteX12" fmla="*/ 95375 w 457629"/>
              <a:gd name="connsiteY12" fmla="*/ 1052656 h 1409619"/>
              <a:gd name="connsiteX13" fmla="*/ 245580 w 457629"/>
              <a:gd name="connsiteY13" fmla="*/ 1048802 h 1409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57629" h="1409619">
                <a:moveTo>
                  <a:pt x="245580" y="1048802"/>
                </a:moveTo>
                <a:lnTo>
                  <a:pt x="0" y="251722"/>
                </a:lnTo>
                <a:lnTo>
                  <a:pt x="34323" y="0"/>
                </a:lnTo>
                <a:lnTo>
                  <a:pt x="194493" y="217396"/>
                </a:lnTo>
                <a:lnTo>
                  <a:pt x="308900" y="1029773"/>
                </a:lnTo>
                <a:lnTo>
                  <a:pt x="434748" y="926795"/>
                </a:lnTo>
                <a:lnTo>
                  <a:pt x="457629" y="1098424"/>
                </a:lnTo>
                <a:lnTo>
                  <a:pt x="343222" y="1064098"/>
                </a:lnTo>
                <a:lnTo>
                  <a:pt x="434748" y="1384472"/>
                </a:lnTo>
                <a:lnTo>
                  <a:pt x="345490" y="1409619"/>
                </a:lnTo>
                <a:lnTo>
                  <a:pt x="254755" y="1103411"/>
                </a:lnTo>
                <a:lnTo>
                  <a:pt x="160171" y="1178518"/>
                </a:lnTo>
                <a:lnTo>
                  <a:pt x="95375" y="1052656"/>
                </a:lnTo>
                <a:lnTo>
                  <a:pt x="245580" y="1048802"/>
                </a:lnTo>
                <a:close/>
              </a:path>
            </a:pathLst>
          </a:custGeom>
          <a:noFill/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 rot="20530880">
            <a:off x="5219999" y="2482246"/>
            <a:ext cx="341177" cy="1342229"/>
          </a:xfrm>
          <a:custGeom>
            <a:avLst/>
            <a:gdLst>
              <a:gd name="connsiteX0" fmla="*/ 199901 w 505632"/>
              <a:gd name="connsiteY0" fmla="*/ 1399232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88142 w 505632"/>
              <a:gd name="connsiteY11" fmla="*/ 1340440 h 1940111"/>
              <a:gd name="connsiteX0" fmla="*/ 199901 w 505632"/>
              <a:gd name="connsiteY0" fmla="*/ 1399232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88142 w 505632"/>
              <a:gd name="connsiteY11" fmla="*/ 1340440 h 1940111"/>
              <a:gd name="connsiteX12" fmla="*/ 199901 w 505632"/>
              <a:gd name="connsiteY12" fmla="*/ 1399232 h 1940111"/>
              <a:gd name="connsiteX0" fmla="*/ 199901 w 505632"/>
              <a:gd name="connsiteY0" fmla="*/ 1399232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42281 w 505632"/>
              <a:gd name="connsiteY11" fmla="*/ 1375718 h 1940111"/>
              <a:gd name="connsiteX12" fmla="*/ 199901 w 505632"/>
              <a:gd name="connsiteY12" fmla="*/ 1399232 h 1940111"/>
              <a:gd name="connsiteX0" fmla="*/ 199901 w 505632"/>
              <a:gd name="connsiteY0" fmla="*/ 1399232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9901 w 505632"/>
              <a:gd name="connsiteY11" fmla="*/ 1399232 h 1940111"/>
              <a:gd name="connsiteX0" fmla="*/ 196373 w 505632"/>
              <a:gd name="connsiteY0" fmla="*/ 1339260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432729 w 505632"/>
              <a:gd name="connsiteY6" fmla="*/ 1935408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432729 w 505632"/>
              <a:gd name="connsiteY6" fmla="*/ 1935408 h 1940111"/>
              <a:gd name="connsiteX7" fmla="*/ 330659 w 505632"/>
              <a:gd name="connsiteY7" fmla="*/ 1939293 h 1940111"/>
              <a:gd name="connsiteX8" fmla="*/ 199901 w 505632"/>
              <a:gd name="connsiteY8" fmla="*/ 1940111 h 1940111"/>
              <a:gd name="connsiteX9" fmla="*/ 199901 w 505632"/>
              <a:gd name="connsiteY9" fmla="*/ 1575605 h 1940111"/>
              <a:gd name="connsiteX10" fmla="*/ 199901 w 505632"/>
              <a:gd name="connsiteY10" fmla="*/ 1575605 h 1940111"/>
              <a:gd name="connsiteX11" fmla="*/ 0 w 505632"/>
              <a:gd name="connsiteY11" fmla="*/ 1505056 h 1940111"/>
              <a:gd name="connsiteX12" fmla="*/ 196373 w 505632"/>
              <a:gd name="connsiteY12" fmla="*/ 1339260 h 1940111"/>
              <a:gd name="connsiteX0" fmla="*/ 196373 w 505632"/>
              <a:gd name="connsiteY0" fmla="*/ 1339260 h 1987444"/>
              <a:gd name="connsiteX1" fmla="*/ 277511 w 505632"/>
              <a:gd name="connsiteY1" fmla="*/ 151679 h 1987444"/>
              <a:gd name="connsiteX2" fmla="*/ 388043 w 505632"/>
              <a:gd name="connsiteY2" fmla="*/ 0 h 1987444"/>
              <a:gd name="connsiteX3" fmla="*/ 317489 w 505632"/>
              <a:gd name="connsiteY3" fmla="*/ 1328682 h 1987444"/>
              <a:gd name="connsiteX4" fmla="*/ 505632 w 505632"/>
              <a:gd name="connsiteY4" fmla="*/ 1387473 h 1987444"/>
              <a:gd name="connsiteX5" fmla="*/ 317489 w 505632"/>
              <a:gd name="connsiteY5" fmla="*/ 1505056 h 1987444"/>
              <a:gd name="connsiteX6" fmla="*/ 432729 w 505632"/>
              <a:gd name="connsiteY6" fmla="*/ 1935408 h 1987444"/>
              <a:gd name="connsiteX7" fmla="*/ 199901 w 505632"/>
              <a:gd name="connsiteY7" fmla="*/ 1940111 h 1987444"/>
              <a:gd name="connsiteX8" fmla="*/ 199901 w 505632"/>
              <a:gd name="connsiteY8" fmla="*/ 1575605 h 1987444"/>
              <a:gd name="connsiteX9" fmla="*/ 199901 w 505632"/>
              <a:gd name="connsiteY9" fmla="*/ 1575605 h 1987444"/>
              <a:gd name="connsiteX10" fmla="*/ 0 w 505632"/>
              <a:gd name="connsiteY10" fmla="*/ 1505056 h 1987444"/>
              <a:gd name="connsiteX11" fmla="*/ 196373 w 505632"/>
              <a:gd name="connsiteY11" fmla="*/ 1339260 h 1987444"/>
              <a:gd name="connsiteX0" fmla="*/ 196373 w 505632"/>
              <a:gd name="connsiteY0" fmla="*/ 1339260 h 1989212"/>
              <a:gd name="connsiteX1" fmla="*/ 277511 w 505632"/>
              <a:gd name="connsiteY1" fmla="*/ 151679 h 1989212"/>
              <a:gd name="connsiteX2" fmla="*/ 388043 w 505632"/>
              <a:gd name="connsiteY2" fmla="*/ 0 h 1989212"/>
              <a:gd name="connsiteX3" fmla="*/ 317489 w 505632"/>
              <a:gd name="connsiteY3" fmla="*/ 1328682 h 1989212"/>
              <a:gd name="connsiteX4" fmla="*/ 505632 w 505632"/>
              <a:gd name="connsiteY4" fmla="*/ 1387473 h 1989212"/>
              <a:gd name="connsiteX5" fmla="*/ 317489 w 505632"/>
              <a:gd name="connsiteY5" fmla="*/ 1505056 h 1989212"/>
              <a:gd name="connsiteX6" fmla="*/ 432729 w 505632"/>
              <a:gd name="connsiteY6" fmla="*/ 1935408 h 1989212"/>
              <a:gd name="connsiteX7" fmla="*/ 298679 w 505632"/>
              <a:gd name="connsiteY7" fmla="*/ 1943639 h 1989212"/>
              <a:gd name="connsiteX8" fmla="*/ 199901 w 505632"/>
              <a:gd name="connsiteY8" fmla="*/ 1575605 h 1989212"/>
              <a:gd name="connsiteX9" fmla="*/ 199901 w 505632"/>
              <a:gd name="connsiteY9" fmla="*/ 1575605 h 1989212"/>
              <a:gd name="connsiteX10" fmla="*/ 0 w 505632"/>
              <a:gd name="connsiteY10" fmla="*/ 1505056 h 1989212"/>
              <a:gd name="connsiteX11" fmla="*/ 196373 w 505632"/>
              <a:gd name="connsiteY11" fmla="*/ 1339260 h 1989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5632" h="1989212">
                <a:moveTo>
                  <a:pt x="196373" y="1339260"/>
                </a:moveTo>
                <a:cubicBezTo>
                  <a:pt x="117586" y="919881"/>
                  <a:pt x="204604" y="532253"/>
                  <a:pt x="277511" y="151679"/>
                </a:cubicBezTo>
                <a:lnTo>
                  <a:pt x="388043" y="0"/>
                </a:lnTo>
                <a:cubicBezTo>
                  <a:pt x="329248" y="435839"/>
                  <a:pt x="256341" y="857566"/>
                  <a:pt x="317489" y="1328682"/>
                </a:cubicBezTo>
                <a:lnTo>
                  <a:pt x="505632" y="1387473"/>
                </a:lnTo>
                <a:lnTo>
                  <a:pt x="317489" y="1505056"/>
                </a:lnTo>
                <a:lnTo>
                  <a:pt x="432729" y="1935408"/>
                </a:lnTo>
                <a:cubicBezTo>
                  <a:pt x="413131" y="2007917"/>
                  <a:pt x="337484" y="2003606"/>
                  <a:pt x="298679" y="1943639"/>
                </a:cubicBezTo>
                <a:lnTo>
                  <a:pt x="199901" y="1575605"/>
                </a:lnTo>
                <a:lnTo>
                  <a:pt x="199901" y="1575605"/>
                </a:lnTo>
                <a:lnTo>
                  <a:pt x="0" y="1505056"/>
                </a:lnTo>
                <a:lnTo>
                  <a:pt x="196373" y="1339260"/>
                </a:lnTo>
                <a:close/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>
            <a:grpSpLocks noChangeAspect="1"/>
          </p:cNvGrpSpPr>
          <p:nvPr/>
        </p:nvGrpSpPr>
        <p:grpSpPr>
          <a:xfrm>
            <a:off x="8018706" y="5438317"/>
            <a:ext cx="874553" cy="1170541"/>
            <a:chOff x="5381882" y="2873060"/>
            <a:chExt cx="1361186" cy="1821873"/>
          </a:xfrm>
        </p:grpSpPr>
        <p:sp>
          <p:nvSpPr>
            <p:cNvPr id="21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Parallelogram 26"/>
          <p:cNvSpPr/>
          <p:nvPr/>
        </p:nvSpPr>
        <p:spPr>
          <a:xfrm flipH="1" flipV="1">
            <a:off x="7447838" y="6328531"/>
            <a:ext cx="1010863" cy="152400"/>
          </a:xfrm>
          <a:prstGeom prst="parallelogram">
            <a:avLst>
              <a:gd name="adj" fmla="val 181056"/>
            </a:avLst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arallelogram 27"/>
          <p:cNvSpPr/>
          <p:nvPr/>
        </p:nvSpPr>
        <p:spPr>
          <a:xfrm flipH="1">
            <a:off x="7288575" y="5819971"/>
            <a:ext cx="1122560" cy="708750"/>
          </a:xfrm>
          <a:prstGeom prst="parallelogram">
            <a:avLst/>
          </a:prstGeom>
          <a:gradFill flip="none" rotWithShape="1">
            <a:gsLst>
              <a:gs pos="0">
                <a:srgbClr val="CAC9FF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arallelogram 28"/>
          <p:cNvSpPr/>
          <p:nvPr/>
        </p:nvSpPr>
        <p:spPr>
          <a:xfrm flipH="1">
            <a:off x="7343005" y="6069756"/>
            <a:ext cx="825175" cy="411175"/>
          </a:xfrm>
          <a:prstGeom prst="parallelogram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Callout 30"/>
          <p:cNvSpPr/>
          <p:nvPr/>
        </p:nvSpPr>
        <p:spPr>
          <a:xfrm>
            <a:off x="3123319" y="4576095"/>
            <a:ext cx="3779110" cy="1752436"/>
          </a:xfrm>
          <a:prstGeom prst="wedgeEllipseCallout">
            <a:avLst>
              <a:gd name="adj1" fmla="val 67324"/>
              <a:gd name="adj2" fmla="val 1264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Whoa! Wait! What if we just prefix your names like..</a:t>
            </a:r>
            <a:endParaRPr lang="en-US" sz="20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8321005" y="5726401"/>
            <a:ext cx="180259" cy="93570"/>
            <a:chOff x="7733858" y="5684300"/>
            <a:chExt cx="180259" cy="93570"/>
          </a:xfrm>
        </p:grpSpPr>
        <p:sp>
          <p:nvSpPr>
            <p:cNvPr id="33" name="Oval 32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31150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2472318" y="2710081"/>
            <a:ext cx="893198" cy="1013780"/>
            <a:chOff x="7433017" y="5495527"/>
            <a:chExt cx="893198" cy="1013780"/>
          </a:xfrm>
        </p:grpSpPr>
        <p:sp>
          <p:nvSpPr>
            <p:cNvPr id="3" name="Oval 2"/>
            <p:cNvSpPr/>
            <p:nvPr/>
          </p:nvSpPr>
          <p:spPr>
            <a:xfrm>
              <a:off x="7621670" y="549552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/>
            <p:cNvCxnSpPr>
              <a:stCxn id="3" idx="2"/>
            </p:cNvCxnSpPr>
            <p:nvPr/>
          </p:nvCxnSpPr>
          <p:spPr>
            <a:xfrm flipH="1" flipV="1">
              <a:off x="7448117" y="5681028"/>
              <a:ext cx="173555" cy="62977"/>
            </a:xfrm>
            <a:prstGeom prst="straightConnector1">
              <a:avLst/>
            </a:prstGeom>
            <a:ln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Freeform 4"/>
            <p:cNvSpPr/>
            <p:nvPr/>
          </p:nvSpPr>
          <p:spPr>
            <a:xfrm>
              <a:off x="8063244" y="5644457"/>
              <a:ext cx="106759" cy="222705"/>
            </a:xfrm>
            <a:custGeom>
              <a:avLst/>
              <a:gdLst>
                <a:gd name="connsiteX0" fmla="*/ 86419 w 86419"/>
                <a:gd name="connsiteY0" fmla="*/ 0 h 217923"/>
                <a:gd name="connsiteX1" fmla="*/ 0 w 86419"/>
                <a:gd name="connsiteY1" fmla="*/ 101447 h 217923"/>
                <a:gd name="connsiteX2" fmla="*/ 78905 w 86419"/>
                <a:gd name="connsiteY2" fmla="*/ 217923 h 217923"/>
                <a:gd name="connsiteX3" fmla="*/ 86419 w 86419"/>
                <a:gd name="connsiteY3" fmla="*/ 0 h 217923"/>
                <a:gd name="connsiteX0" fmla="*/ 86419 w 127380"/>
                <a:gd name="connsiteY0" fmla="*/ 0 h 217923"/>
                <a:gd name="connsiteX1" fmla="*/ 0 w 127380"/>
                <a:gd name="connsiteY1" fmla="*/ 101447 h 217923"/>
                <a:gd name="connsiteX2" fmla="*/ 78905 w 127380"/>
                <a:gd name="connsiteY2" fmla="*/ 217923 h 217923"/>
                <a:gd name="connsiteX3" fmla="*/ 86419 w 127380"/>
                <a:gd name="connsiteY3" fmla="*/ 0 h 217923"/>
                <a:gd name="connsiteX0" fmla="*/ 86419 w 148044"/>
                <a:gd name="connsiteY0" fmla="*/ 0 h 217923"/>
                <a:gd name="connsiteX1" fmla="*/ 0 w 148044"/>
                <a:gd name="connsiteY1" fmla="*/ 101447 h 217923"/>
                <a:gd name="connsiteX2" fmla="*/ 78905 w 148044"/>
                <a:gd name="connsiteY2" fmla="*/ 217923 h 217923"/>
                <a:gd name="connsiteX3" fmla="*/ 86419 w 148044"/>
                <a:gd name="connsiteY3" fmla="*/ 0 h 217923"/>
                <a:gd name="connsiteX0" fmla="*/ 86436 w 148061"/>
                <a:gd name="connsiteY0" fmla="*/ 2857 h 222739"/>
                <a:gd name="connsiteX1" fmla="*/ 17 w 148061"/>
                <a:gd name="connsiteY1" fmla="*/ 104304 h 222739"/>
                <a:gd name="connsiteX2" fmla="*/ 78922 w 148061"/>
                <a:gd name="connsiteY2" fmla="*/ 220780 h 222739"/>
                <a:gd name="connsiteX3" fmla="*/ 86436 w 148061"/>
                <a:gd name="connsiteY3" fmla="*/ 2857 h 222739"/>
                <a:gd name="connsiteX0" fmla="*/ 41386 w 103011"/>
                <a:gd name="connsiteY0" fmla="*/ 2333 h 222715"/>
                <a:gd name="connsiteX1" fmla="*/ 55 w 103011"/>
                <a:gd name="connsiteY1" fmla="*/ 126324 h 222715"/>
                <a:gd name="connsiteX2" fmla="*/ 33872 w 103011"/>
                <a:gd name="connsiteY2" fmla="*/ 220256 h 222715"/>
                <a:gd name="connsiteX3" fmla="*/ 41386 w 103011"/>
                <a:gd name="connsiteY3" fmla="*/ 2333 h 222715"/>
                <a:gd name="connsiteX0" fmla="*/ 45134 w 106759"/>
                <a:gd name="connsiteY0" fmla="*/ 2754 h 222705"/>
                <a:gd name="connsiteX1" fmla="*/ 46 w 106759"/>
                <a:gd name="connsiteY1" fmla="*/ 107958 h 222705"/>
                <a:gd name="connsiteX2" fmla="*/ 37620 w 106759"/>
                <a:gd name="connsiteY2" fmla="*/ 220677 h 222705"/>
                <a:gd name="connsiteX3" fmla="*/ 45134 w 106759"/>
                <a:gd name="connsiteY3" fmla="*/ 2754 h 222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759" h="222705">
                  <a:moveTo>
                    <a:pt x="45134" y="2754"/>
                  </a:moveTo>
                  <a:cubicBezTo>
                    <a:pt x="31983" y="-16659"/>
                    <a:pt x="1298" y="71638"/>
                    <a:pt x="46" y="107958"/>
                  </a:cubicBezTo>
                  <a:cubicBezTo>
                    <a:pt x="-1206" y="144278"/>
                    <a:pt x="23217" y="237585"/>
                    <a:pt x="37620" y="220677"/>
                  </a:cubicBezTo>
                  <a:cubicBezTo>
                    <a:pt x="115272" y="125492"/>
                    <a:pt x="140320" y="90425"/>
                    <a:pt x="45134" y="2754"/>
                  </a:cubicBezTo>
                  <a:close/>
                </a:path>
              </a:pathLst>
            </a:custGeom>
            <a:solidFill>
              <a:schemeClr val="tx1"/>
            </a:solidFill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8170003" y="5690570"/>
              <a:ext cx="156212" cy="53435"/>
            </a:xfrm>
            <a:prstGeom prst="straightConnector1">
              <a:avLst/>
            </a:prstGeom>
            <a:ln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7433017" y="5995932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877695" y="2638743"/>
            <a:ext cx="797947" cy="1085118"/>
            <a:chOff x="4134566" y="2599234"/>
            <a:chExt cx="797947" cy="1085118"/>
          </a:xfrm>
        </p:grpSpPr>
        <p:sp>
          <p:nvSpPr>
            <p:cNvPr id="9" name="Freeform 8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 11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>
            <a:grpSpLocks noChangeAspect="1"/>
          </p:cNvGrpSpPr>
          <p:nvPr/>
        </p:nvGrpSpPr>
        <p:grpSpPr>
          <a:xfrm>
            <a:off x="8018706" y="5438317"/>
            <a:ext cx="874553" cy="1170541"/>
            <a:chOff x="5381882" y="2873060"/>
            <a:chExt cx="1361186" cy="1821873"/>
          </a:xfrm>
        </p:grpSpPr>
        <p:sp>
          <p:nvSpPr>
            <p:cNvPr id="21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Parallelogram 26"/>
          <p:cNvSpPr/>
          <p:nvPr/>
        </p:nvSpPr>
        <p:spPr>
          <a:xfrm flipH="1" flipV="1">
            <a:off x="7447838" y="6328531"/>
            <a:ext cx="1010863" cy="152400"/>
          </a:xfrm>
          <a:prstGeom prst="parallelogram">
            <a:avLst>
              <a:gd name="adj" fmla="val 181056"/>
            </a:avLst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arallelogram 27"/>
          <p:cNvSpPr/>
          <p:nvPr/>
        </p:nvSpPr>
        <p:spPr>
          <a:xfrm flipH="1">
            <a:off x="7288575" y="5819971"/>
            <a:ext cx="1122560" cy="708750"/>
          </a:xfrm>
          <a:prstGeom prst="parallelogram">
            <a:avLst/>
          </a:prstGeom>
          <a:gradFill flip="none" rotWithShape="1">
            <a:gsLst>
              <a:gs pos="0">
                <a:srgbClr val="CAC9FF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arallelogram 28"/>
          <p:cNvSpPr/>
          <p:nvPr/>
        </p:nvSpPr>
        <p:spPr>
          <a:xfrm flipH="1">
            <a:off x="7343005" y="6069756"/>
            <a:ext cx="825175" cy="411175"/>
          </a:xfrm>
          <a:prstGeom prst="parallelogram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Callout 30"/>
          <p:cNvSpPr/>
          <p:nvPr/>
        </p:nvSpPr>
        <p:spPr>
          <a:xfrm>
            <a:off x="3123319" y="4576095"/>
            <a:ext cx="3779110" cy="1752436"/>
          </a:xfrm>
          <a:prstGeom prst="wedgeEllipseCallout">
            <a:avLst>
              <a:gd name="adj1" fmla="val 67324"/>
              <a:gd name="adj2" fmla="val 1264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Whoa! Wait! What if we just prefix your names like..</a:t>
            </a:r>
            <a:endParaRPr lang="en-US" sz="20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8321005" y="5726401"/>
            <a:ext cx="180259" cy="93570"/>
            <a:chOff x="7733858" y="5684300"/>
            <a:chExt cx="180259" cy="93570"/>
          </a:xfrm>
        </p:grpSpPr>
        <p:sp>
          <p:nvSpPr>
            <p:cNvPr id="33" name="Oval 32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Oval Callout 21"/>
          <p:cNvSpPr/>
          <p:nvPr/>
        </p:nvSpPr>
        <p:spPr>
          <a:xfrm>
            <a:off x="3156401" y="708104"/>
            <a:ext cx="2871532" cy="1613932"/>
          </a:xfrm>
          <a:custGeom>
            <a:avLst/>
            <a:gdLst>
              <a:gd name="connsiteX0" fmla="*/ 2938642 w 2824585"/>
              <a:gd name="connsiteY0" fmla="*/ 1545822 h 1512013"/>
              <a:gd name="connsiteX1" fmla="*/ 2221773 w 2824585"/>
              <a:gd name="connsiteY1" fmla="*/ 1375507 h 1512013"/>
              <a:gd name="connsiteX2" fmla="*/ 950652 w 2824585"/>
              <a:gd name="connsiteY2" fmla="*/ 1470484 h 1512013"/>
              <a:gd name="connsiteX3" fmla="*/ 416737 w 2824585"/>
              <a:gd name="connsiteY3" fmla="*/ 219781 h 1512013"/>
              <a:gd name="connsiteX4" fmla="*/ 1736055 w 2824585"/>
              <a:gd name="connsiteY4" fmla="*/ 20133 h 1512013"/>
              <a:gd name="connsiteX5" fmla="*/ 2596357 w 2824585"/>
              <a:gd name="connsiteY5" fmla="*/ 1168073 h 1512013"/>
              <a:gd name="connsiteX6" fmla="*/ 2938642 w 2824585"/>
              <a:gd name="connsiteY6" fmla="*/ 1545822 h 1512013"/>
              <a:gd name="connsiteX0" fmla="*/ 2831901 w 2831901"/>
              <a:gd name="connsiteY0" fmla="*/ 1545837 h 1545837"/>
              <a:gd name="connsiteX1" fmla="*/ 2115032 w 2831901"/>
              <a:gd name="connsiteY1" fmla="*/ 1375522 h 1545837"/>
              <a:gd name="connsiteX2" fmla="*/ 843911 w 2831901"/>
              <a:gd name="connsiteY2" fmla="*/ 1470499 h 1545837"/>
              <a:gd name="connsiteX3" fmla="*/ 31567 w 2831901"/>
              <a:gd name="connsiteY3" fmla="*/ 1078307 h 1545837"/>
              <a:gd name="connsiteX4" fmla="*/ 309996 w 2831901"/>
              <a:gd name="connsiteY4" fmla="*/ 219796 h 1545837"/>
              <a:gd name="connsiteX5" fmla="*/ 1629314 w 2831901"/>
              <a:gd name="connsiteY5" fmla="*/ 20148 h 1545837"/>
              <a:gd name="connsiteX6" fmla="*/ 2489616 w 2831901"/>
              <a:gd name="connsiteY6" fmla="*/ 1168088 h 1545837"/>
              <a:gd name="connsiteX7" fmla="*/ 2831901 w 2831901"/>
              <a:gd name="connsiteY7" fmla="*/ 1545837 h 1545837"/>
              <a:gd name="connsiteX0" fmla="*/ 2970787 w 2970787"/>
              <a:gd name="connsiteY0" fmla="*/ 1542267 h 1542267"/>
              <a:gd name="connsiteX1" fmla="*/ 2253918 w 2970787"/>
              <a:gd name="connsiteY1" fmla="*/ 1371952 h 1542267"/>
              <a:gd name="connsiteX2" fmla="*/ 982797 w 2970787"/>
              <a:gd name="connsiteY2" fmla="*/ 1466929 h 1542267"/>
              <a:gd name="connsiteX3" fmla="*/ 19572 w 2970787"/>
              <a:gd name="connsiteY3" fmla="*/ 911264 h 1542267"/>
              <a:gd name="connsiteX4" fmla="*/ 448882 w 2970787"/>
              <a:gd name="connsiteY4" fmla="*/ 216226 h 1542267"/>
              <a:gd name="connsiteX5" fmla="*/ 1768200 w 2970787"/>
              <a:gd name="connsiteY5" fmla="*/ 16578 h 1542267"/>
              <a:gd name="connsiteX6" fmla="*/ 2628502 w 2970787"/>
              <a:gd name="connsiteY6" fmla="*/ 1164518 h 1542267"/>
              <a:gd name="connsiteX7" fmla="*/ 2970787 w 2970787"/>
              <a:gd name="connsiteY7" fmla="*/ 1542267 h 1542267"/>
              <a:gd name="connsiteX0" fmla="*/ 2951606 w 2951606"/>
              <a:gd name="connsiteY0" fmla="*/ 1542267 h 1542267"/>
              <a:gd name="connsiteX1" fmla="*/ 2234737 w 2951606"/>
              <a:gd name="connsiteY1" fmla="*/ 1371952 h 1542267"/>
              <a:gd name="connsiteX2" fmla="*/ 963616 w 2951606"/>
              <a:gd name="connsiteY2" fmla="*/ 1466929 h 1542267"/>
              <a:gd name="connsiteX3" fmla="*/ 365018 w 2951606"/>
              <a:gd name="connsiteY3" fmla="*/ 1225635 h 1542267"/>
              <a:gd name="connsiteX4" fmla="*/ 391 w 2951606"/>
              <a:gd name="connsiteY4" fmla="*/ 911264 h 1542267"/>
              <a:gd name="connsiteX5" fmla="*/ 429701 w 2951606"/>
              <a:gd name="connsiteY5" fmla="*/ 216226 h 1542267"/>
              <a:gd name="connsiteX6" fmla="*/ 1749019 w 2951606"/>
              <a:gd name="connsiteY6" fmla="*/ 16578 h 1542267"/>
              <a:gd name="connsiteX7" fmla="*/ 2609321 w 2951606"/>
              <a:gd name="connsiteY7" fmla="*/ 1164518 h 1542267"/>
              <a:gd name="connsiteX8" fmla="*/ 2951606 w 2951606"/>
              <a:gd name="connsiteY8" fmla="*/ 1542267 h 1542267"/>
              <a:gd name="connsiteX0" fmla="*/ 2951717 w 2951717"/>
              <a:gd name="connsiteY0" fmla="*/ 1542267 h 1542267"/>
              <a:gd name="connsiteX1" fmla="*/ 2234848 w 2951717"/>
              <a:gd name="connsiteY1" fmla="*/ 1371952 h 1542267"/>
              <a:gd name="connsiteX2" fmla="*/ 963727 w 2951717"/>
              <a:gd name="connsiteY2" fmla="*/ 1466929 h 1542267"/>
              <a:gd name="connsiteX3" fmla="*/ 314835 w 2951717"/>
              <a:gd name="connsiteY3" fmla="*/ 1301084 h 1542267"/>
              <a:gd name="connsiteX4" fmla="*/ 502 w 2951717"/>
              <a:gd name="connsiteY4" fmla="*/ 911264 h 1542267"/>
              <a:gd name="connsiteX5" fmla="*/ 429812 w 2951717"/>
              <a:gd name="connsiteY5" fmla="*/ 216226 h 1542267"/>
              <a:gd name="connsiteX6" fmla="*/ 1749130 w 2951717"/>
              <a:gd name="connsiteY6" fmla="*/ 16578 h 1542267"/>
              <a:gd name="connsiteX7" fmla="*/ 2609432 w 2951717"/>
              <a:gd name="connsiteY7" fmla="*/ 1164518 h 1542267"/>
              <a:gd name="connsiteX8" fmla="*/ 2951717 w 2951717"/>
              <a:gd name="connsiteY8" fmla="*/ 1542267 h 1542267"/>
              <a:gd name="connsiteX0" fmla="*/ 2939184 w 2939184"/>
              <a:gd name="connsiteY0" fmla="*/ 1540745 h 1540745"/>
              <a:gd name="connsiteX1" fmla="*/ 2222315 w 2939184"/>
              <a:gd name="connsiteY1" fmla="*/ 1370430 h 1540745"/>
              <a:gd name="connsiteX2" fmla="*/ 951194 w 2939184"/>
              <a:gd name="connsiteY2" fmla="*/ 1465407 h 1540745"/>
              <a:gd name="connsiteX3" fmla="*/ 302302 w 2939184"/>
              <a:gd name="connsiteY3" fmla="*/ 1299562 h 1540745"/>
              <a:gd name="connsiteX4" fmla="*/ 542 w 2939184"/>
              <a:gd name="connsiteY4" fmla="*/ 796569 h 1540745"/>
              <a:gd name="connsiteX5" fmla="*/ 417279 w 2939184"/>
              <a:gd name="connsiteY5" fmla="*/ 214704 h 1540745"/>
              <a:gd name="connsiteX6" fmla="*/ 1736597 w 2939184"/>
              <a:gd name="connsiteY6" fmla="*/ 15056 h 1540745"/>
              <a:gd name="connsiteX7" fmla="*/ 2596899 w 2939184"/>
              <a:gd name="connsiteY7" fmla="*/ 1162996 h 1540745"/>
              <a:gd name="connsiteX8" fmla="*/ 2939184 w 2939184"/>
              <a:gd name="connsiteY8" fmla="*/ 1540745 h 1540745"/>
              <a:gd name="connsiteX0" fmla="*/ 2939018 w 2939018"/>
              <a:gd name="connsiteY0" fmla="*/ 1540745 h 1540745"/>
              <a:gd name="connsiteX1" fmla="*/ 2222149 w 2939018"/>
              <a:gd name="connsiteY1" fmla="*/ 1370430 h 1540745"/>
              <a:gd name="connsiteX2" fmla="*/ 951028 w 2939018"/>
              <a:gd name="connsiteY2" fmla="*/ 1465407 h 1540745"/>
              <a:gd name="connsiteX3" fmla="*/ 528457 w 2939018"/>
              <a:gd name="connsiteY3" fmla="*/ 1400160 h 1540745"/>
              <a:gd name="connsiteX4" fmla="*/ 302136 w 2939018"/>
              <a:gd name="connsiteY4" fmla="*/ 1299562 h 1540745"/>
              <a:gd name="connsiteX5" fmla="*/ 376 w 2939018"/>
              <a:gd name="connsiteY5" fmla="*/ 796569 h 1540745"/>
              <a:gd name="connsiteX6" fmla="*/ 417113 w 2939018"/>
              <a:gd name="connsiteY6" fmla="*/ 214704 h 1540745"/>
              <a:gd name="connsiteX7" fmla="*/ 1736431 w 2939018"/>
              <a:gd name="connsiteY7" fmla="*/ 15056 h 1540745"/>
              <a:gd name="connsiteX8" fmla="*/ 2596733 w 2939018"/>
              <a:gd name="connsiteY8" fmla="*/ 1162996 h 1540745"/>
              <a:gd name="connsiteX9" fmla="*/ 2939018 w 2939018"/>
              <a:gd name="connsiteY9" fmla="*/ 1540745 h 1540745"/>
              <a:gd name="connsiteX0" fmla="*/ 2951349 w 2951349"/>
              <a:gd name="connsiteY0" fmla="*/ 1540745 h 1540745"/>
              <a:gd name="connsiteX1" fmla="*/ 2234480 w 2951349"/>
              <a:gd name="connsiteY1" fmla="*/ 1370430 h 1540745"/>
              <a:gd name="connsiteX2" fmla="*/ 963359 w 2951349"/>
              <a:gd name="connsiteY2" fmla="*/ 1465407 h 1540745"/>
              <a:gd name="connsiteX3" fmla="*/ 540788 w 2951349"/>
              <a:gd name="connsiteY3" fmla="*/ 1400160 h 1540745"/>
              <a:gd name="connsiteX4" fmla="*/ 314467 w 2951349"/>
              <a:gd name="connsiteY4" fmla="*/ 1299562 h 1540745"/>
              <a:gd name="connsiteX5" fmla="*/ 125866 w 2951349"/>
              <a:gd name="connsiteY5" fmla="*/ 1110939 h 1540745"/>
              <a:gd name="connsiteX6" fmla="*/ 12707 w 2951349"/>
              <a:gd name="connsiteY6" fmla="*/ 796569 h 1540745"/>
              <a:gd name="connsiteX7" fmla="*/ 429444 w 2951349"/>
              <a:gd name="connsiteY7" fmla="*/ 214704 h 1540745"/>
              <a:gd name="connsiteX8" fmla="*/ 1748762 w 2951349"/>
              <a:gd name="connsiteY8" fmla="*/ 15056 h 1540745"/>
              <a:gd name="connsiteX9" fmla="*/ 2609064 w 2951349"/>
              <a:gd name="connsiteY9" fmla="*/ 1162996 h 1540745"/>
              <a:gd name="connsiteX10" fmla="*/ 2951349 w 2951349"/>
              <a:gd name="connsiteY10" fmla="*/ 1540745 h 1540745"/>
              <a:gd name="connsiteX0" fmla="*/ 3221726 w 3221726"/>
              <a:gd name="connsiteY0" fmla="*/ 1540745 h 1619358"/>
              <a:gd name="connsiteX1" fmla="*/ 2504857 w 3221726"/>
              <a:gd name="connsiteY1" fmla="*/ 1370430 h 1619358"/>
              <a:gd name="connsiteX2" fmla="*/ 1233736 w 3221726"/>
              <a:gd name="connsiteY2" fmla="*/ 1465407 h 1619358"/>
              <a:gd name="connsiteX3" fmla="*/ 811165 w 3221726"/>
              <a:gd name="connsiteY3" fmla="*/ 1400160 h 1619358"/>
              <a:gd name="connsiteX4" fmla="*/ 6468 w 3221726"/>
              <a:gd name="connsiteY4" fmla="*/ 1613933 h 1619358"/>
              <a:gd name="connsiteX5" fmla="*/ 396243 w 3221726"/>
              <a:gd name="connsiteY5" fmla="*/ 1110939 h 1619358"/>
              <a:gd name="connsiteX6" fmla="*/ 283084 w 3221726"/>
              <a:gd name="connsiteY6" fmla="*/ 796569 h 1619358"/>
              <a:gd name="connsiteX7" fmla="*/ 699821 w 3221726"/>
              <a:gd name="connsiteY7" fmla="*/ 214704 h 1619358"/>
              <a:gd name="connsiteX8" fmla="*/ 2019139 w 3221726"/>
              <a:gd name="connsiteY8" fmla="*/ 15056 h 1619358"/>
              <a:gd name="connsiteX9" fmla="*/ 2879441 w 3221726"/>
              <a:gd name="connsiteY9" fmla="*/ 1162996 h 1619358"/>
              <a:gd name="connsiteX10" fmla="*/ 3221726 w 3221726"/>
              <a:gd name="connsiteY10" fmla="*/ 1540745 h 1619358"/>
              <a:gd name="connsiteX0" fmla="*/ 3221726 w 3221726"/>
              <a:gd name="connsiteY0" fmla="*/ 1540745 h 1619358"/>
              <a:gd name="connsiteX1" fmla="*/ 2504857 w 3221726"/>
              <a:gd name="connsiteY1" fmla="*/ 1370430 h 1619358"/>
              <a:gd name="connsiteX2" fmla="*/ 1233736 w 3221726"/>
              <a:gd name="connsiteY2" fmla="*/ 1465407 h 1619358"/>
              <a:gd name="connsiteX3" fmla="*/ 811165 w 3221726"/>
              <a:gd name="connsiteY3" fmla="*/ 1400160 h 1619358"/>
              <a:gd name="connsiteX4" fmla="*/ 6468 w 3221726"/>
              <a:gd name="connsiteY4" fmla="*/ 1613933 h 1619358"/>
              <a:gd name="connsiteX5" fmla="*/ 396243 w 3221726"/>
              <a:gd name="connsiteY5" fmla="*/ 1110939 h 1619358"/>
              <a:gd name="connsiteX6" fmla="*/ 283084 w 3221726"/>
              <a:gd name="connsiteY6" fmla="*/ 796569 h 1619358"/>
              <a:gd name="connsiteX7" fmla="*/ 699821 w 3221726"/>
              <a:gd name="connsiteY7" fmla="*/ 214704 h 1619358"/>
              <a:gd name="connsiteX8" fmla="*/ 2019139 w 3221726"/>
              <a:gd name="connsiteY8" fmla="*/ 15056 h 1619358"/>
              <a:gd name="connsiteX9" fmla="*/ 2879441 w 3221726"/>
              <a:gd name="connsiteY9" fmla="*/ 1162996 h 1619358"/>
              <a:gd name="connsiteX10" fmla="*/ 3221726 w 3221726"/>
              <a:gd name="connsiteY10" fmla="*/ 1540745 h 1619358"/>
              <a:gd name="connsiteX0" fmla="*/ 3215258 w 3215258"/>
              <a:gd name="connsiteY0" fmla="*/ 1540745 h 1619358"/>
              <a:gd name="connsiteX1" fmla="*/ 2498389 w 3215258"/>
              <a:gd name="connsiteY1" fmla="*/ 1370430 h 1619358"/>
              <a:gd name="connsiteX2" fmla="*/ 1227268 w 3215258"/>
              <a:gd name="connsiteY2" fmla="*/ 1465407 h 1619358"/>
              <a:gd name="connsiteX3" fmla="*/ 804697 w 3215258"/>
              <a:gd name="connsiteY3" fmla="*/ 1400160 h 1619358"/>
              <a:gd name="connsiteX4" fmla="*/ 0 w 3215258"/>
              <a:gd name="connsiteY4" fmla="*/ 1613933 h 1619358"/>
              <a:gd name="connsiteX5" fmla="*/ 389775 w 3215258"/>
              <a:gd name="connsiteY5" fmla="*/ 1110939 h 1619358"/>
              <a:gd name="connsiteX6" fmla="*/ 276616 w 3215258"/>
              <a:gd name="connsiteY6" fmla="*/ 796569 h 1619358"/>
              <a:gd name="connsiteX7" fmla="*/ 693353 w 3215258"/>
              <a:gd name="connsiteY7" fmla="*/ 214704 h 1619358"/>
              <a:gd name="connsiteX8" fmla="*/ 2012671 w 3215258"/>
              <a:gd name="connsiteY8" fmla="*/ 15056 h 1619358"/>
              <a:gd name="connsiteX9" fmla="*/ 2872973 w 3215258"/>
              <a:gd name="connsiteY9" fmla="*/ 1162996 h 1619358"/>
              <a:gd name="connsiteX10" fmla="*/ 3215258 w 3215258"/>
              <a:gd name="connsiteY10" fmla="*/ 1540745 h 1619358"/>
              <a:gd name="connsiteX0" fmla="*/ 3215258 w 3215258"/>
              <a:gd name="connsiteY0" fmla="*/ 1540745 h 1613933"/>
              <a:gd name="connsiteX1" fmla="*/ 2498389 w 3215258"/>
              <a:gd name="connsiteY1" fmla="*/ 1370430 h 1613933"/>
              <a:gd name="connsiteX2" fmla="*/ 1227268 w 3215258"/>
              <a:gd name="connsiteY2" fmla="*/ 1465407 h 1613933"/>
              <a:gd name="connsiteX3" fmla="*/ 804697 w 3215258"/>
              <a:gd name="connsiteY3" fmla="*/ 1400160 h 1613933"/>
              <a:gd name="connsiteX4" fmla="*/ 0 w 3215258"/>
              <a:gd name="connsiteY4" fmla="*/ 1613933 h 1613933"/>
              <a:gd name="connsiteX5" fmla="*/ 389775 w 3215258"/>
              <a:gd name="connsiteY5" fmla="*/ 1110939 h 1613933"/>
              <a:gd name="connsiteX6" fmla="*/ 276616 w 3215258"/>
              <a:gd name="connsiteY6" fmla="*/ 796569 h 1613933"/>
              <a:gd name="connsiteX7" fmla="*/ 693353 w 3215258"/>
              <a:gd name="connsiteY7" fmla="*/ 214704 h 1613933"/>
              <a:gd name="connsiteX8" fmla="*/ 2012671 w 3215258"/>
              <a:gd name="connsiteY8" fmla="*/ 15056 h 1613933"/>
              <a:gd name="connsiteX9" fmla="*/ 2872973 w 3215258"/>
              <a:gd name="connsiteY9" fmla="*/ 1162996 h 1613933"/>
              <a:gd name="connsiteX10" fmla="*/ 3215258 w 3215258"/>
              <a:gd name="connsiteY10" fmla="*/ 1540745 h 1613933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15258" h="1613932">
                <a:moveTo>
                  <a:pt x="3215258" y="1540744"/>
                </a:moveTo>
                <a:lnTo>
                  <a:pt x="2498389" y="1370429"/>
                </a:lnTo>
                <a:cubicBezTo>
                  <a:pt x="2127576" y="1509271"/>
                  <a:pt x="1547270" y="1477217"/>
                  <a:pt x="1227268" y="1465406"/>
                </a:cubicBezTo>
                <a:cubicBezTo>
                  <a:pt x="944986" y="1470361"/>
                  <a:pt x="912846" y="1427800"/>
                  <a:pt x="804697" y="1400159"/>
                </a:cubicBezTo>
                <a:lnTo>
                  <a:pt x="0" y="1613932"/>
                </a:lnTo>
                <a:lnTo>
                  <a:pt x="389775" y="1110938"/>
                </a:lnTo>
                <a:cubicBezTo>
                  <a:pt x="377203" y="1129801"/>
                  <a:pt x="238593" y="1033964"/>
                  <a:pt x="213749" y="796568"/>
                </a:cubicBezTo>
                <a:cubicBezTo>
                  <a:pt x="188905" y="559172"/>
                  <a:pt x="393533" y="344955"/>
                  <a:pt x="693353" y="214703"/>
                </a:cubicBezTo>
                <a:cubicBezTo>
                  <a:pt x="993173" y="84451"/>
                  <a:pt x="1538001" y="-44789"/>
                  <a:pt x="2012671" y="15055"/>
                </a:cubicBezTo>
                <a:cubicBezTo>
                  <a:pt x="2964546" y="135062"/>
                  <a:pt x="3405995" y="724107"/>
                  <a:pt x="2872973" y="1162995"/>
                </a:cubicBezTo>
                <a:lnTo>
                  <a:pt x="3215258" y="1540744"/>
                </a:lnTo>
                <a:close/>
              </a:path>
            </a:pathLst>
          </a:cu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That’d work.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600200" y="3844483"/>
            <a:ext cx="2725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kurgan\Date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944562" y="3844483"/>
            <a:ext cx="2725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Anime Ace 2.0 BB"/>
                <a:cs typeface="Anime Ace 2.0 BB"/>
              </a:rPr>
              <a:t>macleod</a:t>
            </a:r>
            <a:r>
              <a:rPr lang="en-US" dirty="0">
                <a:solidFill>
                  <a:schemeClr val="bg1"/>
                </a:solidFill>
                <a:latin typeface="Anime Ace 2.0 BB"/>
                <a:cs typeface="Anime Ace 2.0 BB"/>
              </a:rPr>
              <a:t>\Date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2689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2472318" y="2710081"/>
            <a:ext cx="893198" cy="1013780"/>
            <a:chOff x="7433017" y="5495527"/>
            <a:chExt cx="893198" cy="1013780"/>
          </a:xfrm>
        </p:grpSpPr>
        <p:sp>
          <p:nvSpPr>
            <p:cNvPr id="3" name="Oval 2"/>
            <p:cNvSpPr/>
            <p:nvPr/>
          </p:nvSpPr>
          <p:spPr>
            <a:xfrm>
              <a:off x="7621670" y="549552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/>
            <p:cNvCxnSpPr>
              <a:stCxn id="3" idx="2"/>
            </p:cNvCxnSpPr>
            <p:nvPr/>
          </p:nvCxnSpPr>
          <p:spPr>
            <a:xfrm flipH="1" flipV="1">
              <a:off x="7448117" y="5681028"/>
              <a:ext cx="173555" cy="62977"/>
            </a:xfrm>
            <a:prstGeom prst="straightConnector1">
              <a:avLst/>
            </a:prstGeom>
            <a:ln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Freeform 4"/>
            <p:cNvSpPr/>
            <p:nvPr/>
          </p:nvSpPr>
          <p:spPr>
            <a:xfrm>
              <a:off x="8063244" y="5644457"/>
              <a:ext cx="106759" cy="222705"/>
            </a:xfrm>
            <a:custGeom>
              <a:avLst/>
              <a:gdLst>
                <a:gd name="connsiteX0" fmla="*/ 86419 w 86419"/>
                <a:gd name="connsiteY0" fmla="*/ 0 h 217923"/>
                <a:gd name="connsiteX1" fmla="*/ 0 w 86419"/>
                <a:gd name="connsiteY1" fmla="*/ 101447 h 217923"/>
                <a:gd name="connsiteX2" fmla="*/ 78905 w 86419"/>
                <a:gd name="connsiteY2" fmla="*/ 217923 h 217923"/>
                <a:gd name="connsiteX3" fmla="*/ 86419 w 86419"/>
                <a:gd name="connsiteY3" fmla="*/ 0 h 217923"/>
                <a:gd name="connsiteX0" fmla="*/ 86419 w 127380"/>
                <a:gd name="connsiteY0" fmla="*/ 0 h 217923"/>
                <a:gd name="connsiteX1" fmla="*/ 0 w 127380"/>
                <a:gd name="connsiteY1" fmla="*/ 101447 h 217923"/>
                <a:gd name="connsiteX2" fmla="*/ 78905 w 127380"/>
                <a:gd name="connsiteY2" fmla="*/ 217923 h 217923"/>
                <a:gd name="connsiteX3" fmla="*/ 86419 w 127380"/>
                <a:gd name="connsiteY3" fmla="*/ 0 h 217923"/>
                <a:gd name="connsiteX0" fmla="*/ 86419 w 148044"/>
                <a:gd name="connsiteY0" fmla="*/ 0 h 217923"/>
                <a:gd name="connsiteX1" fmla="*/ 0 w 148044"/>
                <a:gd name="connsiteY1" fmla="*/ 101447 h 217923"/>
                <a:gd name="connsiteX2" fmla="*/ 78905 w 148044"/>
                <a:gd name="connsiteY2" fmla="*/ 217923 h 217923"/>
                <a:gd name="connsiteX3" fmla="*/ 86419 w 148044"/>
                <a:gd name="connsiteY3" fmla="*/ 0 h 217923"/>
                <a:gd name="connsiteX0" fmla="*/ 86436 w 148061"/>
                <a:gd name="connsiteY0" fmla="*/ 2857 h 222739"/>
                <a:gd name="connsiteX1" fmla="*/ 17 w 148061"/>
                <a:gd name="connsiteY1" fmla="*/ 104304 h 222739"/>
                <a:gd name="connsiteX2" fmla="*/ 78922 w 148061"/>
                <a:gd name="connsiteY2" fmla="*/ 220780 h 222739"/>
                <a:gd name="connsiteX3" fmla="*/ 86436 w 148061"/>
                <a:gd name="connsiteY3" fmla="*/ 2857 h 222739"/>
                <a:gd name="connsiteX0" fmla="*/ 41386 w 103011"/>
                <a:gd name="connsiteY0" fmla="*/ 2333 h 222715"/>
                <a:gd name="connsiteX1" fmla="*/ 55 w 103011"/>
                <a:gd name="connsiteY1" fmla="*/ 126324 h 222715"/>
                <a:gd name="connsiteX2" fmla="*/ 33872 w 103011"/>
                <a:gd name="connsiteY2" fmla="*/ 220256 h 222715"/>
                <a:gd name="connsiteX3" fmla="*/ 41386 w 103011"/>
                <a:gd name="connsiteY3" fmla="*/ 2333 h 222715"/>
                <a:gd name="connsiteX0" fmla="*/ 45134 w 106759"/>
                <a:gd name="connsiteY0" fmla="*/ 2754 h 222705"/>
                <a:gd name="connsiteX1" fmla="*/ 46 w 106759"/>
                <a:gd name="connsiteY1" fmla="*/ 107958 h 222705"/>
                <a:gd name="connsiteX2" fmla="*/ 37620 w 106759"/>
                <a:gd name="connsiteY2" fmla="*/ 220677 h 222705"/>
                <a:gd name="connsiteX3" fmla="*/ 45134 w 106759"/>
                <a:gd name="connsiteY3" fmla="*/ 2754 h 222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759" h="222705">
                  <a:moveTo>
                    <a:pt x="45134" y="2754"/>
                  </a:moveTo>
                  <a:cubicBezTo>
                    <a:pt x="31983" y="-16659"/>
                    <a:pt x="1298" y="71638"/>
                    <a:pt x="46" y="107958"/>
                  </a:cubicBezTo>
                  <a:cubicBezTo>
                    <a:pt x="-1206" y="144278"/>
                    <a:pt x="23217" y="237585"/>
                    <a:pt x="37620" y="220677"/>
                  </a:cubicBezTo>
                  <a:cubicBezTo>
                    <a:pt x="115272" y="125492"/>
                    <a:pt x="140320" y="90425"/>
                    <a:pt x="45134" y="2754"/>
                  </a:cubicBezTo>
                  <a:close/>
                </a:path>
              </a:pathLst>
            </a:custGeom>
            <a:solidFill>
              <a:schemeClr val="tx1"/>
            </a:solidFill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8170003" y="5690570"/>
              <a:ext cx="156212" cy="53435"/>
            </a:xfrm>
            <a:prstGeom prst="straightConnector1">
              <a:avLst/>
            </a:prstGeom>
            <a:ln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7433017" y="5995932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877695" y="2638743"/>
            <a:ext cx="797947" cy="1085118"/>
            <a:chOff x="4134566" y="2599234"/>
            <a:chExt cx="797947" cy="1085118"/>
          </a:xfrm>
        </p:grpSpPr>
        <p:sp>
          <p:nvSpPr>
            <p:cNvPr id="9" name="Freeform 8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 11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Freeform 17"/>
          <p:cNvSpPr/>
          <p:nvPr/>
        </p:nvSpPr>
        <p:spPr>
          <a:xfrm rot="2351943">
            <a:off x="3578629" y="2528663"/>
            <a:ext cx="395783" cy="1260643"/>
          </a:xfrm>
          <a:custGeom>
            <a:avLst/>
            <a:gdLst>
              <a:gd name="connsiteX0" fmla="*/ 228815 w 457629"/>
              <a:gd name="connsiteY0" fmla="*/ 1006889 h 1384472"/>
              <a:gd name="connsiteX1" fmla="*/ 0 w 457629"/>
              <a:gd name="connsiteY1" fmla="*/ 251722 h 1384472"/>
              <a:gd name="connsiteX2" fmla="*/ 34323 w 457629"/>
              <a:gd name="connsiteY2" fmla="*/ 0 h 1384472"/>
              <a:gd name="connsiteX3" fmla="*/ 194493 w 457629"/>
              <a:gd name="connsiteY3" fmla="*/ 217396 h 1384472"/>
              <a:gd name="connsiteX4" fmla="*/ 308900 w 457629"/>
              <a:gd name="connsiteY4" fmla="*/ 1029773 h 1384472"/>
              <a:gd name="connsiteX5" fmla="*/ 434748 w 457629"/>
              <a:gd name="connsiteY5" fmla="*/ 926795 h 1384472"/>
              <a:gd name="connsiteX6" fmla="*/ 457629 w 457629"/>
              <a:gd name="connsiteY6" fmla="*/ 1098424 h 1384472"/>
              <a:gd name="connsiteX7" fmla="*/ 343222 w 457629"/>
              <a:gd name="connsiteY7" fmla="*/ 1064098 h 1384472"/>
              <a:gd name="connsiteX8" fmla="*/ 434748 w 457629"/>
              <a:gd name="connsiteY8" fmla="*/ 1384472 h 1384472"/>
              <a:gd name="connsiteX9" fmla="*/ 320341 w 457629"/>
              <a:gd name="connsiteY9" fmla="*/ 1384472 h 1384472"/>
              <a:gd name="connsiteX10" fmla="*/ 263137 w 457629"/>
              <a:gd name="connsiteY10" fmla="*/ 1132750 h 1384472"/>
              <a:gd name="connsiteX11" fmla="*/ 160171 w 457629"/>
              <a:gd name="connsiteY11" fmla="*/ 1178518 h 1384472"/>
              <a:gd name="connsiteX12" fmla="*/ 137289 w 457629"/>
              <a:gd name="connsiteY12" fmla="*/ 1052656 h 1384472"/>
              <a:gd name="connsiteX13" fmla="*/ 228815 w 457629"/>
              <a:gd name="connsiteY13" fmla="*/ 1006889 h 1384472"/>
              <a:gd name="connsiteX0" fmla="*/ 245580 w 457629"/>
              <a:gd name="connsiteY0" fmla="*/ 1048802 h 1384472"/>
              <a:gd name="connsiteX1" fmla="*/ 0 w 457629"/>
              <a:gd name="connsiteY1" fmla="*/ 251722 h 1384472"/>
              <a:gd name="connsiteX2" fmla="*/ 34323 w 457629"/>
              <a:gd name="connsiteY2" fmla="*/ 0 h 1384472"/>
              <a:gd name="connsiteX3" fmla="*/ 194493 w 457629"/>
              <a:gd name="connsiteY3" fmla="*/ 217396 h 1384472"/>
              <a:gd name="connsiteX4" fmla="*/ 308900 w 457629"/>
              <a:gd name="connsiteY4" fmla="*/ 1029773 h 1384472"/>
              <a:gd name="connsiteX5" fmla="*/ 434748 w 457629"/>
              <a:gd name="connsiteY5" fmla="*/ 926795 h 1384472"/>
              <a:gd name="connsiteX6" fmla="*/ 457629 w 457629"/>
              <a:gd name="connsiteY6" fmla="*/ 1098424 h 1384472"/>
              <a:gd name="connsiteX7" fmla="*/ 343222 w 457629"/>
              <a:gd name="connsiteY7" fmla="*/ 1064098 h 1384472"/>
              <a:gd name="connsiteX8" fmla="*/ 434748 w 457629"/>
              <a:gd name="connsiteY8" fmla="*/ 1384472 h 1384472"/>
              <a:gd name="connsiteX9" fmla="*/ 320341 w 457629"/>
              <a:gd name="connsiteY9" fmla="*/ 1384472 h 1384472"/>
              <a:gd name="connsiteX10" fmla="*/ 263137 w 457629"/>
              <a:gd name="connsiteY10" fmla="*/ 1132750 h 1384472"/>
              <a:gd name="connsiteX11" fmla="*/ 160171 w 457629"/>
              <a:gd name="connsiteY11" fmla="*/ 1178518 h 1384472"/>
              <a:gd name="connsiteX12" fmla="*/ 137289 w 457629"/>
              <a:gd name="connsiteY12" fmla="*/ 1052656 h 1384472"/>
              <a:gd name="connsiteX13" fmla="*/ 245580 w 457629"/>
              <a:gd name="connsiteY13" fmla="*/ 1048802 h 1384472"/>
              <a:gd name="connsiteX0" fmla="*/ 245580 w 457629"/>
              <a:gd name="connsiteY0" fmla="*/ 1048802 h 1384472"/>
              <a:gd name="connsiteX1" fmla="*/ 0 w 457629"/>
              <a:gd name="connsiteY1" fmla="*/ 251722 h 1384472"/>
              <a:gd name="connsiteX2" fmla="*/ 34323 w 457629"/>
              <a:gd name="connsiteY2" fmla="*/ 0 h 1384472"/>
              <a:gd name="connsiteX3" fmla="*/ 194493 w 457629"/>
              <a:gd name="connsiteY3" fmla="*/ 217396 h 1384472"/>
              <a:gd name="connsiteX4" fmla="*/ 308900 w 457629"/>
              <a:gd name="connsiteY4" fmla="*/ 1029773 h 1384472"/>
              <a:gd name="connsiteX5" fmla="*/ 434748 w 457629"/>
              <a:gd name="connsiteY5" fmla="*/ 926795 h 1384472"/>
              <a:gd name="connsiteX6" fmla="*/ 457629 w 457629"/>
              <a:gd name="connsiteY6" fmla="*/ 1098424 h 1384472"/>
              <a:gd name="connsiteX7" fmla="*/ 343222 w 457629"/>
              <a:gd name="connsiteY7" fmla="*/ 1064098 h 1384472"/>
              <a:gd name="connsiteX8" fmla="*/ 434748 w 457629"/>
              <a:gd name="connsiteY8" fmla="*/ 1384472 h 1384472"/>
              <a:gd name="connsiteX9" fmla="*/ 320341 w 457629"/>
              <a:gd name="connsiteY9" fmla="*/ 1384472 h 1384472"/>
              <a:gd name="connsiteX10" fmla="*/ 271520 w 457629"/>
              <a:gd name="connsiteY10" fmla="*/ 1086646 h 1384472"/>
              <a:gd name="connsiteX11" fmla="*/ 160171 w 457629"/>
              <a:gd name="connsiteY11" fmla="*/ 1178518 h 1384472"/>
              <a:gd name="connsiteX12" fmla="*/ 137289 w 457629"/>
              <a:gd name="connsiteY12" fmla="*/ 1052656 h 1384472"/>
              <a:gd name="connsiteX13" fmla="*/ 245580 w 457629"/>
              <a:gd name="connsiteY13" fmla="*/ 1048802 h 1384472"/>
              <a:gd name="connsiteX0" fmla="*/ 245580 w 457629"/>
              <a:gd name="connsiteY0" fmla="*/ 1048802 h 1384472"/>
              <a:gd name="connsiteX1" fmla="*/ 0 w 457629"/>
              <a:gd name="connsiteY1" fmla="*/ 251722 h 1384472"/>
              <a:gd name="connsiteX2" fmla="*/ 34323 w 457629"/>
              <a:gd name="connsiteY2" fmla="*/ 0 h 1384472"/>
              <a:gd name="connsiteX3" fmla="*/ 194493 w 457629"/>
              <a:gd name="connsiteY3" fmla="*/ 217396 h 1384472"/>
              <a:gd name="connsiteX4" fmla="*/ 308900 w 457629"/>
              <a:gd name="connsiteY4" fmla="*/ 1029773 h 1384472"/>
              <a:gd name="connsiteX5" fmla="*/ 434748 w 457629"/>
              <a:gd name="connsiteY5" fmla="*/ 926795 h 1384472"/>
              <a:gd name="connsiteX6" fmla="*/ 457629 w 457629"/>
              <a:gd name="connsiteY6" fmla="*/ 1098424 h 1384472"/>
              <a:gd name="connsiteX7" fmla="*/ 343222 w 457629"/>
              <a:gd name="connsiteY7" fmla="*/ 1064098 h 1384472"/>
              <a:gd name="connsiteX8" fmla="*/ 434748 w 457629"/>
              <a:gd name="connsiteY8" fmla="*/ 1384472 h 1384472"/>
              <a:gd name="connsiteX9" fmla="*/ 320341 w 457629"/>
              <a:gd name="connsiteY9" fmla="*/ 1384472 h 1384472"/>
              <a:gd name="connsiteX10" fmla="*/ 254755 w 457629"/>
              <a:gd name="connsiteY10" fmla="*/ 1103411 h 1384472"/>
              <a:gd name="connsiteX11" fmla="*/ 160171 w 457629"/>
              <a:gd name="connsiteY11" fmla="*/ 1178518 h 1384472"/>
              <a:gd name="connsiteX12" fmla="*/ 137289 w 457629"/>
              <a:gd name="connsiteY12" fmla="*/ 1052656 h 1384472"/>
              <a:gd name="connsiteX13" fmla="*/ 245580 w 457629"/>
              <a:gd name="connsiteY13" fmla="*/ 1048802 h 1384472"/>
              <a:gd name="connsiteX0" fmla="*/ 245580 w 457629"/>
              <a:gd name="connsiteY0" fmla="*/ 1048802 h 1384472"/>
              <a:gd name="connsiteX1" fmla="*/ 0 w 457629"/>
              <a:gd name="connsiteY1" fmla="*/ 251722 h 1384472"/>
              <a:gd name="connsiteX2" fmla="*/ 34323 w 457629"/>
              <a:gd name="connsiteY2" fmla="*/ 0 h 1384472"/>
              <a:gd name="connsiteX3" fmla="*/ 194493 w 457629"/>
              <a:gd name="connsiteY3" fmla="*/ 217396 h 1384472"/>
              <a:gd name="connsiteX4" fmla="*/ 308900 w 457629"/>
              <a:gd name="connsiteY4" fmla="*/ 1029773 h 1384472"/>
              <a:gd name="connsiteX5" fmla="*/ 434748 w 457629"/>
              <a:gd name="connsiteY5" fmla="*/ 926795 h 1384472"/>
              <a:gd name="connsiteX6" fmla="*/ 457629 w 457629"/>
              <a:gd name="connsiteY6" fmla="*/ 1098424 h 1384472"/>
              <a:gd name="connsiteX7" fmla="*/ 343222 w 457629"/>
              <a:gd name="connsiteY7" fmla="*/ 1064098 h 1384472"/>
              <a:gd name="connsiteX8" fmla="*/ 434748 w 457629"/>
              <a:gd name="connsiteY8" fmla="*/ 1384472 h 1384472"/>
              <a:gd name="connsiteX9" fmla="*/ 320341 w 457629"/>
              <a:gd name="connsiteY9" fmla="*/ 1384472 h 1384472"/>
              <a:gd name="connsiteX10" fmla="*/ 254755 w 457629"/>
              <a:gd name="connsiteY10" fmla="*/ 1103411 h 1384472"/>
              <a:gd name="connsiteX11" fmla="*/ 160171 w 457629"/>
              <a:gd name="connsiteY11" fmla="*/ 1178518 h 1384472"/>
              <a:gd name="connsiteX12" fmla="*/ 95375 w 457629"/>
              <a:gd name="connsiteY12" fmla="*/ 1052656 h 1384472"/>
              <a:gd name="connsiteX13" fmla="*/ 245580 w 457629"/>
              <a:gd name="connsiteY13" fmla="*/ 1048802 h 1384472"/>
              <a:gd name="connsiteX0" fmla="*/ 245580 w 457629"/>
              <a:gd name="connsiteY0" fmla="*/ 1048802 h 1409619"/>
              <a:gd name="connsiteX1" fmla="*/ 0 w 457629"/>
              <a:gd name="connsiteY1" fmla="*/ 251722 h 1409619"/>
              <a:gd name="connsiteX2" fmla="*/ 34323 w 457629"/>
              <a:gd name="connsiteY2" fmla="*/ 0 h 1409619"/>
              <a:gd name="connsiteX3" fmla="*/ 194493 w 457629"/>
              <a:gd name="connsiteY3" fmla="*/ 217396 h 1409619"/>
              <a:gd name="connsiteX4" fmla="*/ 308900 w 457629"/>
              <a:gd name="connsiteY4" fmla="*/ 1029773 h 1409619"/>
              <a:gd name="connsiteX5" fmla="*/ 434748 w 457629"/>
              <a:gd name="connsiteY5" fmla="*/ 926795 h 1409619"/>
              <a:gd name="connsiteX6" fmla="*/ 457629 w 457629"/>
              <a:gd name="connsiteY6" fmla="*/ 1098424 h 1409619"/>
              <a:gd name="connsiteX7" fmla="*/ 343222 w 457629"/>
              <a:gd name="connsiteY7" fmla="*/ 1064098 h 1409619"/>
              <a:gd name="connsiteX8" fmla="*/ 434748 w 457629"/>
              <a:gd name="connsiteY8" fmla="*/ 1384472 h 1409619"/>
              <a:gd name="connsiteX9" fmla="*/ 345490 w 457629"/>
              <a:gd name="connsiteY9" fmla="*/ 1409619 h 1409619"/>
              <a:gd name="connsiteX10" fmla="*/ 254755 w 457629"/>
              <a:gd name="connsiteY10" fmla="*/ 1103411 h 1409619"/>
              <a:gd name="connsiteX11" fmla="*/ 160171 w 457629"/>
              <a:gd name="connsiteY11" fmla="*/ 1178518 h 1409619"/>
              <a:gd name="connsiteX12" fmla="*/ 95375 w 457629"/>
              <a:gd name="connsiteY12" fmla="*/ 1052656 h 1409619"/>
              <a:gd name="connsiteX13" fmla="*/ 245580 w 457629"/>
              <a:gd name="connsiteY13" fmla="*/ 1048802 h 1409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57629" h="1409619">
                <a:moveTo>
                  <a:pt x="245580" y="1048802"/>
                </a:moveTo>
                <a:lnTo>
                  <a:pt x="0" y="251722"/>
                </a:lnTo>
                <a:lnTo>
                  <a:pt x="34323" y="0"/>
                </a:lnTo>
                <a:lnTo>
                  <a:pt x="194493" y="217396"/>
                </a:lnTo>
                <a:lnTo>
                  <a:pt x="308900" y="1029773"/>
                </a:lnTo>
                <a:lnTo>
                  <a:pt x="434748" y="926795"/>
                </a:lnTo>
                <a:lnTo>
                  <a:pt x="457629" y="1098424"/>
                </a:lnTo>
                <a:lnTo>
                  <a:pt x="343222" y="1064098"/>
                </a:lnTo>
                <a:lnTo>
                  <a:pt x="434748" y="1384472"/>
                </a:lnTo>
                <a:lnTo>
                  <a:pt x="345490" y="1409619"/>
                </a:lnTo>
                <a:lnTo>
                  <a:pt x="254755" y="1103411"/>
                </a:lnTo>
                <a:lnTo>
                  <a:pt x="160171" y="1178518"/>
                </a:lnTo>
                <a:lnTo>
                  <a:pt x="95375" y="1052656"/>
                </a:lnTo>
                <a:lnTo>
                  <a:pt x="245580" y="1048802"/>
                </a:lnTo>
                <a:close/>
              </a:path>
            </a:pathLst>
          </a:custGeom>
          <a:noFill/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 rot="20530880">
            <a:off x="5219999" y="2482246"/>
            <a:ext cx="341177" cy="1342229"/>
          </a:xfrm>
          <a:custGeom>
            <a:avLst/>
            <a:gdLst>
              <a:gd name="connsiteX0" fmla="*/ 199901 w 505632"/>
              <a:gd name="connsiteY0" fmla="*/ 1399232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88142 w 505632"/>
              <a:gd name="connsiteY11" fmla="*/ 1340440 h 1940111"/>
              <a:gd name="connsiteX0" fmla="*/ 199901 w 505632"/>
              <a:gd name="connsiteY0" fmla="*/ 1399232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88142 w 505632"/>
              <a:gd name="connsiteY11" fmla="*/ 1340440 h 1940111"/>
              <a:gd name="connsiteX12" fmla="*/ 199901 w 505632"/>
              <a:gd name="connsiteY12" fmla="*/ 1399232 h 1940111"/>
              <a:gd name="connsiteX0" fmla="*/ 199901 w 505632"/>
              <a:gd name="connsiteY0" fmla="*/ 1399232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42281 w 505632"/>
              <a:gd name="connsiteY11" fmla="*/ 1375718 h 1940111"/>
              <a:gd name="connsiteX12" fmla="*/ 199901 w 505632"/>
              <a:gd name="connsiteY12" fmla="*/ 1399232 h 1940111"/>
              <a:gd name="connsiteX0" fmla="*/ 199901 w 505632"/>
              <a:gd name="connsiteY0" fmla="*/ 1399232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9901 w 505632"/>
              <a:gd name="connsiteY11" fmla="*/ 1399232 h 1940111"/>
              <a:gd name="connsiteX0" fmla="*/ 196373 w 505632"/>
              <a:gd name="connsiteY0" fmla="*/ 1339260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432729 w 505632"/>
              <a:gd name="connsiteY6" fmla="*/ 1935408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432729 w 505632"/>
              <a:gd name="connsiteY6" fmla="*/ 1935408 h 1940111"/>
              <a:gd name="connsiteX7" fmla="*/ 330659 w 505632"/>
              <a:gd name="connsiteY7" fmla="*/ 1939293 h 1940111"/>
              <a:gd name="connsiteX8" fmla="*/ 199901 w 505632"/>
              <a:gd name="connsiteY8" fmla="*/ 1940111 h 1940111"/>
              <a:gd name="connsiteX9" fmla="*/ 199901 w 505632"/>
              <a:gd name="connsiteY9" fmla="*/ 1575605 h 1940111"/>
              <a:gd name="connsiteX10" fmla="*/ 199901 w 505632"/>
              <a:gd name="connsiteY10" fmla="*/ 1575605 h 1940111"/>
              <a:gd name="connsiteX11" fmla="*/ 0 w 505632"/>
              <a:gd name="connsiteY11" fmla="*/ 1505056 h 1940111"/>
              <a:gd name="connsiteX12" fmla="*/ 196373 w 505632"/>
              <a:gd name="connsiteY12" fmla="*/ 1339260 h 1940111"/>
              <a:gd name="connsiteX0" fmla="*/ 196373 w 505632"/>
              <a:gd name="connsiteY0" fmla="*/ 1339260 h 1987444"/>
              <a:gd name="connsiteX1" fmla="*/ 277511 w 505632"/>
              <a:gd name="connsiteY1" fmla="*/ 151679 h 1987444"/>
              <a:gd name="connsiteX2" fmla="*/ 388043 w 505632"/>
              <a:gd name="connsiteY2" fmla="*/ 0 h 1987444"/>
              <a:gd name="connsiteX3" fmla="*/ 317489 w 505632"/>
              <a:gd name="connsiteY3" fmla="*/ 1328682 h 1987444"/>
              <a:gd name="connsiteX4" fmla="*/ 505632 w 505632"/>
              <a:gd name="connsiteY4" fmla="*/ 1387473 h 1987444"/>
              <a:gd name="connsiteX5" fmla="*/ 317489 w 505632"/>
              <a:gd name="connsiteY5" fmla="*/ 1505056 h 1987444"/>
              <a:gd name="connsiteX6" fmla="*/ 432729 w 505632"/>
              <a:gd name="connsiteY6" fmla="*/ 1935408 h 1987444"/>
              <a:gd name="connsiteX7" fmla="*/ 199901 w 505632"/>
              <a:gd name="connsiteY7" fmla="*/ 1940111 h 1987444"/>
              <a:gd name="connsiteX8" fmla="*/ 199901 w 505632"/>
              <a:gd name="connsiteY8" fmla="*/ 1575605 h 1987444"/>
              <a:gd name="connsiteX9" fmla="*/ 199901 w 505632"/>
              <a:gd name="connsiteY9" fmla="*/ 1575605 h 1987444"/>
              <a:gd name="connsiteX10" fmla="*/ 0 w 505632"/>
              <a:gd name="connsiteY10" fmla="*/ 1505056 h 1987444"/>
              <a:gd name="connsiteX11" fmla="*/ 196373 w 505632"/>
              <a:gd name="connsiteY11" fmla="*/ 1339260 h 1987444"/>
              <a:gd name="connsiteX0" fmla="*/ 196373 w 505632"/>
              <a:gd name="connsiteY0" fmla="*/ 1339260 h 1989212"/>
              <a:gd name="connsiteX1" fmla="*/ 277511 w 505632"/>
              <a:gd name="connsiteY1" fmla="*/ 151679 h 1989212"/>
              <a:gd name="connsiteX2" fmla="*/ 388043 w 505632"/>
              <a:gd name="connsiteY2" fmla="*/ 0 h 1989212"/>
              <a:gd name="connsiteX3" fmla="*/ 317489 w 505632"/>
              <a:gd name="connsiteY3" fmla="*/ 1328682 h 1989212"/>
              <a:gd name="connsiteX4" fmla="*/ 505632 w 505632"/>
              <a:gd name="connsiteY4" fmla="*/ 1387473 h 1989212"/>
              <a:gd name="connsiteX5" fmla="*/ 317489 w 505632"/>
              <a:gd name="connsiteY5" fmla="*/ 1505056 h 1989212"/>
              <a:gd name="connsiteX6" fmla="*/ 432729 w 505632"/>
              <a:gd name="connsiteY6" fmla="*/ 1935408 h 1989212"/>
              <a:gd name="connsiteX7" fmla="*/ 298679 w 505632"/>
              <a:gd name="connsiteY7" fmla="*/ 1943639 h 1989212"/>
              <a:gd name="connsiteX8" fmla="*/ 199901 w 505632"/>
              <a:gd name="connsiteY8" fmla="*/ 1575605 h 1989212"/>
              <a:gd name="connsiteX9" fmla="*/ 199901 w 505632"/>
              <a:gd name="connsiteY9" fmla="*/ 1575605 h 1989212"/>
              <a:gd name="connsiteX10" fmla="*/ 0 w 505632"/>
              <a:gd name="connsiteY10" fmla="*/ 1505056 h 1989212"/>
              <a:gd name="connsiteX11" fmla="*/ 196373 w 505632"/>
              <a:gd name="connsiteY11" fmla="*/ 1339260 h 1989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5632" h="1989212">
                <a:moveTo>
                  <a:pt x="196373" y="1339260"/>
                </a:moveTo>
                <a:cubicBezTo>
                  <a:pt x="117586" y="919881"/>
                  <a:pt x="204604" y="532253"/>
                  <a:pt x="277511" y="151679"/>
                </a:cubicBezTo>
                <a:lnTo>
                  <a:pt x="388043" y="0"/>
                </a:lnTo>
                <a:cubicBezTo>
                  <a:pt x="329248" y="435839"/>
                  <a:pt x="256341" y="857566"/>
                  <a:pt x="317489" y="1328682"/>
                </a:cubicBezTo>
                <a:lnTo>
                  <a:pt x="505632" y="1387473"/>
                </a:lnTo>
                <a:lnTo>
                  <a:pt x="317489" y="1505056"/>
                </a:lnTo>
                <a:lnTo>
                  <a:pt x="432729" y="1935408"/>
                </a:lnTo>
                <a:cubicBezTo>
                  <a:pt x="413131" y="2007917"/>
                  <a:pt x="337484" y="2003606"/>
                  <a:pt x="298679" y="1943639"/>
                </a:cubicBezTo>
                <a:lnTo>
                  <a:pt x="199901" y="1575605"/>
                </a:lnTo>
                <a:lnTo>
                  <a:pt x="199901" y="1575605"/>
                </a:lnTo>
                <a:lnTo>
                  <a:pt x="0" y="1505056"/>
                </a:lnTo>
                <a:lnTo>
                  <a:pt x="196373" y="1339260"/>
                </a:lnTo>
                <a:close/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>
            <a:grpSpLocks noChangeAspect="1"/>
          </p:cNvGrpSpPr>
          <p:nvPr/>
        </p:nvGrpSpPr>
        <p:grpSpPr>
          <a:xfrm>
            <a:off x="8018706" y="5438317"/>
            <a:ext cx="874553" cy="1170541"/>
            <a:chOff x="5381882" y="2873060"/>
            <a:chExt cx="1361186" cy="1821873"/>
          </a:xfrm>
        </p:grpSpPr>
        <p:sp>
          <p:nvSpPr>
            <p:cNvPr id="21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Parallelogram 26"/>
          <p:cNvSpPr/>
          <p:nvPr/>
        </p:nvSpPr>
        <p:spPr>
          <a:xfrm flipH="1" flipV="1">
            <a:off x="7447838" y="6328531"/>
            <a:ext cx="1010863" cy="152400"/>
          </a:xfrm>
          <a:prstGeom prst="parallelogram">
            <a:avLst>
              <a:gd name="adj" fmla="val 181056"/>
            </a:avLst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arallelogram 27"/>
          <p:cNvSpPr/>
          <p:nvPr/>
        </p:nvSpPr>
        <p:spPr>
          <a:xfrm flipH="1">
            <a:off x="7288575" y="5819971"/>
            <a:ext cx="1122560" cy="708750"/>
          </a:xfrm>
          <a:prstGeom prst="parallelogram">
            <a:avLst/>
          </a:prstGeom>
          <a:gradFill flip="none" rotWithShape="1">
            <a:gsLst>
              <a:gs pos="0">
                <a:srgbClr val="CAC9FF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arallelogram 28"/>
          <p:cNvSpPr/>
          <p:nvPr/>
        </p:nvSpPr>
        <p:spPr>
          <a:xfrm flipH="1">
            <a:off x="7343005" y="6069756"/>
            <a:ext cx="825175" cy="411175"/>
          </a:xfrm>
          <a:prstGeom prst="parallelogram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600200" y="3844483"/>
            <a:ext cx="2725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kurgan\Date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944562" y="3844483"/>
            <a:ext cx="2725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Anime Ace 2.0 BB"/>
                <a:cs typeface="Anime Ace 2.0 BB"/>
              </a:rPr>
              <a:t>macleod</a:t>
            </a:r>
            <a:r>
              <a:rPr lang="en-US" dirty="0">
                <a:solidFill>
                  <a:schemeClr val="bg1"/>
                </a:solidFill>
                <a:latin typeface="Anime Ace 2.0 BB"/>
                <a:cs typeface="Anime Ace 2.0 BB"/>
              </a:rPr>
              <a:t>\Date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67788" y="1251063"/>
            <a:ext cx="2049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Can we still play swords?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26747" y="3135033"/>
            <a:ext cx="1945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I’ll be “compiling”!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036046" y="2886567"/>
            <a:ext cx="14773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I’ll be “vagrant upping”!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grpSp>
        <p:nvGrpSpPr>
          <p:cNvPr id="40" name="Group 39"/>
          <p:cNvGrpSpPr/>
          <p:nvPr/>
        </p:nvGrpSpPr>
        <p:grpSpPr>
          <a:xfrm rot="20261768">
            <a:off x="8268227" y="5834764"/>
            <a:ext cx="110687" cy="41716"/>
            <a:chOff x="4399839" y="4307371"/>
            <a:chExt cx="110687" cy="41716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4399839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399839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 rot="985139">
            <a:off x="8462341" y="5834764"/>
            <a:ext cx="110687" cy="41716"/>
            <a:chOff x="4593953" y="4307371"/>
            <a:chExt cx="110687" cy="41716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4593953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593953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/>
          <p:cNvCxnSpPr/>
          <p:nvPr/>
        </p:nvCxnSpPr>
        <p:spPr>
          <a:xfrm flipV="1">
            <a:off x="3365516" y="1774283"/>
            <a:ext cx="798908" cy="77116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 flipV="1">
            <a:off x="4944563" y="1774284"/>
            <a:ext cx="813795" cy="771159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2059332" y="3135033"/>
            <a:ext cx="517021" cy="7545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798639" y="3127484"/>
            <a:ext cx="360404" cy="7955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62205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8018706" y="5438317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Parallelogram 5"/>
          <p:cNvSpPr/>
          <p:nvPr/>
        </p:nvSpPr>
        <p:spPr>
          <a:xfrm flipH="1" flipV="1">
            <a:off x="7447838" y="6328531"/>
            <a:ext cx="1010863" cy="152400"/>
          </a:xfrm>
          <a:prstGeom prst="parallelogram">
            <a:avLst>
              <a:gd name="adj" fmla="val 181056"/>
            </a:avLst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/>
          <p:cNvSpPr/>
          <p:nvPr/>
        </p:nvSpPr>
        <p:spPr>
          <a:xfrm flipH="1">
            <a:off x="7288575" y="5819971"/>
            <a:ext cx="1122560" cy="708750"/>
          </a:xfrm>
          <a:prstGeom prst="parallelogram">
            <a:avLst/>
          </a:prstGeom>
          <a:gradFill flip="none" rotWithShape="1">
            <a:gsLst>
              <a:gs pos="0">
                <a:srgbClr val="CAC9FF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arallelogram 7"/>
          <p:cNvSpPr/>
          <p:nvPr/>
        </p:nvSpPr>
        <p:spPr>
          <a:xfrm flipH="1">
            <a:off x="7343005" y="6069756"/>
            <a:ext cx="825175" cy="411175"/>
          </a:xfrm>
          <a:prstGeom prst="parallelogram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Callout 8"/>
          <p:cNvSpPr/>
          <p:nvPr/>
        </p:nvSpPr>
        <p:spPr>
          <a:xfrm>
            <a:off x="3855525" y="4759837"/>
            <a:ext cx="3046904" cy="1568693"/>
          </a:xfrm>
          <a:prstGeom prst="wedgeEllipseCallout">
            <a:avLst>
              <a:gd name="adj1" fmla="val 76336"/>
              <a:gd name="adj2" fmla="val 6075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But what do I do about this?</a:t>
            </a:r>
            <a:endParaRPr lang="en-US" sz="20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8362177" y="5779645"/>
            <a:ext cx="180259" cy="93570"/>
            <a:chOff x="7733858" y="5684300"/>
            <a:chExt cx="180259" cy="93570"/>
          </a:xfrm>
        </p:grpSpPr>
        <p:sp>
          <p:nvSpPr>
            <p:cNvPr id="11" name="Oval 10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96610" y="2808812"/>
            <a:ext cx="8496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urier New"/>
                <a:cs typeface="Courier New"/>
              </a:rPr>
              <a:t>$</a:t>
            </a:r>
            <a:r>
              <a:rPr lang="en-US" sz="2000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myDate</a:t>
            </a:r>
            <a:r>
              <a:rPr lang="en-US" sz="2000" b="1" dirty="0" smtClean="0">
                <a:solidFill>
                  <a:schemeClr val="bg1"/>
                </a:solidFill>
                <a:latin typeface="Courier New"/>
                <a:cs typeface="Courier New"/>
              </a:rPr>
              <a:t> = new \Really\Long\</a:t>
            </a:r>
            <a:r>
              <a:rPr lang="en-US" sz="2000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Namespaced</a:t>
            </a:r>
            <a:r>
              <a:rPr lang="en-US" sz="2000" b="1" dirty="0" smtClean="0">
                <a:solidFill>
                  <a:schemeClr val="bg1"/>
                </a:solidFill>
                <a:latin typeface="Courier New"/>
                <a:cs typeface="Courier New"/>
              </a:rPr>
              <a:t>\Class\Name();</a:t>
            </a:r>
            <a:endParaRPr lang="en-US" sz="20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7422496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8018706" y="5438317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Parallelogram 5"/>
          <p:cNvSpPr/>
          <p:nvPr/>
        </p:nvSpPr>
        <p:spPr>
          <a:xfrm flipH="1" flipV="1">
            <a:off x="7447838" y="6328531"/>
            <a:ext cx="1010863" cy="152400"/>
          </a:xfrm>
          <a:prstGeom prst="parallelogram">
            <a:avLst>
              <a:gd name="adj" fmla="val 181056"/>
            </a:avLst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/>
          <p:cNvSpPr/>
          <p:nvPr/>
        </p:nvSpPr>
        <p:spPr>
          <a:xfrm flipH="1">
            <a:off x="7288575" y="5819971"/>
            <a:ext cx="1122560" cy="708750"/>
          </a:xfrm>
          <a:prstGeom prst="parallelogram">
            <a:avLst/>
          </a:prstGeom>
          <a:gradFill flip="none" rotWithShape="1">
            <a:gsLst>
              <a:gs pos="0">
                <a:srgbClr val="CAC9FF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arallelogram 7"/>
          <p:cNvSpPr/>
          <p:nvPr/>
        </p:nvSpPr>
        <p:spPr>
          <a:xfrm flipH="1">
            <a:off x="7343005" y="6069756"/>
            <a:ext cx="825175" cy="411175"/>
          </a:xfrm>
          <a:prstGeom prst="parallelogram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Callout 8"/>
          <p:cNvSpPr/>
          <p:nvPr/>
        </p:nvSpPr>
        <p:spPr>
          <a:xfrm>
            <a:off x="3365516" y="4759837"/>
            <a:ext cx="3536913" cy="1568693"/>
          </a:xfrm>
          <a:prstGeom prst="wedgeEllipseCallout">
            <a:avLst>
              <a:gd name="adj1" fmla="val 76336"/>
              <a:gd name="adj2" fmla="val 6075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What I want to import both of these?</a:t>
            </a:r>
            <a:endParaRPr lang="en-US" sz="20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8362177" y="5779645"/>
            <a:ext cx="180259" cy="93570"/>
            <a:chOff x="7733858" y="5684300"/>
            <a:chExt cx="180259" cy="93570"/>
          </a:xfrm>
        </p:grpSpPr>
        <p:sp>
          <p:nvSpPr>
            <p:cNvPr id="11" name="Oval 10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 flipH="1">
            <a:off x="2472318" y="2710081"/>
            <a:ext cx="893198" cy="1013780"/>
            <a:chOff x="7433017" y="5495527"/>
            <a:chExt cx="893198" cy="1013780"/>
          </a:xfrm>
        </p:grpSpPr>
        <p:sp>
          <p:nvSpPr>
            <p:cNvPr id="16" name="Oval 15"/>
            <p:cNvSpPr/>
            <p:nvPr/>
          </p:nvSpPr>
          <p:spPr>
            <a:xfrm>
              <a:off x="7621670" y="549552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 flipV="1">
              <a:off x="7448117" y="5681028"/>
              <a:ext cx="173555" cy="62977"/>
            </a:xfrm>
            <a:prstGeom prst="straightConnector1">
              <a:avLst/>
            </a:prstGeom>
            <a:ln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17"/>
            <p:cNvSpPr/>
            <p:nvPr/>
          </p:nvSpPr>
          <p:spPr>
            <a:xfrm>
              <a:off x="8063244" y="5644457"/>
              <a:ext cx="106759" cy="222705"/>
            </a:xfrm>
            <a:custGeom>
              <a:avLst/>
              <a:gdLst>
                <a:gd name="connsiteX0" fmla="*/ 86419 w 86419"/>
                <a:gd name="connsiteY0" fmla="*/ 0 h 217923"/>
                <a:gd name="connsiteX1" fmla="*/ 0 w 86419"/>
                <a:gd name="connsiteY1" fmla="*/ 101447 h 217923"/>
                <a:gd name="connsiteX2" fmla="*/ 78905 w 86419"/>
                <a:gd name="connsiteY2" fmla="*/ 217923 h 217923"/>
                <a:gd name="connsiteX3" fmla="*/ 86419 w 86419"/>
                <a:gd name="connsiteY3" fmla="*/ 0 h 217923"/>
                <a:gd name="connsiteX0" fmla="*/ 86419 w 127380"/>
                <a:gd name="connsiteY0" fmla="*/ 0 h 217923"/>
                <a:gd name="connsiteX1" fmla="*/ 0 w 127380"/>
                <a:gd name="connsiteY1" fmla="*/ 101447 h 217923"/>
                <a:gd name="connsiteX2" fmla="*/ 78905 w 127380"/>
                <a:gd name="connsiteY2" fmla="*/ 217923 h 217923"/>
                <a:gd name="connsiteX3" fmla="*/ 86419 w 127380"/>
                <a:gd name="connsiteY3" fmla="*/ 0 h 217923"/>
                <a:gd name="connsiteX0" fmla="*/ 86419 w 148044"/>
                <a:gd name="connsiteY0" fmla="*/ 0 h 217923"/>
                <a:gd name="connsiteX1" fmla="*/ 0 w 148044"/>
                <a:gd name="connsiteY1" fmla="*/ 101447 h 217923"/>
                <a:gd name="connsiteX2" fmla="*/ 78905 w 148044"/>
                <a:gd name="connsiteY2" fmla="*/ 217923 h 217923"/>
                <a:gd name="connsiteX3" fmla="*/ 86419 w 148044"/>
                <a:gd name="connsiteY3" fmla="*/ 0 h 217923"/>
                <a:gd name="connsiteX0" fmla="*/ 86436 w 148061"/>
                <a:gd name="connsiteY0" fmla="*/ 2857 h 222739"/>
                <a:gd name="connsiteX1" fmla="*/ 17 w 148061"/>
                <a:gd name="connsiteY1" fmla="*/ 104304 h 222739"/>
                <a:gd name="connsiteX2" fmla="*/ 78922 w 148061"/>
                <a:gd name="connsiteY2" fmla="*/ 220780 h 222739"/>
                <a:gd name="connsiteX3" fmla="*/ 86436 w 148061"/>
                <a:gd name="connsiteY3" fmla="*/ 2857 h 222739"/>
                <a:gd name="connsiteX0" fmla="*/ 41386 w 103011"/>
                <a:gd name="connsiteY0" fmla="*/ 2333 h 222715"/>
                <a:gd name="connsiteX1" fmla="*/ 55 w 103011"/>
                <a:gd name="connsiteY1" fmla="*/ 126324 h 222715"/>
                <a:gd name="connsiteX2" fmla="*/ 33872 w 103011"/>
                <a:gd name="connsiteY2" fmla="*/ 220256 h 222715"/>
                <a:gd name="connsiteX3" fmla="*/ 41386 w 103011"/>
                <a:gd name="connsiteY3" fmla="*/ 2333 h 222715"/>
                <a:gd name="connsiteX0" fmla="*/ 45134 w 106759"/>
                <a:gd name="connsiteY0" fmla="*/ 2754 h 222705"/>
                <a:gd name="connsiteX1" fmla="*/ 46 w 106759"/>
                <a:gd name="connsiteY1" fmla="*/ 107958 h 222705"/>
                <a:gd name="connsiteX2" fmla="*/ 37620 w 106759"/>
                <a:gd name="connsiteY2" fmla="*/ 220677 h 222705"/>
                <a:gd name="connsiteX3" fmla="*/ 45134 w 106759"/>
                <a:gd name="connsiteY3" fmla="*/ 2754 h 222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759" h="222705">
                  <a:moveTo>
                    <a:pt x="45134" y="2754"/>
                  </a:moveTo>
                  <a:cubicBezTo>
                    <a:pt x="31983" y="-16659"/>
                    <a:pt x="1298" y="71638"/>
                    <a:pt x="46" y="107958"/>
                  </a:cubicBezTo>
                  <a:cubicBezTo>
                    <a:pt x="-1206" y="144278"/>
                    <a:pt x="23217" y="237585"/>
                    <a:pt x="37620" y="220677"/>
                  </a:cubicBezTo>
                  <a:cubicBezTo>
                    <a:pt x="115272" y="125492"/>
                    <a:pt x="140320" y="90425"/>
                    <a:pt x="45134" y="2754"/>
                  </a:cubicBezTo>
                  <a:close/>
                </a:path>
              </a:pathLst>
            </a:custGeom>
            <a:solidFill>
              <a:schemeClr val="tx1"/>
            </a:solidFill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8170003" y="5690570"/>
              <a:ext cx="156212" cy="53435"/>
            </a:xfrm>
            <a:prstGeom prst="straightConnector1">
              <a:avLst/>
            </a:prstGeom>
            <a:ln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Freeform 19"/>
            <p:cNvSpPr/>
            <p:nvPr/>
          </p:nvSpPr>
          <p:spPr>
            <a:xfrm>
              <a:off x="7433017" y="5995932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877695" y="2638743"/>
            <a:ext cx="797947" cy="1085118"/>
            <a:chOff x="4134566" y="2599234"/>
            <a:chExt cx="797947" cy="1085118"/>
          </a:xfrm>
        </p:grpSpPr>
        <p:sp>
          <p:nvSpPr>
            <p:cNvPr id="22" name="Freeform 21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reeform 24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368231" y="3844483"/>
            <a:ext cx="1189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Date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12593" y="3844483"/>
            <a:ext cx="1189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Date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8" name="Freeform 27"/>
          <p:cNvSpPr/>
          <p:nvPr/>
        </p:nvSpPr>
        <p:spPr>
          <a:xfrm rot="2351943">
            <a:off x="3578629" y="2528663"/>
            <a:ext cx="395783" cy="1260643"/>
          </a:xfrm>
          <a:custGeom>
            <a:avLst/>
            <a:gdLst>
              <a:gd name="connsiteX0" fmla="*/ 228815 w 457629"/>
              <a:gd name="connsiteY0" fmla="*/ 1006889 h 1384472"/>
              <a:gd name="connsiteX1" fmla="*/ 0 w 457629"/>
              <a:gd name="connsiteY1" fmla="*/ 251722 h 1384472"/>
              <a:gd name="connsiteX2" fmla="*/ 34323 w 457629"/>
              <a:gd name="connsiteY2" fmla="*/ 0 h 1384472"/>
              <a:gd name="connsiteX3" fmla="*/ 194493 w 457629"/>
              <a:gd name="connsiteY3" fmla="*/ 217396 h 1384472"/>
              <a:gd name="connsiteX4" fmla="*/ 308900 w 457629"/>
              <a:gd name="connsiteY4" fmla="*/ 1029773 h 1384472"/>
              <a:gd name="connsiteX5" fmla="*/ 434748 w 457629"/>
              <a:gd name="connsiteY5" fmla="*/ 926795 h 1384472"/>
              <a:gd name="connsiteX6" fmla="*/ 457629 w 457629"/>
              <a:gd name="connsiteY6" fmla="*/ 1098424 h 1384472"/>
              <a:gd name="connsiteX7" fmla="*/ 343222 w 457629"/>
              <a:gd name="connsiteY7" fmla="*/ 1064098 h 1384472"/>
              <a:gd name="connsiteX8" fmla="*/ 434748 w 457629"/>
              <a:gd name="connsiteY8" fmla="*/ 1384472 h 1384472"/>
              <a:gd name="connsiteX9" fmla="*/ 320341 w 457629"/>
              <a:gd name="connsiteY9" fmla="*/ 1384472 h 1384472"/>
              <a:gd name="connsiteX10" fmla="*/ 263137 w 457629"/>
              <a:gd name="connsiteY10" fmla="*/ 1132750 h 1384472"/>
              <a:gd name="connsiteX11" fmla="*/ 160171 w 457629"/>
              <a:gd name="connsiteY11" fmla="*/ 1178518 h 1384472"/>
              <a:gd name="connsiteX12" fmla="*/ 137289 w 457629"/>
              <a:gd name="connsiteY12" fmla="*/ 1052656 h 1384472"/>
              <a:gd name="connsiteX13" fmla="*/ 228815 w 457629"/>
              <a:gd name="connsiteY13" fmla="*/ 1006889 h 1384472"/>
              <a:gd name="connsiteX0" fmla="*/ 245580 w 457629"/>
              <a:gd name="connsiteY0" fmla="*/ 1048802 h 1384472"/>
              <a:gd name="connsiteX1" fmla="*/ 0 w 457629"/>
              <a:gd name="connsiteY1" fmla="*/ 251722 h 1384472"/>
              <a:gd name="connsiteX2" fmla="*/ 34323 w 457629"/>
              <a:gd name="connsiteY2" fmla="*/ 0 h 1384472"/>
              <a:gd name="connsiteX3" fmla="*/ 194493 w 457629"/>
              <a:gd name="connsiteY3" fmla="*/ 217396 h 1384472"/>
              <a:gd name="connsiteX4" fmla="*/ 308900 w 457629"/>
              <a:gd name="connsiteY4" fmla="*/ 1029773 h 1384472"/>
              <a:gd name="connsiteX5" fmla="*/ 434748 w 457629"/>
              <a:gd name="connsiteY5" fmla="*/ 926795 h 1384472"/>
              <a:gd name="connsiteX6" fmla="*/ 457629 w 457629"/>
              <a:gd name="connsiteY6" fmla="*/ 1098424 h 1384472"/>
              <a:gd name="connsiteX7" fmla="*/ 343222 w 457629"/>
              <a:gd name="connsiteY7" fmla="*/ 1064098 h 1384472"/>
              <a:gd name="connsiteX8" fmla="*/ 434748 w 457629"/>
              <a:gd name="connsiteY8" fmla="*/ 1384472 h 1384472"/>
              <a:gd name="connsiteX9" fmla="*/ 320341 w 457629"/>
              <a:gd name="connsiteY9" fmla="*/ 1384472 h 1384472"/>
              <a:gd name="connsiteX10" fmla="*/ 263137 w 457629"/>
              <a:gd name="connsiteY10" fmla="*/ 1132750 h 1384472"/>
              <a:gd name="connsiteX11" fmla="*/ 160171 w 457629"/>
              <a:gd name="connsiteY11" fmla="*/ 1178518 h 1384472"/>
              <a:gd name="connsiteX12" fmla="*/ 137289 w 457629"/>
              <a:gd name="connsiteY12" fmla="*/ 1052656 h 1384472"/>
              <a:gd name="connsiteX13" fmla="*/ 245580 w 457629"/>
              <a:gd name="connsiteY13" fmla="*/ 1048802 h 1384472"/>
              <a:gd name="connsiteX0" fmla="*/ 245580 w 457629"/>
              <a:gd name="connsiteY0" fmla="*/ 1048802 h 1384472"/>
              <a:gd name="connsiteX1" fmla="*/ 0 w 457629"/>
              <a:gd name="connsiteY1" fmla="*/ 251722 h 1384472"/>
              <a:gd name="connsiteX2" fmla="*/ 34323 w 457629"/>
              <a:gd name="connsiteY2" fmla="*/ 0 h 1384472"/>
              <a:gd name="connsiteX3" fmla="*/ 194493 w 457629"/>
              <a:gd name="connsiteY3" fmla="*/ 217396 h 1384472"/>
              <a:gd name="connsiteX4" fmla="*/ 308900 w 457629"/>
              <a:gd name="connsiteY4" fmla="*/ 1029773 h 1384472"/>
              <a:gd name="connsiteX5" fmla="*/ 434748 w 457629"/>
              <a:gd name="connsiteY5" fmla="*/ 926795 h 1384472"/>
              <a:gd name="connsiteX6" fmla="*/ 457629 w 457629"/>
              <a:gd name="connsiteY6" fmla="*/ 1098424 h 1384472"/>
              <a:gd name="connsiteX7" fmla="*/ 343222 w 457629"/>
              <a:gd name="connsiteY7" fmla="*/ 1064098 h 1384472"/>
              <a:gd name="connsiteX8" fmla="*/ 434748 w 457629"/>
              <a:gd name="connsiteY8" fmla="*/ 1384472 h 1384472"/>
              <a:gd name="connsiteX9" fmla="*/ 320341 w 457629"/>
              <a:gd name="connsiteY9" fmla="*/ 1384472 h 1384472"/>
              <a:gd name="connsiteX10" fmla="*/ 271520 w 457629"/>
              <a:gd name="connsiteY10" fmla="*/ 1086646 h 1384472"/>
              <a:gd name="connsiteX11" fmla="*/ 160171 w 457629"/>
              <a:gd name="connsiteY11" fmla="*/ 1178518 h 1384472"/>
              <a:gd name="connsiteX12" fmla="*/ 137289 w 457629"/>
              <a:gd name="connsiteY12" fmla="*/ 1052656 h 1384472"/>
              <a:gd name="connsiteX13" fmla="*/ 245580 w 457629"/>
              <a:gd name="connsiteY13" fmla="*/ 1048802 h 1384472"/>
              <a:gd name="connsiteX0" fmla="*/ 245580 w 457629"/>
              <a:gd name="connsiteY0" fmla="*/ 1048802 h 1384472"/>
              <a:gd name="connsiteX1" fmla="*/ 0 w 457629"/>
              <a:gd name="connsiteY1" fmla="*/ 251722 h 1384472"/>
              <a:gd name="connsiteX2" fmla="*/ 34323 w 457629"/>
              <a:gd name="connsiteY2" fmla="*/ 0 h 1384472"/>
              <a:gd name="connsiteX3" fmla="*/ 194493 w 457629"/>
              <a:gd name="connsiteY3" fmla="*/ 217396 h 1384472"/>
              <a:gd name="connsiteX4" fmla="*/ 308900 w 457629"/>
              <a:gd name="connsiteY4" fmla="*/ 1029773 h 1384472"/>
              <a:gd name="connsiteX5" fmla="*/ 434748 w 457629"/>
              <a:gd name="connsiteY5" fmla="*/ 926795 h 1384472"/>
              <a:gd name="connsiteX6" fmla="*/ 457629 w 457629"/>
              <a:gd name="connsiteY6" fmla="*/ 1098424 h 1384472"/>
              <a:gd name="connsiteX7" fmla="*/ 343222 w 457629"/>
              <a:gd name="connsiteY7" fmla="*/ 1064098 h 1384472"/>
              <a:gd name="connsiteX8" fmla="*/ 434748 w 457629"/>
              <a:gd name="connsiteY8" fmla="*/ 1384472 h 1384472"/>
              <a:gd name="connsiteX9" fmla="*/ 320341 w 457629"/>
              <a:gd name="connsiteY9" fmla="*/ 1384472 h 1384472"/>
              <a:gd name="connsiteX10" fmla="*/ 254755 w 457629"/>
              <a:gd name="connsiteY10" fmla="*/ 1103411 h 1384472"/>
              <a:gd name="connsiteX11" fmla="*/ 160171 w 457629"/>
              <a:gd name="connsiteY11" fmla="*/ 1178518 h 1384472"/>
              <a:gd name="connsiteX12" fmla="*/ 137289 w 457629"/>
              <a:gd name="connsiteY12" fmla="*/ 1052656 h 1384472"/>
              <a:gd name="connsiteX13" fmla="*/ 245580 w 457629"/>
              <a:gd name="connsiteY13" fmla="*/ 1048802 h 1384472"/>
              <a:gd name="connsiteX0" fmla="*/ 245580 w 457629"/>
              <a:gd name="connsiteY0" fmla="*/ 1048802 h 1384472"/>
              <a:gd name="connsiteX1" fmla="*/ 0 w 457629"/>
              <a:gd name="connsiteY1" fmla="*/ 251722 h 1384472"/>
              <a:gd name="connsiteX2" fmla="*/ 34323 w 457629"/>
              <a:gd name="connsiteY2" fmla="*/ 0 h 1384472"/>
              <a:gd name="connsiteX3" fmla="*/ 194493 w 457629"/>
              <a:gd name="connsiteY3" fmla="*/ 217396 h 1384472"/>
              <a:gd name="connsiteX4" fmla="*/ 308900 w 457629"/>
              <a:gd name="connsiteY4" fmla="*/ 1029773 h 1384472"/>
              <a:gd name="connsiteX5" fmla="*/ 434748 w 457629"/>
              <a:gd name="connsiteY5" fmla="*/ 926795 h 1384472"/>
              <a:gd name="connsiteX6" fmla="*/ 457629 w 457629"/>
              <a:gd name="connsiteY6" fmla="*/ 1098424 h 1384472"/>
              <a:gd name="connsiteX7" fmla="*/ 343222 w 457629"/>
              <a:gd name="connsiteY7" fmla="*/ 1064098 h 1384472"/>
              <a:gd name="connsiteX8" fmla="*/ 434748 w 457629"/>
              <a:gd name="connsiteY8" fmla="*/ 1384472 h 1384472"/>
              <a:gd name="connsiteX9" fmla="*/ 320341 w 457629"/>
              <a:gd name="connsiteY9" fmla="*/ 1384472 h 1384472"/>
              <a:gd name="connsiteX10" fmla="*/ 254755 w 457629"/>
              <a:gd name="connsiteY10" fmla="*/ 1103411 h 1384472"/>
              <a:gd name="connsiteX11" fmla="*/ 160171 w 457629"/>
              <a:gd name="connsiteY11" fmla="*/ 1178518 h 1384472"/>
              <a:gd name="connsiteX12" fmla="*/ 95375 w 457629"/>
              <a:gd name="connsiteY12" fmla="*/ 1052656 h 1384472"/>
              <a:gd name="connsiteX13" fmla="*/ 245580 w 457629"/>
              <a:gd name="connsiteY13" fmla="*/ 1048802 h 1384472"/>
              <a:gd name="connsiteX0" fmla="*/ 245580 w 457629"/>
              <a:gd name="connsiteY0" fmla="*/ 1048802 h 1409619"/>
              <a:gd name="connsiteX1" fmla="*/ 0 w 457629"/>
              <a:gd name="connsiteY1" fmla="*/ 251722 h 1409619"/>
              <a:gd name="connsiteX2" fmla="*/ 34323 w 457629"/>
              <a:gd name="connsiteY2" fmla="*/ 0 h 1409619"/>
              <a:gd name="connsiteX3" fmla="*/ 194493 w 457629"/>
              <a:gd name="connsiteY3" fmla="*/ 217396 h 1409619"/>
              <a:gd name="connsiteX4" fmla="*/ 308900 w 457629"/>
              <a:gd name="connsiteY4" fmla="*/ 1029773 h 1409619"/>
              <a:gd name="connsiteX5" fmla="*/ 434748 w 457629"/>
              <a:gd name="connsiteY5" fmla="*/ 926795 h 1409619"/>
              <a:gd name="connsiteX6" fmla="*/ 457629 w 457629"/>
              <a:gd name="connsiteY6" fmla="*/ 1098424 h 1409619"/>
              <a:gd name="connsiteX7" fmla="*/ 343222 w 457629"/>
              <a:gd name="connsiteY7" fmla="*/ 1064098 h 1409619"/>
              <a:gd name="connsiteX8" fmla="*/ 434748 w 457629"/>
              <a:gd name="connsiteY8" fmla="*/ 1384472 h 1409619"/>
              <a:gd name="connsiteX9" fmla="*/ 345490 w 457629"/>
              <a:gd name="connsiteY9" fmla="*/ 1409619 h 1409619"/>
              <a:gd name="connsiteX10" fmla="*/ 254755 w 457629"/>
              <a:gd name="connsiteY10" fmla="*/ 1103411 h 1409619"/>
              <a:gd name="connsiteX11" fmla="*/ 160171 w 457629"/>
              <a:gd name="connsiteY11" fmla="*/ 1178518 h 1409619"/>
              <a:gd name="connsiteX12" fmla="*/ 95375 w 457629"/>
              <a:gd name="connsiteY12" fmla="*/ 1052656 h 1409619"/>
              <a:gd name="connsiteX13" fmla="*/ 245580 w 457629"/>
              <a:gd name="connsiteY13" fmla="*/ 1048802 h 1409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57629" h="1409619">
                <a:moveTo>
                  <a:pt x="245580" y="1048802"/>
                </a:moveTo>
                <a:lnTo>
                  <a:pt x="0" y="251722"/>
                </a:lnTo>
                <a:lnTo>
                  <a:pt x="34323" y="0"/>
                </a:lnTo>
                <a:lnTo>
                  <a:pt x="194493" y="217396"/>
                </a:lnTo>
                <a:lnTo>
                  <a:pt x="308900" y="1029773"/>
                </a:lnTo>
                <a:lnTo>
                  <a:pt x="434748" y="926795"/>
                </a:lnTo>
                <a:lnTo>
                  <a:pt x="457629" y="1098424"/>
                </a:lnTo>
                <a:lnTo>
                  <a:pt x="343222" y="1064098"/>
                </a:lnTo>
                <a:lnTo>
                  <a:pt x="434748" y="1384472"/>
                </a:lnTo>
                <a:lnTo>
                  <a:pt x="345490" y="1409619"/>
                </a:lnTo>
                <a:lnTo>
                  <a:pt x="254755" y="1103411"/>
                </a:lnTo>
                <a:lnTo>
                  <a:pt x="160171" y="1178518"/>
                </a:lnTo>
                <a:lnTo>
                  <a:pt x="95375" y="1052656"/>
                </a:lnTo>
                <a:lnTo>
                  <a:pt x="245580" y="1048802"/>
                </a:lnTo>
                <a:close/>
              </a:path>
            </a:pathLst>
          </a:custGeom>
          <a:noFill/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 rot="20530880">
            <a:off x="5219999" y="2482246"/>
            <a:ext cx="341177" cy="1342229"/>
          </a:xfrm>
          <a:custGeom>
            <a:avLst/>
            <a:gdLst>
              <a:gd name="connsiteX0" fmla="*/ 199901 w 505632"/>
              <a:gd name="connsiteY0" fmla="*/ 1399232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88142 w 505632"/>
              <a:gd name="connsiteY11" fmla="*/ 1340440 h 1940111"/>
              <a:gd name="connsiteX0" fmla="*/ 199901 w 505632"/>
              <a:gd name="connsiteY0" fmla="*/ 1399232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88142 w 505632"/>
              <a:gd name="connsiteY11" fmla="*/ 1340440 h 1940111"/>
              <a:gd name="connsiteX12" fmla="*/ 199901 w 505632"/>
              <a:gd name="connsiteY12" fmla="*/ 1399232 h 1940111"/>
              <a:gd name="connsiteX0" fmla="*/ 199901 w 505632"/>
              <a:gd name="connsiteY0" fmla="*/ 1399232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42281 w 505632"/>
              <a:gd name="connsiteY11" fmla="*/ 1375718 h 1940111"/>
              <a:gd name="connsiteX12" fmla="*/ 199901 w 505632"/>
              <a:gd name="connsiteY12" fmla="*/ 1399232 h 1940111"/>
              <a:gd name="connsiteX0" fmla="*/ 199901 w 505632"/>
              <a:gd name="connsiteY0" fmla="*/ 1399232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9901 w 505632"/>
              <a:gd name="connsiteY11" fmla="*/ 1399232 h 1940111"/>
              <a:gd name="connsiteX0" fmla="*/ 196373 w 505632"/>
              <a:gd name="connsiteY0" fmla="*/ 1339260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432729 w 505632"/>
              <a:gd name="connsiteY6" fmla="*/ 1935408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432729 w 505632"/>
              <a:gd name="connsiteY6" fmla="*/ 1935408 h 1940111"/>
              <a:gd name="connsiteX7" fmla="*/ 330659 w 505632"/>
              <a:gd name="connsiteY7" fmla="*/ 1939293 h 1940111"/>
              <a:gd name="connsiteX8" fmla="*/ 199901 w 505632"/>
              <a:gd name="connsiteY8" fmla="*/ 1940111 h 1940111"/>
              <a:gd name="connsiteX9" fmla="*/ 199901 w 505632"/>
              <a:gd name="connsiteY9" fmla="*/ 1575605 h 1940111"/>
              <a:gd name="connsiteX10" fmla="*/ 199901 w 505632"/>
              <a:gd name="connsiteY10" fmla="*/ 1575605 h 1940111"/>
              <a:gd name="connsiteX11" fmla="*/ 0 w 505632"/>
              <a:gd name="connsiteY11" fmla="*/ 1505056 h 1940111"/>
              <a:gd name="connsiteX12" fmla="*/ 196373 w 505632"/>
              <a:gd name="connsiteY12" fmla="*/ 1339260 h 1940111"/>
              <a:gd name="connsiteX0" fmla="*/ 196373 w 505632"/>
              <a:gd name="connsiteY0" fmla="*/ 1339260 h 1987444"/>
              <a:gd name="connsiteX1" fmla="*/ 277511 w 505632"/>
              <a:gd name="connsiteY1" fmla="*/ 151679 h 1987444"/>
              <a:gd name="connsiteX2" fmla="*/ 388043 w 505632"/>
              <a:gd name="connsiteY2" fmla="*/ 0 h 1987444"/>
              <a:gd name="connsiteX3" fmla="*/ 317489 w 505632"/>
              <a:gd name="connsiteY3" fmla="*/ 1328682 h 1987444"/>
              <a:gd name="connsiteX4" fmla="*/ 505632 w 505632"/>
              <a:gd name="connsiteY4" fmla="*/ 1387473 h 1987444"/>
              <a:gd name="connsiteX5" fmla="*/ 317489 w 505632"/>
              <a:gd name="connsiteY5" fmla="*/ 1505056 h 1987444"/>
              <a:gd name="connsiteX6" fmla="*/ 432729 w 505632"/>
              <a:gd name="connsiteY6" fmla="*/ 1935408 h 1987444"/>
              <a:gd name="connsiteX7" fmla="*/ 199901 w 505632"/>
              <a:gd name="connsiteY7" fmla="*/ 1940111 h 1987444"/>
              <a:gd name="connsiteX8" fmla="*/ 199901 w 505632"/>
              <a:gd name="connsiteY8" fmla="*/ 1575605 h 1987444"/>
              <a:gd name="connsiteX9" fmla="*/ 199901 w 505632"/>
              <a:gd name="connsiteY9" fmla="*/ 1575605 h 1987444"/>
              <a:gd name="connsiteX10" fmla="*/ 0 w 505632"/>
              <a:gd name="connsiteY10" fmla="*/ 1505056 h 1987444"/>
              <a:gd name="connsiteX11" fmla="*/ 196373 w 505632"/>
              <a:gd name="connsiteY11" fmla="*/ 1339260 h 1987444"/>
              <a:gd name="connsiteX0" fmla="*/ 196373 w 505632"/>
              <a:gd name="connsiteY0" fmla="*/ 1339260 h 1989212"/>
              <a:gd name="connsiteX1" fmla="*/ 277511 w 505632"/>
              <a:gd name="connsiteY1" fmla="*/ 151679 h 1989212"/>
              <a:gd name="connsiteX2" fmla="*/ 388043 w 505632"/>
              <a:gd name="connsiteY2" fmla="*/ 0 h 1989212"/>
              <a:gd name="connsiteX3" fmla="*/ 317489 w 505632"/>
              <a:gd name="connsiteY3" fmla="*/ 1328682 h 1989212"/>
              <a:gd name="connsiteX4" fmla="*/ 505632 w 505632"/>
              <a:gd name="connsiteY4" fmla="*/ 1387473 h 1989212"/>
              <a:gd name="connsiteX5" fmla="*/ 317489 w 505632"/>
              <a:gd name="connsiteY5" fmla="*/ 1505056 h 1989212"/>
              <a:gd name="connsiteX6" fmla="*/ 432729 w 505632"/>
              <a:gd name="connsiteY6" fmla="*/ 1935408 h 1989212"/>
              <a:gd name="connsiteX7" fmla="*/ 298679 w 505632"/>
              <a:gd name="connsiteY7" fmla="*/ 1943639 h 1989212"/>
              <a:gd name="connsiteX8" fmla="*/ 199901 w 505632"/>
              <a:gd name="connsiteY8" fmla="*/ 1575605 h 1989212"/>
              <a:gd name="connsiteX9" fmla="*/ 199901 w 505632"/>
              <a:gd name="connsiteY9" fmla="*/ 1575605 h 1989212"/>
              <a:gd name="connsiteX10" fmla="*/ 0 w 505632"/>
              <a:gd name="connsiteY10" fmla="*/ 1505056 h 1989212"/>
              <a:gd name="connsiteX11" fmla="*/ 196373 w 505632"/>
              <a:gd name="connsiteY11" fmla="*/ 1339260 h 1989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5632" h="1989212">
                <a:moveTo>
                  <a:pt x="196373" y="1339260"/>
                </a:moveTo>
                <a:cubicBezTo>
                  <a:pt x="117586" y="919881"/>
                  <a:pt x="204604" y="532253"/>
                  <a:pt x="277511" y="151679"/>
                </a:cubicBezTo>
                <a:lnTo>
                  <a:pt x="388043" y="0"/>
                </a:lnTo>
                <a:cubicBezTo>
                  <a:pt x="329248" y="435839"/>
                  <a:pt x="256341" y="857566"/>
                  <a:pt x="317489" y="1328682"/>
                </a:cubicBezTo>
                <a:lnTo>
                  <a:pt x="505632" y="1387473"/>
                </a:lnTo>
                <a:lnTo>
                  <a:pt x="317489" y="1505056"/>
                </a:lnTo>
                <a:lnTo>
                  <a:pt x="432729" y="1935408"/>
                </a:lnTo>
                <a:cubicBezTo>
                  <a:pt x="413131" y="2007917"/>
                  <a:pt x="337484" y="2003606"/>
                  <a:pt x="298679" y="1943639"/>
                </a:cubicBezTo>
                <a:lnTo>
                  <a:pt x="199901" y="1575605"/>
                </a:lnTo>
                <a:lnTo>
                  <a:pt x="199901" y="1575605"/>
                </a:lnTo>
                <a:lnTo>
                  <a:pt x="0" y="1505056"/>
                </a:lnTo>
                <a:lnTo>
                  <a:pt x="196373" y="1339260"/>
                </a:lnTo>
                <a:close/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0819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3808519" y="2932537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151467" y="3289565"/>
            <a:ext cx="180259" cy="93570"/>
            <a:chOff x="7733858" y="5684300"/>
            <a:chExt cx="180259" cy="93570"/>
          </a:xfrm>
        </p:grpSpPr>
        <p:sp>
          <p:nvSpPr>
            <p:cNvPr id="7" name="Oval 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5738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3952672" y="2693788"/>
            <a:ext cx="1359718" cy="1564488"/>
            <a:chOff x="3896502" y="385455"/>
            <a:chExt cx="1359718" cy="1564488"/>
          </a:xfrm>
        </p:grpSpPr>
        <p:sp>
          <p:nvSpPr>
            <p:cNvPr id="81" name="TextBox 80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83" name="Straight Connector 82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6" name="Rectangle 105"/>
          <p:cNvSpPr/>
          <p:nvPr/>
        </p:nvSpPr>
        <p:spPr>
          <a:xfrm>
            <a:off x="11940" y="-19389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8185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/>
          <p:nvPr/>
        </p:nvGrpSpPr>
        <p:grpSpPr>
          <a:xfrm>
            <a:off x="990424" y="3817710"/>
            <a:ext cx="7284214" cy="1564488"/>
            <a:chOff x="990424" y="3653094"/>
            <a:chExt cx="7284214" cy="1564488"/>
          </a:xfrm>
        </p:grpSpPr>
        <p:grpSp>
          <p:nvGrpSpPr>
            <p:cNvPr id="12" name="Group 11"/>
            <p:cNvGrpSpPr/>
            <p:nvPr/>
          </p:nvGrpSpPr>
          <p:grpSpPr>
            <a:xfrm>
              <a:off x="990424" y="3653094"/>
              <a:ext cx="1359718" cy="1564488"/>
              <a:chOff x="3896502" y="385455"/>
              <a:chExt cx="1359718" cy="1564488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3896502" y="1580611"/>
                <a:ext cx="1359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Anime Ace 2.0 BB"/>
                    <a:cs typeface="Anime Ace 2.0 BB"/>
                  </a:rPr>
                  <a:t>Page</a:t>
                </a:r>
                <a:endParaRPr lang="en-US" dirty="0">
                  <a:solidFill>
                    <a:schemeClr val="bg1"/>
                  </a:solidFill>
                  <a:latin typeface="Anime Ace 2.0 BB"/>
                  <a:cs typeface="Anime Ace 2.0 BB"/>
                </a:endParaRPr>
              </a:p>
            </p:txBody>
          </p:sp>
          <p:grpSp>
            <p:nvGrpSpPr>
              <p:cNvPr id="3" name="Group 2"/>
              <p:cNvGrpSpPr/>
              <p:nvPr/>
            </p:nvGrpSpPr>
            <p:grpSpPr>
              <a:xfrm>
                <a:off x="4045146" y="385455"/>
                <a:ext cx="1062429" cy="1067996"/>
                <a:chOff x="1549971" y="937407"/>
                <a:chExt cx="1062429" cy="1465560"/>
              </a:xfrm>
              <a:effectLst/>
            </p:grpSpPr>
            <p:cxnSp>
              <p:nvCxnSpPr>
                <p:cNvPr id="4" name="Straight Connector 3"/>
                <p:cNvCxnSpPr/>
                <p:nvPr/>
              </p:nvCxnSpPr>
              <p:spPr>
                <a:xfrm>
                  <a:off x="1549971" y="937407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Straight Connector 4"/>
                <p:cNvCxnSpPr/>
                <p:nvPr/>
              </p:nvCxnSpPr>
              <p:spPr>
                <a:xfrm>
                  <a:off x="1549971" y="1356139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Connector 5"/>
                <p:cNvCxnSpPr/>
                <p:nvPr/>
              </p:nvCxnSpPr>
              <p:spPr>
                <a:xfrm>
                  <a:off x="1549971" y="1774871"/>
                  <a:ext cx="482624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/>
                <p:nvPr/>
              </p:nvCxnSpPr>
              <p:spPr>
                <a:xfrm>
                  <a:off x="1549971" y="2402967"/>
                  <a:ext cx="193814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>
                  <a:off x="1549971" y="2193603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>
                  <a:off x="1549971" y="1146773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1549971" y="1984237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>
                  <a:off x="1549971" y="1565505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0" name="Group 29"/>
            <p:cNvGrpSpPr/>
            <p:nvPr/>
          </p:nvGrpSpPr>
          <p:grpSpPr>
            <a:xfrm>
              <a:off x="6914920" y="3653094"/>
              <a:ext cx="1359718" cy="1564488"/>
              <a:chOff x="3896502" y="385455"/>
              <a:chExt cx="1359718" cy="1564488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3896502" y="1580611"/>
                <a:ext cx="1359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Anime Ace 2.0 BB"/>
                    <a:cs typeface="Anime Ace 2.0 BB"/>
                  </a:rPr>
                  <a:t>Page</a:t>
                </a:r>
                <a:endParaRPr lang="en-US" dirty="0">
                  <a:solidFill>
                    <a:schemeClr val="bg1"/>
                  </a:solidFill>
                  <a:latin typeface="Anime Ace 2.0 BB"/>
                  <a:cs typeface="Anime Ace 2.0 BB"/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4045146" y="385455"/>
                <a:ext cx="1062429" cy="1067996"/>
                <a:chOff x="1549971" y="937407"/>
                <a:chExt cx="1062429" cy="1465560"/>
              </a:xfrm>
              <a:effectLst/>
            </p:grpSpPr>
            <p:cxnSp>
              <p:nvCxnSpPr>
                <p:cNvPr id="33" name="Straight Connector 32"/>
                <p:cNvCxnSpPr/>
                <p:nvPr/>
              </p:nvCxnSpPr>
              <p:spPr>
                <a:xfrm>
                  <a:off x="1549971" y="937407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1549971" y="1356139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1549971" y="1774871"/>
                  <a:ext cx="482624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1549971" y="2402967"/>
                  <a:ext cx="193814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1549971" y="2193603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1549971" y="1146773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1549971" y="1984237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1549971" y="1565505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78" name="Group 77"/>
          <p:cNvGrpSpPr/>
          <p:nvPr/>
        </p:nvGrpSpPr>
        <p:grpSpPr>
          <a:xfrm>
            <a:off x="990424" y="1396842"/>
            <a:ext cx="7284214" cy="1564488"/>
            <a:chOff x="990424" y="1026823"/>
            <a:chExt cx="7284214" cy="1564488"/>
          </a:xfrm>
        </p:grpSpPr>
        <p:grpSp>
          <p:nvGrpSpPr>
            <p:cNvPr id="41" name="Group 40"/>
            <p:cNvGrpSpPr/>
            <p:nvPr/>
          </p:nvGrpSpPr>
          <p:grpSpPr>
            <a:xfrm>
              <a:off x="990424" y="1026823"/>
              <a:ext cx="1359718" cy="1564488"/>
              <a:chOff x="3896502" y="385455"/>
              <a:chExt cx="1359718" cy="1564488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3896502" y="1580611"/>
                <a:ext cx="1359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Anime Ace 2.0 BB"/>
                    <a:cs typeface="Anime Ace 2.0 BB"/>
                  </a:rPr>
                  <a:t>Page</a:t>
                </a:r>
                <a:endParaRPr lang="en-US" dirty="0">
                  <a:solidFill>
                    <a:schemeClr val="bg1"/>
                  </a:solidFill>
                  <a:latin typeface="Anime Ace 2.0 BB"/>
                  <a:cs typeface="Anime Ace 2.0 BB"/>
                </a:endParaRPr>
              </a:p>
            </p:txBody>
          </p:sp>
          <p:grpSp>
            <p:nvGrpSpPr>
              <p:cNvPr id="43" name="Group 42"/>
              <p:cNvGrpSpPr/>
              <p:nvPr/>
            </p:nvGrpSpPr>
            <p:grpSpPr>
              <a:xfrm>
                <a:off x="4045146" y="385455"/>
                <a:ext cx="1062429" cy="1067996"/>
                <a:chOff x="1549971" y="937407"/>
                <a:chExt cx="1062429" cy="1465560"/>
              </a:xfrm>
              <a:effectLst/>
            </p:grpSpPr>
            <p:cxnSp>
              <p:nvCxnSpPr>
                <p:cNvPr id="44" name="Straight Connector 43"/>
                <p:cNvCxnSpPr/>
                <p:nvPr/>
              </p:nvCxnSpPr>
              <p:spPr>
                <a:xfrm>
                  <a:off x="1549971" y="937407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1549971" y="1356139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>
                  <a:off x="1549971" y="1774871"/>
                  <a:ext cx="482624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1549971" y="2402967"/>
                  <a:ext cx="193814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1549971" y="2193603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1549971" y="1146773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>
                  <a:off x="1549971" y="1984237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1549971" y="1565505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2" name="Group 51"/>
            <p:cNvGrpSpPr/>
            <p:nvPr/>
          </p:nvGrpSpPr>
          <p:grpSpPr>
            <a:xfrm>
              <a:off x="6914920" y="1026823"/>
              <a:ext cx="1359718" cy="1564488"/>
              <a:chOff x="3896502" y="385455"/>
              <a:chExt cx="1359718" cy="1564488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3896502" y="1580611"/>
                <a:ext cx="1359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Anime Ace 2.0 BB"/>
                    <a:cs typeface="Anime Ace 2.0 BB"/>
                  </a:rPr>
                  <a:t>Page</a:t>
                </a:r>
                <a:endParaRPr lang="en-US" dirty="0">
                  <a:solidFill>
                    <a:schemeClr val="bg1"/>
                  </a:solidFill>
                  <a:latin typeface="Anime Ace 2.0 BB"/>
                  <a:cs typeface="Anime Ace 2.0 BB"/>
                </a:endParaRPr>
              </a:p>
            </p:txBody>
          </p:sp>
          <p:grpSp>
            <p:nvGrpSpPr>
              <p:cNvPr id="54" name="Group 53"/>
              <p:cNvGrpSpPr/>
              <p:nvPr/>
            </p:nvGrpSpPr>
            <p:grpSpPr>
              <a:xfrm>
                <a:off x="4045146" y="385455"/>
                <a:ext cx="1062429" cy="1067996"/>
                <a:chOff x="1549971" y="937407"/>
                <a:chExt cx="1062429" cy="1465560"/>
              </a:xfrm>
              <a:effectLst/>
            </p:grpSpPr>
            <p:cxnSp>
              <p:nvCxnSpPr>
                <p:cNvPr id="55" name="Straight Connector 54"/>
                <p:cNvCxnSpPr/>
                <p:nvPr/>
              </p:nvCxnSpPr>
              <p:spPr>
                <a:xfrm>
                  <a:off x="1549971" y="937407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>
                  <a:off x="1549971" y="1356139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1549971" y="1774871"/>
                  <a:ext cx="482624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1549971" y="2402967"/>
                  <a:ext cx="193814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1549971" y="2193603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1549971" y="1146773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1549971" y="1984237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1549971" y="1565505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9" name="Group 18"/>
          <p:cNvGrpSpPr/>
          <p:nvPr/>
        </p:nvGrpSpPr>
        <p:grpSpPr>
          <a:xfrm>
            <a:off x="3952672" y="5121567"/>
            <a:ext cx="1359718" cy="1564488"/>
            <a:chOff x="3896502" y="385455"/>
            <a:chExt cx="1359718" cy="1564488"/>
          </a:xfrm>
        </p:grpSpPr>
        <p:sp>
          <p:nvSpPr>
            <p:cNvPr id="20" name="TextBox 19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22" name="Straight Connector 21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3" name="Group 62"/>
          <p:cNvGrpSpPr/>
          <p:nvPr/>
        </p:nvGrpSpPr>
        <p:grpSpPr>
          <a:xfrm>
            <a:off x="3952672" y="292870"/>
            <a:ext cx="1359718" cy="1564488"/>
            <a:chOff x="3896502" y="385455"/>
            <a:chExt cx="1359718" cy="1564488"/>
          </a:xfrm>
        </p:grpSpPr>
        <p:sp>
          <p:nvSpPr>
            <p:cNvPr id="64" name="TextBox 63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66" name="Straight Connector 65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 79"/>
          <p:cNvGrpSpPr/>
          <p:nvPr/>
        </p:nvGrpSpPr>
        <p:grpSpPr>
          <a:xfrm>
            <a:off x="3952672" y="2693788"/>
            <a:ext cx="1359718" cy="1564488"/>
            <a:chOff x="3896502" y="385455"/>
            <a:chExt cx="1359718" cy="1564488"/>
          </a:xfrm>
        </p:grpSpPr>
        <p:sp>
          <p:nvSpPr>
            <p:cNvPr id="81" name="TextBox 80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83" name="Straight Connector 82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2" name="Straight Connector 91"/>
          <p:cNvCxnSpPr/>
          <p:nvPr/>
        </p:nvCxnSpPr>
        <p:spPr>
          <a:xfrm>
            <a:off x="2350142" y="2007126"/>
            <a:ext cx="1602530" cy="1144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5312390" y="2003020"/>
            <a:ext cx="1602530" cy="1144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2350142" y="4562304"/>
            <a:ext cx="1602530" cy="1144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312390" y="4558198"/>
            <a:ext cx="1602530" cy="1144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2350142" y="3249628"/>
            <a:ext cx="1602530" cy="1144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 flipV="1">
            <a:off x="5312390" y="3245522"/>
            <a:ext cx="1602530" cy="1144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2350142" y="710180"/>
            <a:ext cx="1602530" cy="1144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 flipV="1">
            <a:off x="5312390" y="706074"/>
            <a:ext cx="1602530" cy="1144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4583940" y="2003020"/>
            <a:ext cx="0" cy="4618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4583940" y="4331395"/>
            <a:ext cx="0" cy="4618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7546188" y="3072809"/>
            <a:ext cx="0" cy="4618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1621692" y="3072809"/>
            <a:ext cx="0" cy="4618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11940" y="-19389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2646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/>
          <p:nvPr/>
        </p:nvGrpSpPr>
        <p:grpSpPr>
          <a:xfrm>
            <a:off x="990424" y="3817710"/>
            <a:ext cx="7284214" cy="1564488"/>
            <a:chOff x="990424" y="3653094"/>
            <a:chExt cx="7284214" cy="1564488"/>
          </a:xfrm>
        </p:grpSpPr>
        <p:grpSp>
          <p:nvGrpSpPr>
            <p:cNvPr id="12" name="Group 11"/>
            <p:cNvGrpSpPr/>
            <p:nvPr/>
          </p:nvGrpSpPr>
          <p:grpSpPr>
            <a:xfrm>
              <a:off x="990424" y="3653094"/>
              <a:ext cx="1359718" cy="1564488"/>
              <a:chOff x="3896502" y="385455"/>
              <a:chExt cx="1359718" cy="1564488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3896502" y="1580611"/>
                <a:ext cx="1359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Anime Ace 2.0 BB"/>
                    <a:cs typeface="Anime Ace 2.0 BB"/>
                  </a:rPr>
                  <a:t>Page</a:t>
                </a:r>
                <a:endParaRPr lang="en-US" dirty="0">
                  <a:solidFill>
                    <a:schemeClr val="bg1"/>
                  </a:solidFill>
                  <a:latin typeface="Anime Ace 2.0 BB"/>
                  <a:cs typeface="Anime Ace 2.0 BB"/>
                </a:endParaRPr>
              </a:p>
            </p:txBody>
          </p:sp>
          <p:grpSp>
            <p:nvGrpSpPr>
              <p:cNvPr id="3" name="Group 2"/>
              <p:cNvGrpSpPr/>
              <p:nvPr/>
            </p:nvGrpSpPr>
            <p:grpSpPr>
              <a:xfrm>
                <a:off x="4045146" y="385455"/>
                <a:ext cx="1062429" cy="1067996"/>
                <a:chOff x="1549971" y="937407"/>
                <a:chExt cx="1062429" cy="1465560"/>
              </a:xfrm>
              <a:effectLst/>
            </p:grpSpPr>
            <p:cxnSp>
              <p:nvCxnSpPr>
                <p:cNvPr id="4" name="Straight Connector 3"/>
                <p:cNvCxnSpPr/>
                <p:nvPr/>
              </p:nvCxnSpPr>
              <p:spPr>
                <a:xfrm>
                  <a:off x="1549971" y="937407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Straight Connector 4"/>
                <p:cNvCxnSpPr/>
                <p:nvPr/>
              </p:nvCxnSpPr>
              <p:spPr>
                <a:xfrm>
                  <a:off x="1549971" y="1356139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Connector 5"/>
                <p:cNvCxnSpPr/>
                <p:nvPr/>
              </p:nvCxnSpPr>
              <p:spPr>
                <a:xfrm>
                  <a:off x="1549971" y="1774871"/>
                  <a:ext cx="482624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/>
                <p:nvPr/>
              </p:nvCxnSpPr>
              <p:spPr>
                <a:xfrm>
                  <a:off x="1549971" y="2402967"/>
                  <a:ext cx="193814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>
                  <a:off x="1549971" y="2193603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>
                  <a:off x="1549971" y="1146773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1549971" y="1984237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>
                  <a:off x="1549971" y="1565505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0" name="Group 29"/>
            <p:cNvGrpSpPr/>
            <p:nvPr/>
          </p:nvGrpSpPr>
          <p:grpSpPr>
            <a:xfrm>
              <a:off x="6914920" y="3653094"/>
              <a:ext cx="1359718" cy="1564488"/>
              <a:chOff x="3896502" y="385455"/>
              <a:chExt cx="1359718" cy="1564488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3896502" y="1580611"/>
                <a:ext cx="1359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Anime Ace 2.0 BB"/>
                    <a:cs typeface="Anime Ace 2.0 BB"/>
                  </a:rPr>
                  <a:t>Page</a:t>
                </a:r>
                <a:endParaRPr lang="en-US" dirty="0">
                  <a:solidFill>
                    <a:schemeClr val="bg1"/>
                  </a:solidFill>
                  <a:latin typeface="Anime Ace 2.0 BB"/>
                  <a:cs typeface="Anime Ace 2.0 BB"/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4045146" y="385455"/>
                <a:ext cx="1062429" cy="1067996"/>
                <a:chOff x="1549971" y="937407"/>
                <a:chExt cx="1062429" cy="1465560"/>
              </a:xfrm>
              <a:effectLst/>
            </p:grpSpPr>
            <p:cxnSp>
              <p:nvCxnSpPr>
                <p:cNvPr id="33" name="Straight Connector 32"/>
                <p:cNvCxnSpPr/>
                <p:nvPr/>
              </p:nvCxnSpPr>
              <p:spPr>
                <a:xfrm>
                  <a:off x="1549971" y="937407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1549971" y="1356139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1549971" y="1774871"/>
                  <a:ext cx="482624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1549971" y="2402967"/>
                  <a:ext cx="193814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1549971" y="2193603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1549971" y="1146773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1549971" y="1984237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1549971" y="1565505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78" name="Group 77"/>
          <p:cNvGrpSpPr/>
          <p:nvPr/>
        </p:nvGrpSpPr>
        <p:grpSpPr>
          <a:xfrm>
            <a:off x="990424" y="1396842"/>
            <a:ext cx="7284214" cy="1564488"/>
            <a:chOff x="990424" y="1026823"/>
            <a:chExt cx="7284214" cy="1564488"/>
          </a:xfrm>
        </p:grpSpPr>
        <p:grpSp>
          <p:nvGrpSpPr>
            <p:cNvPr id="41" name="Group 40"/>
            <p:cNvGrpSpPr/>
            <p:nvPr/>
          </p:nvGrpSpPr>
          <p:grpSpPr>
            <a:xfrm>
              <a:off x="990424" y="1026823"/>
              <a:ext cx="1359718" cy="1564488"/>
              <a:chOff x="3896502" y="385455"/>
              <a:chExt cx="1359718" cy="1564488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3896502" y="1580611"/>
                <a:ext cx="1359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Anime Ace 2.0 BB"/>
                    <a:cs typeface="Anime Ace 2.0 BB"/>
                  </a:rPr>
                  <a:t>Page</a:t>
                </a:r>
                <a:endParaRPr lang="en-US" dirty="0">
                  <a:solidFill>
                    <a:schemeClr val="bg1"/>
                  </a:solidFill>
                  <a:latin typeface="Anime Ace 2.0 BB"/>
                  <a:cs typeface="Anime Ace 2.0 BB"/>
                </a:endParaRPr>
              </a:p>
            </p:txBody>
          </p:sp>
          <p:grpSp>
            <p:nvGrpSpPr>
              <p:cNvPr id="43" name="Group 42"/>
              <p:cNvGrpSpPr/>
              <p:nvPr/>
            </p:nvGrpSpPr>
            <p:grpSpPr>
              <a:xfrm>
                <a:off x="4045146" y="385455"/>
                <a:ext cx="1062429" cy="1067996"/>
                <a:chOff x="1549971" y="937407"/>
                <a:chExt cx="1062429" cy="1465560"/>
              </a:xfrm>
              <a:effectLst/>
            </p:grpSpPr>
            <p:cxnSp>
              <p:nvCxnSpPr>
                <p:cNvPr id="44" name="Straight Connector 43"/>
                <p:cNvCxnSpPr/>
                <p:nvPr/>
              </p:nvCxnSpPr>
              <p:spPr>
                <a:xfrm>
                  <a:off x="1549971" y="937407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1549971" y="1356139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>
                  <a:off x="1549971" y="1774871"/>
                  <a:ext cx="482624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1549971" y="2402967"/>
                  <a:ext cx="193814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1549971" y="2193603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1549971" y="1146773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>
                  <a:off x="1549971" y="1984237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1549971" y="1565505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2" name="Group 51"/>
            <p:cNvGrpSpPr/>
            <p:nvPr/>
          </p:nvGrpSpPr>
          <p:grpSpPr>
            <a:xfrm>
              <a:off x="6914920" y="1026823"/>
              <a:ext cx="1359718" cy="1564488"/>
              <a:chOff x="3896502" y="385455"/>
              <a:chExt cx="1359718" cy="1564488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3896502" y="1580611"/>
                <a:ext cx="1359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Anime Ace 2.0 BB"/>
                    <a:cs typeface="Anime Ace 2.0 BB"/>
                  </a:rPr>
                  <a:t>Page</a:t>
                </a:r>
                <a:endParaRPr lang="en-US" dirty="0">
                  <a:solidFill>
                    <a:schemeClr val="bg1"/>
                  </a:solidFill>
                  <a:latin typeface="Anime Ace 2.0 BB"/>
                  <a:cs typeface="Anime Ace 2.0 BB"/>
                </a:endParaRPr>
              </a:p>
            </p:txBody>
          </p:sp>
          <p:grpSp>
            <p:nvGrpSpPr>
              <p:cNvPr id="54" name="Group 53"/>
              <p:cNvGrpSpPr/>
              <p:nvPr/>
            </p:nvGrpSpPr>
            <p:grpSpPr>
              <a:xfrm>
                <a:off x="4045146" y="385455"/>
                <a:ext cx="1062429" cy="1067996"/>
                <a:chOff x="1549971" y="937407"/>
                <a:chExt cx="1062429" cy="1465560"/>
              </a:xfrm>
              <a:effectLst/>
            </p:grpSpPr>
            <p:cxnSp>
              <p:nvCxnSpPr>
                <p:cNvPr id="55" name="Straight Connector 54"/>
                <p:cNvCxnSpPr/>
                <p:nvPr/>
              </p:nvCxnSpPr>
              <p:spPr>
                <a:xfrm>
                  <a:off x="1549971" y="937407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>
                  <a:off x="1549971" y="1356139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1549971" y="1774871"/>
                  <a:ext cx="482624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1549971" y="2402967"/>
                  <a:ext cx="193814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1549971" y="2193603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1549971" y="1146773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1549971" y="1984237"/>
                  <a:ext cx="1062429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1549971" y="1565505"/>
                  <a:ext cx="773073" cy="0"/>
                </a:xfrm>
                <a:prstGeom prst="line">
                  <a:avLst/>
                </a:prstGeom>
                <a:ln w="57150" cap="rnd" cmpd="sng">
                  <a:solidFill>
                    <a:srgbClr val="FFFFF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9" name="Group 18"/>
          <p:cNvGrpSpPr/>
          <p:nvPr/>
        </p:nvGrpSpPr>
        <p:grpSpPr>
          <a:xfrm>
            <a:off x="3952672" y="5121567"/>
            <a:ext cx="1359718" cy="1564488"/>
            <a:chOff x="3896502" y="385455"/>
            <a:chExt cx="1359718" cy="1564488"/>
          </a:xfrm>
        </p:grpSpPr>
        <p:sp>
          <p:nvSpPr>
            <p:cNvPr id="20" name="TextBox 19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22" name="Straight Connector 21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3" name="Group 62"/>
          <p:cNvGrpSpPr/>
          <p:nvPr/>
        </p:nvGrpSpPr>
        <p:grpSpPr>
          <a:xfrm>
            <a:off x="3952672" y="292870"/>
            <a:ext cx="1359718" cy="1564488"/>
            <a:chOff x="3896502" y="385455"/>
            <a:chExt cx="1359718" cy="1564488"/>
          </a:xfrm>
        </p:grpSpPr>
        <p:sp>
          <p:nvSpPr>
            <p:cNvPr id="64" name="TextBox 63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66" name="Straight Connector 65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 79"/>
          <p:cNvGrpSpPr/>
          <p:nvPr/>
        </p:nvGrpSpPr>
        <p:grpSpPr>
          <a:xfrm>
            <a:off x="1777279" y="1488026"/>
            <a:ext cx="1359718" cy="1564488"/>
            <a:chOff x="3896502" y="385455"/>
            <a:chExt cx="1359718" cy="1564488"/>
          </a:xfrm>
        </p:grpSpPr>
        <p:sp>
          <p:nvSpPr>
            <p:cNvPr id="81" name="TextBox 80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83" name="Straight Connector 82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2" name="Straight Connector 91"/>
          <p:cNvCxnSpPr/>
          <p:nvPr/>
        </p:nvCxnSpPr>
        <p:spPr>
          <a:xfrm>
            <a:off x="2350142" y="2007126"/>
            <a:ext cx="1602530" cy="1144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5312390" y="2003020"/>
            <a:ext cx="1602530" cy="1144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2350142" y="4562304"/>
            <a:ext cx="1602530" cy="1144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312390" y="4558198"/>
            <a:ext cx="1602530" cy="1144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2350142" y="3249628"/>
            <a:ext cx="1602530" cy="1144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 flipV="1">
            <a:off x="5312390" y="3245522"/>
            <a:ext cx="1602530" cy="1144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2350142" y="710180"/>
            <a:ext cx="1602530" cy="1144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 flipV="1">
            <a:off x="5312390" y="706074"/>
            <a:ext cx="1602530" cy="1144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4583940" y="2003020"/>
            <a:ext cx="0" cy="4618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4583940" y="4331395"/>
            <a:ext cx="0" cy="4618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7546188" y="3072809"/>
            <a:ext cx="0" cy="4618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1621692" y="3072809"/>
            <a:ext cx="0" cy="4618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11940" y="-19389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/>
          <p:cNvGrpSpPr/>
          <p:nvPr/>
        </p:nvGrpSpPr>
        <p:grpSpPr>
          <a:xfrm>
            <a:off x="5368694" y="4339323"/>
            <a:ext cx="1359718" cy="1564488"/>
            <a:chOff x="3896502" y="385455"/>
            <a:chExt cx="1359718" cy="1564488"/>
          </a:xfrm>
        </p:grpSpPr>
        <p:sp>
          <p:nvSpPr>
            <p:cNvPr id="106" name="TextBox 105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107" name="Group 106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108" name="Straight Connector 107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6" name="Group 115"/>
          <p:cNvGrpSpPr/>
          <p:nvPr/>
        </p:nvGrpSpPr>
        <p:grpSpPr>
          <a:xfrm>
            <a:off x="5220050" y="1508321"/>
            <a:ext cx="1359718" cy="1564488"/>
            <a:chOff x="3896502" y="385455"/>
            <a:chExt cx="1359718" cy="1564488"/>
          </a:xfrm>
        </p:grpSpPr>
        <p:sp>
          <p:nvSpPr>
            <p:cNvPr id="117" name="TextBox 116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118" name="Group 117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119" name="Straight Connector 118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7" name="Group 126"/>
          <p:cNvGrpSpPr/>
          <p:nvPr/>
        </p:nvGrpSpPr>
        <p:grpSpPr>
          <a:xfrm>
            <a:off x="2592954" y="767169"/>
            <a:ext cx="1359718" cy="1564488"/>
            <a:chOff x="3896502" y="385455"/>
            <a:chExt cx="1359718" cy="1564488"/>
          </a:xfrm>
        </p:grpSpPr>
        <p:sp>
          <p:nvSpPr>
            <p:cNvPr id="128" name="TextBox 127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129" name="Group 128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130" name="Straight Connector 129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8" name="Group 137"/>
          <p:cNvGrpSpPr/>
          <p:nvPr/>
        </p:nvGrpSpPr>
        <p:grpSpPr>
          <a:xfrm>
            <a:off x="2019137" y="3230017"/>
            <a:ext cx="1359718" cy="1564488"/>
            <a:chOff x="3896502" y="385455"/>
            <a:chExt cx="1359718" cy="1564488"/>
          </a:xfrm>
        </p:grpSpPr>
        <p:sp>
          <p:nvSpPr>
            <p:cNvPr id="139" name="TextBox 138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140" name="Group 139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141" name="Straight Connector 140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9" name="Group 148"/>
          <p:cNvGrpSpPr/>
          <p:nvPr/>
        </p:nvGrpSpPr>
        <p:grpSpPr>
          <a:xfrm>
            <a:off x="5703846" y="2737430"/>
            <a:ext cx="1359718" cy="1564488"/>
            <a:chOff x="3896502" y="385455"/>
            <a:chExt cx="1359718" cy="1564488"/>
          </a:xfrm>
        </p:grpSpPr>
        <p:sp>
          <p:nvSpPr>
            <p:cNvPr id="150" name="TextBox 149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151" name="Group 150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152" name="Straight Connector 151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0" name="Group 159"/>
          <p:cNvGrpSpPr/>
          <p:nvPr/>
        </p:nvGrpSpPr>
        <p:grpSpPr>
          <a:xfrm>
            <a:off x="2745354" y="4122852"/>
            <a:ext cx="1359718" cy="1564488"/>
            <a:chOff x="3896502" y="385455"/>
            <a:chExt cx="1359718" cy="1564488"/>
          </a:xfrm>
        </p:grpSpPr>
        <p:sp>
          <p:nvSpPr>
            <p:cNvPr id="161" name="TextBox 160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163" name="Straight Connector 162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1" name="Group 170"/>
          <p:cNvGrpSpPr/>
          <p:nvPr/>
        </p:nvGrpSpPr>
        <p:grpSpPr>
          <a:xfrm>
            <a:off x="2167781" y="4275423"/>
            <a:ext cx="1359718" cy="1564488"/>
            <a:chOff x="3896502" y="385455"/>
            <a:chExt cx="1359718" cy="1564488"/>
          </a:xfrm>
        </p:grpSpPr>
        <p:sp>
          <p:nvSpPr>
            <p:cNvPr id="172" name="TextBox 171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173" name="Group 172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174" name="Straight Connector 173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2" name="Group 181"/>
          <p:cNvGrpSpPr/>
          <p:nvPr/>
        </p:nvGrpSpPr>
        <p:grpSpPr>
          <a:xfrm>
            <a:off x="3124168" y="2447773"/>
            <a:ext cx="1359718" cy="1564488"/>
            <a:chOff x="3896502" y="385455"/>
            <a:chExt cx="1359718" cy="1564488"/>
          </a:xfrm>
        </p:grpSpPr>
        <p:sp>
          <p:nvSpPr>
            <p:cNvPr id="183" name="TextBox 182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184" name="Group 183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185" name="Straight Connector 184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3" name="Group 192"/>
          <p:cNvGrpSpPr/>
          <p:nvPr/>
        </p:nvGrpSpPr>
        <p:grpSpPr>
          <a:xfrm>
            <a:off x="5655255" y="426052"/>
            <a:ext cx="1359718" cy="1564488"/>
            <a:chOff x="3896502" y="385455"/>
            <a:chExt cx="1359718" cy="1564488"/>
          </a:xfrm>
        </p:grpSpPr>
        <p:sp>
          <p:nvSpPr>
            <p:cNvPr id="194" name="TextBox 193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195" name="Group 194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196" name="Straight Connector 195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4" name="Group 203"/>
          <p:cNvGrpSpPr/>
          <p:nvPr/>
        </p:nvGrpSpPr>
        <p:grpSpPr>
          <a:xfrm>
            <a:off x="4477434" y="3775954"/>
            <a:ext cx="1359718" cy="1564488"/>
            <a:chOff x="3896502" y="385455"/>
            <a:chExt cx="1359718" cy="1564488"/>
          </a:xfrm>
        </p:grpSpPr>
        <p:sp>
          <p:nvSpPr>
            <p:cNvPr id="205" name="TextBox 204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206" name="Group 205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207" name="Straight Connector 206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5" name="Group 214"/>
          <p:cNvGrpSpPr/>
          <p:nvPr/>
        </p:nvGrpSpPr>
        <p:grpSpPr>
          <a:xfrm>
            <a:off x="1319874" y="301241"/>
            <a:ext cx="1359718" cy="1564488"/>
            <a:chOff x="3896502" y="385455"/>
            <a:chExt cx="1359718" cy="1564488"/>
          </a:xfrm>
        </p:grpSpPr>
        <p:sp>
          <p:nvSpPr>
            <p:cNvPr id="216" name="TextBox 215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217" name="Group 216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218" name="Straight Connector 217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6" name="Group 225"/>
          <p:cNvGrpSpPr/>
          <p:nvPr/>
        </p:nvGrpSpPr>
        <p:grpSpPr>
          <a:xfrm>
            <a:off x="4105072" y="2846188"/>
            <a:ext cx="1359718" cy="1564488"/>
            <a:chOff x="3896502" y="385455"/>
            <a:chExt cx="1359718" cy="1564488"/>
          </a:xfrm>
        </p:grpSpPr>
        <p:sp>
          <p:nvSpPr>
            <p:cNvPr id="227" name="TextBox 226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228" name="Group 227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229" name="Straight Connector 228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7" name="Group 236"/>
          <p:cNvGrpSpPr/>
          <p:nvPr/>
        </p:nvGrpSpPr>
        <p:grpSpPr>
          <a:xfrm>
            <a:off x="6311905" y="4924435"/>
            <a:ext cx="1359718" cy="1564488"/>
            <a:chOff x="3896502" y="385455"/>
            <a:chExt cx="1359718" cy="1564488"/>
          </a:xfrm>
        </p:grpSpPr>
        <p:sp>
          <p:nvSpPr>
            <p:cNvPr id="238" name="TextBox 237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239" name="Group 238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240" name="Straight Connector 239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8" name="Group 247"/>
          <p:cNvGrpSpPr/>
          <p:nvPr/>
        </p:nvGrpSpPr>
        <p:grpSpPr>
          <a:xfrm>
            <a:off x="3746495" y="1704963"/>
            <a:ext cx="1359718" cy="1564488"/>
            <a:chOff x="3896502" y="385455"/>
            <a:chExt cx="1359718" cy="1564488"/>
          </a:xfrm>
        </p:grpSpPr>
        <p:sp>
          <p:nvSpPr>
            <p:cNvPr id="249" name="TextBox 248"/>
            <p:cNvSpPr txBox="1"/>
            <p:nvPr/>
          </p:nvSpPr>
          <p:spPr>
            <a:xfrm>
              <a:off x="3896502" y="1580611"/>
              <a:ext cx="1359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Page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  <p:grpSp>
          <p:nvGrpSpPr>
            <p:cNvPr id="250" name="Group 249"/>
            <p:cNvGrpSpPr/>
            <p:nvPr/>
          </p:nvGrpSpPr>
          <p:grpSpPr>
            <a:xfrm>
              <a:off x="4045146" y="385455"/>
              <a:ext cx="1062429" cy="1067996"/>
              <a:chOff x="1549971" y="937407"/>
              <a:chExt cx="1062429" cy="1465560"/>
            </a:xfrm>
            <a:effectLst/>
          </p:grpSpPr>
          <p:cxnSp>
            <p:nvCxnSpPr>
              <p:cNvPr id="251" name="Straight Connector 250"/>
              <p:cNvCxnSpPr/>
              <p:nvPr/>
            </p:nvCxnSpPr>
            <p:spPr>
              <a:xfrm>
                <a:off x="1549971" y="937407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/>
              <p:cNvCxnSpPr/>
              <p:nvPr/>
            </p:nvCxnSpPr>
            <p:spPr>
              <a:xfrm>
                <a:off x="1549971" y="1356139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/>
              <p:cNvCxnSpPr/>
              <p:nvPr/>
            </p:nvCxnSpPr>
            <p:spPr>
              <a:xfrm>
                <a:off x="1549971" y="1774871"/>
                <a:ext cx="48262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/>
              <p:cNvCxnSpPr/>
              <p:nvPr/>
            </p:nvCxnSpPr>
            <p:spPr>
              <a:xfrm>
                <a:off x="1549971" y="2402967"/>
                <a:ext cx="193814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/>
              <p:cNvCxnSpPr/>
              <p:nvPr/>
            </p:nvCxnSpPr>
            <p:spPr>
              <a:xfrm>
                <a:off x="1549971" y="2193603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>
                <a:off x="1549971" y="1146773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1549971" y="1984237"/>
                <a:ext cx="1062429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1549971" y="1565505"/>
                <a:ext cx="773073" cy="0"/>
              </a:xfrm>
              <a:prstGeom prst="line">
                <a:avLst/>
              </a:prstGeom>
              <a:ln w="57150" cap="rnd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1954096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052" y="2435034"/>
            <a:ext cx="1622719" cy="1840840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104869" y="1083532"/>
            <a:ext cx="9144000" cy="51962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820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latoVsAristot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725" y="-1"/>
            <a:ext cx="5241286" cy="6858001"/>
          </a:xfrm>
          <a:prstGeom prst="rect">
            <a:avLst/>
          </a:prstGeom>
        </p:spPr>
      </p:pic>
      <p:sp>
        <p:nvSpPr>
          <p:cNvPr id="3" name="Oval Callout 2"/>
          <p:cNvSpPr/>
          <p:nvPr/>
        </p:nvSpPr>
        <p:spPr>
          <a:xfrm>
            <a:off x="101738" y="1603248"/>
            <a:ext cx="3115219" cy="1646496"/>
          </a:xfrm>
          <a:prstGeom prst="wedgeEllipseCallout">
            <a:avLst>
              <a:gd name="adj1" fmla="val 55081"/>
              <a:gd name="adj2" fmla="val -73123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Dude, it’s like all up there, in my realm.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" name="Oval Callout 3"/>
          <p:cNvSpPr/>
          <p:nvPr/>
        </p:nvSpPr>
        <p:spPr>
          <a:xfrm>
            <a:off x="5860095" y="1835742"/>
            <a:ext cx="2651806" cy="1646496"/>
          </a:xfrm>
          <a:prstGeom prst="wedgeEllipseCallout">
            <a:avLst>
              <a:gd name="adj1" fmla="val -45214"/>
              <a:gd name="adj2" fmla="val -86326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You’re daft, man. It’s all in front of us.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86025" y="3482238"/>
            <a:ext cx="16892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And stop trying to get me into your realm.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7845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052" y="2435034"/>
            <a:ext cx="1622719" cy="1840840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 flipV="1">
            <a:off x="3169376" y="2435034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256029" y="2401020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169376" y="4170078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256029" y="4136064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19645" y="2807862"/>
            <a:ext cx="161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53020" y="2807862"/>
            <a:ext cx="1718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81633" y="5663266"/>
            <a:ext cx="148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53019" y="5663266"/>
            <a:ext cx="171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869" y="1083532"/>
            <a:ext cx="9144000" cy="51962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1894290" y="161270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33" name="Straight Connector 32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1894290" y="4475839"/>
            <a:ext cx="1062429" cy="1067996"/>
            <a:chOff x="1549971" y="937407"/>
            <a:chExt cx="1062429" cy="1465560"/>
          </a:xfrm>
          <a:effectLst/>
        </p:grpSpPr>
        <p:cxnSp>
          <p:nvCxnSpPr>
            <p:cNvPr id="52" name="Straight Connector 51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6381277" y="161270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61" name="Straight Connector 60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6381277" y="4475839"/>
            <a:ext cx="1062429" cy="1067996"/>
            <a:chOff x="1549971" y="937407"/>
            <a:chExt cx="1062429" cy="1465560"/>
          </a:xfrm>
          <a:effectLst/>
        </p:grpSpPr>
        <p:cxnSp>
          <p:nvCxnSpPr>
            <p:cNvPr id="70" name="Straight Connector 69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257898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052" y="2435034"/>
            <a:ext cx="1622719" cy="1840840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 flipV="1">
            <a:off x="3169376" y="2435034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256029" y="2401020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169376" y="4170078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256029" y="4136064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19645" y="2807862"/>
            <a:ext cx="161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Blog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53020" y="2807862"/>
            <a:ext cx="1718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Forum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81633" y="5663266"/>
            <a:ext cx="148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Picture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53019" y="5663266"/>
            <a:ext cx="171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Page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869" y="1083532"/>
            <a:ext cx="9144000" cy="51962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1894290" y="161270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33" name="Straight Connector 32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1894290" y="4475839"/>
            <a:ext cx="1062429" cy="1067996"/>
            <a:chOff x="1549971" y="937407"/>
            <a:chExt cx="1062429" cy="1465560"/>
          </a:xfrm>
          <a:effectLst/>
        </p:grpSpPr>
        <p:cxnSp>
          <p:nvCxnSpPr>
            <p:cNvPr id="52" name="Straight Connector 51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6381277" y="161270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61" name="Straight Connector 60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6381277" y="4475839"/>
            <a:ext cx="1062429" cy="1067996"/>
            <a:chOff x="1549971" y="937407"/>
            <a:chExt cx="1062429" cy="1465560"/>
          </a:xfrm>
          <a:effectLst/>
        </p:grpSpPr>
        <p:cxnSp>
          <p:nvCxnSpPr>
            <p:cNvPr id="70" name="Straight Connector 69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675175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3464259" y="2327992"/>
            <a:ext cx="2233734" cy="2244008"/>
            <a:chOff x="5838401" y="4420455"/>
            <a:chExt cx="1820768" cy="1829142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mond 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3551532" y="4609139"/>
            <a:ext cx="2059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126" y="560654"/>
            <a:ext cx="9144000" cy="585826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2179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3464259" y="2327992"/>
            <a:ext cx="2233734" cy="2244008"/>
            <a:chOff x="5838401" y="4420455"/>
            <a:chExt cx="1820768" cy="1829142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mond 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1367489" y="1026907"/>
            <a:ext cx="1177481" cy="3048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57889" y="1637905"/>
            <a:ext cx="234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Title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51532" y="4609139"/>
            <a:ext cx="2059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126" y="560654"/>
            <a:ext cx="9144000" cy="585826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/>
          <p:nvPr/>
        </p:nvCxnSpPr>
        <p:spPr>
          <a:xfrm flipH="1" flipV="1">
            <a:off x="2553644" y="1943196"/>
            <a:ext cx="1236336" cy="57858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46798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3464259" y="2327992"/>
            <a:ext cx="2233734" cy="2244008"/>
            <a:chOff x="5838401" y="4420455"/>
            <a:chExt cx="1820768" cy="1829142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mond 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415314" y="860199"/>
            <a:ext cx="1482281" cy="609600"/>
            <a:chOff x="6781800" y="921802"/>
            <a:chExt cx="1482281" cy="609600"/>
          </a:xfrm>
        </p:grpSpPr>
        <p:grpSp>
          <p:nvGrpSpPr>
            <p:cNvPr id="12" name="Group 11"/>
            <p:cNvGrpSpPr/>
            <p:nvPr/>
          </p:nvGrpSpPr>
          <p:grpSpPr>
            <a:xfrm>
              <a:off x="6781800" y="9218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9" name="Rectangle 18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6934200" y="10742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7" name="Rectangle 16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7086600" y="12266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5" name="Rectangle 14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7" name="TextBox 26"/>
          <p:cNvSpPr txBox="1"/>
          <p:nvPr/>
        </p:nvSpPr>
        <p:spPr>
          <a:xfrm>
            <a:off x="6409851" y="1637905"/>
            <a:ext cx="1487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Custom Fields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367489" y="1026907"/>
            <a:ext cx="1177481" cy="3048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57889" y="1637905"/>
            <a:ext cx="234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Title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51532" y="4609139"/>
            <a:ext cx="2059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126" y="560654"/>
            <a:ext cx="9144000" cy="585826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5331378" y="1943196"/>
            <a:ext cx="1236336" cy="57858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 flipV="1">
            <a:off x="2553644" y="1943196"/>
            <a:ext cx="1236336" cy="57858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34660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3464259" y="2327992"/>
            <a:ext cx="2233734" cy="2244008"/>
            <a:chOff x="5838401" y="4420455"/>
            <a:chExt cx="1820768" cy="1829142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mond 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415314" y="860199"/>
            <a:ext cx="1482281" cy="609600"/>
            <a:chOff x="6781800" y="921802"/>
            <a:chExt cx="1482281" cy="609600"/>
          </a:xfrm>
        </p:grpSpPr>
        <p:grpSp>
          <p:nvGrpSpPr>
            <p:cNvPr id="12" name="Group 11"/>
            <p:cNvGrpSpPr/>
            <p:nvPr/>
          </p:nvGrpSpPr>
          <p:grpSpPr>
            <a:xfrm>
              <a:off x="6781800" y="9218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9" name="Rectangle 18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6934200" y="10742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7" name="Rectangle 16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7086600" y="12266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5" name="Rectangle 14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1367489" y="4789210"/>
            <a:ext cx="1083186" cy="1074623"/>
            <a:chOff x="4022214" y="4953000"/>
            <a:chExt cx="1083186" cy="1074623"/>
          </a:xfrm>
        </p:grpSpPr>
        <p:sp>
          <p:nvSpPr>
            <p:cNvPr id="25" name="Multiply 24"/>
            <p:cNvSpPr/>
            <p:nvPr/>
          </p:nvSpPr>
          <p:spPr>
            <a:xfrm>
              <a:off x="4022214" y="4953000"/>
              <a:ext cx="1074623" cy="1074623"/>
            </a:xfrm>
            <a:prstGeom prst="mathMultiply">
              <a:avLst>
                <a:gd name="adj1" fmla="val 9248"/>
              </a:avLst>
            </a:prstGeom>
            <a:solidFill>
              <a:srgbClr val="000000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4312484" y="5208951"/>
              <a:ext cx="792916" cy="734649"/>
            </a:xfrm>
            <a:custGeom>
              <a:avLst/>
              <a:gdLst>
                <a:gd name="connsiteX0" fmla="*/ 0 w 2092437"/>
                <a:gd name="connsiteY0" fmla="*/ 978599 h 1790628"/>
                <a:gd name="connsiteX1" fmla="*/ 530917 w 2092437"/>
                <a:gd name="connsiteY1" fmla="*/ 1790628 h 1790628"/>
                <a:gd name="connsiteX2" fmla="*/ 2092437 w 2092437"/>
                <a:gd name="connsiteY2" fmla="*/ 301908 h 1790628"/>
                <a:gd name="connsiteX3" fmla="*/ 1853004 w 2092437"/>
                <a:gd name="connsiteY3" fmla="*/ 0 h 1790628"/>
                <a:gd name="connsiteX4" fmla="*/ 624608 w 2092437"/>
                <a:gd name="connsiteY4" fmla="*/ 1478309 h 1790628"/>
                <a:gd name="connsiteX5" fmla="*/ 239433 w 2092437"/>
                <a:gd name="connsiteY5" fmla="*/ 697512 h 1790628"/>
                <a:gd name="connsiteX0" fmla="*/ 0 w 2092437"/>
                <a:gd name="connsiteY0" fmla="*/ 978599 h 1790628"/>
                <a:gd name="connsiteX1" fmla="*/ 530917 w 2092437"/>
                <a:gd name="connsiteY1" fmla="*/ 1790628 h 1790628"/>
                <a:gd name="connsiteX2" fmla="*/ 2092437 w 2092437"/>
                <a:gd name="connsiteY2" fmla="*/ 301908 h 1790628"/>
                <a:gd name="connsiteX3" fmla="*/ 1853004 w 2092437"/>
                <a:gd name="connsiteY3" fmla="*/ 0 h 1790628"/>
                <a:gd name="connsiteX4" fmla="*/ 624608 w 2092437"/>
                <a:gd name="connsiteY4" fmla="*/ 1478309 h 1790628"/>
                <a:gd name="connsiteX5" fmla="*/ 239433 w 2092437"/>
                <a:gd name="connsiteY5" fmla="*/ 697512 h 1790628"/>
                <a:gd name="connsiteX6" fmla="*/ 0 w 2092437"/>
                <a:gd name="connsiteY6" fmla="*/ 978599 h 1790628"/>
                <a:gd name="connsiteX0" fmla="*/ 0 w 2092437"/>
                <a:gd name="connsiteY0" fmla="*/ 978599 h 1863502"/>
                <a:gd name="connsiteX1" fmla="*/ 687069 w 2092437"/>
                <a:gd name="connsiteY1" fmla="*/ 1863502 h 1863502"/>
                <a:gd name="connsiteX2" fmla="*/ 2092437 w 2092437"/>
                <a:gd name="connsiteY2" fmla="*/ 301908 h 1863502"/>
                <a:gd name="connsiteX3" fmla="*/ 1853004 w 2092437"/>
                <a:gd name="connsiteY3" fmla="*/ 0 h 1863502"/>
                <a:gd name="connsiteX4" fmla="*/ 624608 w 2092437"/>
                <a:gd name="connsiteY4" fmla="*/ 1478309 h 1863502"/>
                <a:gd name="connsiteX5" fmla="*/ 239433 w 2092437"/>
                <a:gd name="connsiteY5" fmla="*/ 697512 h 1863502"/>
                <a:gd name="connsiteX6" fmla="*/ 0 w 2092437"/>
                <a:gd name="connsiteY6" fmla="*/ 978599 h 1863502"/>
                <a:gd name="connsiteX0" fmla="*/ 0 w 2092437"/>
                <a:gd name="connsiteY0" fmla="*/ 978599 h 1863502"/>
                <a:gd name="connsiteX1" fmla="*/ 687069 w 2092437"/>
                <a:gd name="connsiteY1" fmla="*/ 1863502 h 1863502"/>
                <a:gd name="connsiteX2" fmla="*/ 2092437 w 2092437"/>
                <a:gd name="connsiteY2" fmla="*/ 301908 h 1863502"/>
                <a:gd name="connsiteX3" fmla="*/ 1853004 w 2092437"/>
                <a:gd name="connsiteY3" fmla="*/ 0 h 1863502"/>
                <a:gd name="connsiteX4" fmla="*/ 707889 w 2092437"/>
                <a:gd name="connsiteY4" fmla="*/ 1551184 h 1863502"/>
                <a:gd name="connsiteX5" fmla="*/ 239433 w 2092437"/>
                <a:gd name="connsiteY5" fmla="*/ 697512 h 1863502"/>
                <a:gd name="connsiteX6" fmla="*/ 0 w 2092437"/>
                <a:gd name="connsiteY6" fmla="*/ 97859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739119 w 2123667"/>
                <a:gd name="connsiteY4" fmla="*/ 1551184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832810 w 2123667"/>
                <a:gd name="connsiteY4" fmla="*/ 1519952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832810 w 2123667"/>
                <a:gd name="connsiteY4" fmla="*/ 1519952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832810 w 2123667"/>
                <a:gd name="connsiteY4" fmla="*/ 1519952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780759 w 2123667"/>
                <a:gd name="connsiteY4" fmla="*/ 1488721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780759 w 2123667"/>
                <a:gd name="connsiteY4" fmla="*/ 1488721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832809 w 2123667"/>
                <a:gd name="connsiteY4" fmla="*/ 1519953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3667" h="1967609">
                  <a:moveTo>
                    <a:pt x="0" y="1155579"/>
                  </a:moveTo>
                  <a:cubicBezTo>
                    <a:pt x="572557" y="1412374"/>
                    <a:pt x="687069" y="1762866"/>
                    <a:pt x="801580" y="1967609"/>
                  </a:cubicBezTo>
                  <a:cubicBezTo>
                    <a:pt x="947322" y="1728164"/>
                    <a:pt x="1561520" y="614227"/>
                    <a:pt x="2123667" y="301908"/>
                  </a:cubicBezTo>
                  <a:cubicBezTo>
                    <a:pt x="1939754" y="211682"/>
                    <a:pt x="1964045" y="100636"/>
                    <a:pt x="1884234" y="0"/>
                  </a:cubicBezTo>
                  <a:cubicBezTo>
                    <a:pt x="1106944" y="714863"/>
                    <a:pt x="943850" y="1179873"/>
                    <a:pt x="832809" y="1519953"/>
                  </a:cubicBezTo>
                  <a:cubicBezTo>
                    <a:pt x="676657" y="1235396"/>
                    <a:pt x="624607" y="1023712"/>
                    <a:pt x="270663" y="697512"/>
                  </a:cubicBezTo>
                  <a:cubicBezTo>
                    <a:pt x="201263" y="1006361"/>
                    <a:pt x="90221" y="1002890"/>
                    <a:pt x="0" y="1155579"/>
                  </a:cubicBezTo>
                  <a:close/>
                </a:path>
              </a:pathLst>
            </a:custGeom>
            <a:solidFill>
              <a:schemeClr val="tx1"/>
            </a:solidFill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6409851" y="1637905"/>
            <a:ext cx="1487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Custom Fields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76711" y="5949315"/>
            <a:ext cx="2059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Permissions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367489" y="1026907"/>
            <a:ext cx="1177481" cy="3048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57889" y="1637905"/>
            <a:ext cx="234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Title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51532" y="4609139"/>
            <a:ext cx="2059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126" y="560654"/>
            <a:ext cx="9144000" cy="585826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5331378" y="1943196"/>
            <a:ext cx="1236336" cy="57858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 flipH="1">
            <a:off x="2553644" y="1943196"/>
            <a:ext cx="1236336" cy="2983318"/>
            <a:chOff x="5183386" y="1943196"/>
            <a:chExt cx="1384328" cy="2983318"/>
          </a:xfrm>
        </p:grpSpPr>
        <p:cxnSp>
          <p:nvCxnSpPr>
            <p:cNvPr id="61" name="Straight Arrow Connector 60"/>
            <p:cNvCxnSpPr/>
            <p:nvPr/>
          </p:nvCxnSpPr>
          <p:spPr>
            <a:xfrm>
              <a:off x="5183386" y="4347929"/>
              <a:ext cx="1384328" cy="578585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5183386" y="1943196"/>
              <a:ext cx="1384328" cy="578585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92043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3464259" y="2327992"/>
            <a:ext cx="2233734" cy="2244008"/>
            <a:chOff x="5838401" y="4420455"/>
            <a:chExt cx="1820768" cy="1829142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mond 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415314" y="860199"/>
            <a:ext cx="1482281" cy="609600"/>
            <a:chOff x="6781800" y="921802"/>
            <a:chExt cx="1482281" cy="609600"/>
          </a:xfrm>
        </p:grpSpPr>
        <p:grpSp>
          <p:nvGrpSpPr>
            <p:cNvPr id="12" name="Group 11"/>
            <p:cNvGrpSpPr/>
            <p:nvPr/>
          </p:nvGrpSpPr>
          <p:grpSpPr>
            <a:xfrm>
              <a:off x="6781800" y="9218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9" name="Rectangle 18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6934200" y="10742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7" name="Rectangle 16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7086600" y="12266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5" name="Rectangle 14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1367489" y="4789210"/>
            <a:ext cx="1083186" cy="1074623"/>
            <a:chOff x="4022214" y="4953000"/>
            <a:chExt cx="1083186" cy="1074623"/>
          </a:xfrm>
        </p:grpSpPr>
        <p:sp>
          <p:nvSpPr>
            <p:cNvPr id="25" name="Multiply 24"/>
            <p:cNvSpPr/>
            <p:nvPr/>
          </p:nvSpPr>
          <p:spPr>
            <a:xfrm>
              <a:off x="4022214" y="4953000"/>
              <a:ext cx="1074623" cy="1074623"/>
            </a:xfrm>
            <a:prstGeom prst="mathMultiply">
              <a:avLst>
                <a:gd name="adj1" fmla="val 9248"/>
              </a:avLst>
            </a:prstGeom>
            <a:solidFill>
              <a:srgbClr val="000000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4312484" y="5208951"/>
              <a:ext cx="792916" cy="734649"/>
            </a:xfrm>
            <a:custGeom>
              <a:avLst/>
              <a:gdLst>
                <a:gd name="connsiteX0" fmla="*/ 0 w 2092437"/>
                <a:gd name="connsiteY0" fmla="*/ 978599 h 1790628"/>
                <a:gd name="connsiteX1" fmla="*/ 530917 w 2092437"/>
                <a:gd name="connsiteY1" fmla="*/ 1790628 h 1790628"/>
                <a:gd name="connsiteX2" fmla="*/ 2092437 w 2092437"/>
                <a:gd name="connsiteY2" fmla="*/ 301908 h 1790628"/>
                <a:gd name="connsiteX3" fmla="*/ 1853004 w 2092437"/>
                <a:gd name="connsiteY3" fmla="*/ 0 h 1790628"/>
                <a:gd name="connsiteX4" fmla="*/ 624608 w 2092437"/>
                <a:gd name="connsiteY4" fmla="*/ 1478309 h 1790628"/>
                <a:gd name="connsiteX5" fmla="*/ 239433 w 2092437"/>
                <a:gd name="connsiteY5" fmla="*/ 697512 h 1790628"/>
                <a:gd name="connsiteX0" fmla="*/ 0 w 2092437"/>
                <a:gd name="connsiteY0" fmla="*/ 978599 h 1790628"/>
                <a:gd name="connsiteX1" fmla="*/ 530917 w 2092437"/>
                <a:gd name="connsiteY1" fmla="*/ 1790628 h 1790628"/>
                <a:gd name="connsiteX2" fmla="*/ 2092437 w 2092437"/>
                <a:gd name="connsiteY2" fmla="*/ 301908 h 1790628"/>
                <a:gd name="connsiteX3" fmla="*/ 1853004 w 2092437"/>
                <a:gd name="connsiteY3" fmla="*/ 0 h 1790628"/>
                <a:gd name="connsiteX4" fmla="*/ 624608 w 2092437"/>
                <a:gd name="connsiteY4" fmla="*/ 1478309 h 1790628"/>
                <a:gd name="connsiteX5" fmla="*/ 239433 w 2092437"/>
                <a:gd name="connsiteY5" fmla="*/ 697512 h 1790628"/>
                <a:gd name="connsiteX6" fmla="*/ 0 w 2092437"/>
                <a:gd name="connsiteY6" fmla="*/ 978599 h 1790628"/>
                <a:gd name="connsiteX0" fmla="*/ 0 w 2092437"/>
                <a:gd name="connsiteY0" fmla="*/ 978599 h 1863502"/>
                <a:gd name="connsiteX1" fmla="*/ 687069 w 2092437"/>
                <a:gd name="connsiteY1" fmla="*/ 1863502 h 1863502"/>
                <a:gd name="connsiteX2" fmla="*/ 2092437 w 2092437"/>
                <a:gd name="connsiteY2" fmla="*/ 301908 h 1863502"/>
                <a:gd name="connsiteX3" fmla="*/ 1853004 w 2092437"/>
                <a:gd name="connsiteY3" fmla="*/ 0 h 1863502"/>
                <a:gd name="connsiteX4" fmla="*/ 624608 w 2092437"/>
                <a:gd name="connsiteY4" fmla="*/ 1478309 h 1863502"/>
                <a:gd name="connsiteX5" fmla="*/ 239433 w 2092437"/>
                <a:gd name="connsiteY5" fmla="*/ 697512 h 1863502"/>
                <a:gd name="connsiteX6" fmla="*/ 0 w 2092437"/>
                <a:gd name="connsiteY6" fmla="*/ 978599 h 1863502"/>
                <a:gd name="connsiteX0" fmla="*/ 0 w 2092437"/>
                <a:gd name="connsiteY0" fmla="*/ 978599 h 1863502"/>
                <a:gd name="connsiteX1" fmla="*/ 687069 w 2092437"/>
                <a:gd name="connsiteY1" fmla="*/ 1863502 h 1863502"/>
                <a:gd name="connsiteX2" fmla="*/ 2092437 w 2092437"/>
                <a:gd name="connsiteY2" fmla="*/ 301908 h 1863502"/>
                <a:gd name="connsiteX3" fmla="*/ 1853004 w 2092437"/>
                <a:gd name="connsiteY3" fmla="*/ 0 h 1863502"/>
                <a:gd name="connsiteX4" fmla="*/ 707889 w 2092437"/>
                <a:gd name="connsiteY4" fmla="*/ 1551184 h 1863502"/>
                <a:gd name="connsiteX5" fmla="*/ 239433 w 2092437"/>
                <a:gd name="connsiteY5" fmla="*/ 697512 h 1863502"/>
                <a:gd name="connsiteX6" fmla="*/ 0 w 2092437"/>
                <a:gd name="connsiteY6" fmla="*/ 97859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739119 w 2123667"/>
                <a:gd name="connsiteY4" fmla="*/ 1551184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832810 w 2123667"/>
                <a:gd name="connsiteY4" fmla="*/ 1519952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832810 w 2123667"/>
                <a:gd name="connsiteY4" fmla="*/ 1519952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832810 w 2123667"/>
                <a:gd name="connsiteY4" fmla="*/ 1519952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780759 w 2123667"/>
                <a:gd name="connsiteY4" fmla="*/ 1488721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780759 w 2123667"/>
                <a:gd name="connsiteY4" fmla="*/ 1488721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832809 w 2123667"/>
                <a:gd name="connsiteY4" fmla="*/ 1519953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3667" h="1967609">
                  <a:moveTo>
                    <a:pt x="0" y="1155579"/>
                  </a:moveTo>
                  <a:cubicBezTo>
                    <a:pt x="572557" y="1412374"/>
                    <a:pt x="687069" y="1762866"/>
                    <a:pt x="801580" y="1967609"/>
                  </a:cubicBezTo>
                  <a:cubicBezTo>
                    <a:pt x="947322" y="1728164"/>
                    <a:pt x="1561520" y="614227"/>
                    <a:pt x="2123667" y="301908"/>
                  </a:cubicBezTo>
                  <a:cubicBezTo>
                    <a:pt x="1939754" y="211682"/>
                    <a:pt x="1964045" y="100636"/>
                    <a:pt x="1884234" y="0"/>
                  </a:cubicBezTo>
                  <a:cubicBezTo>
                    <a:pt x="1106944" y="714863"/>
                    <a:pt x="943850" y="1179873"/>
                    <a:pt x="832809" y="1519953"/>
                  </a:cubicBezTo>
                  <a:cubicBezTo>
                    <a:pt x="676657" y="1235396"/>
                    <a:pt x="624607" y="1023712"/>
                    <a:pt x="270663" y="697512"/>
                  </a:cubicBezTo>
                  <a:cubicBezTo>
                    <a:pt x="201263" y="1006361"/>
                    <a:pt x="90221" y="1002890"/>
                    <a:pt x="0" y="1155579"/>
                  </a:cubicBezTo>
                  <a:close/>
                </a:path>
              </a:pathLst>
            </a:custGeom>
            <a:solidFill>
              <a:schemeClr val="tx1"/>
            </a:solidFill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6409851" y="1637905"/>
            <a:ext cx="1487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Custom Fields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76711" y="5949315"/>
            <a:ext cx="2059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Permissions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367489" y="1026907"/>
            <a:ext cx="1177481" cy="3048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57889" y="1637905"/>
            <a:ext cx="234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Title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6656560" y="4895126"/>
            <a:ext cx="1010746" cy="884684"/>
            <a:chOff x="6795791" y="3066434"/>
            <a:chExt cx="1010746" cy="884684"/>
          </a:xfrm>
        </p:grpSpPr>
        <p:sp>
          <p:nvSpPr>
            <p:cNvPr id="31" name="Oval 30"/>
            <p:cNvSpPr/>
            <p:nvPr/>
          </p:nvSpPr>
          <p:spPr>
            <a:xfrm>
              <a:off x="6795791" y="3066434"/>
              <a:ext cx="366142" cy="366142"/>
            </a:xfrm>
            <a:prstGeom prst="ellipse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7440395" y="3066434"/>
              <a:ext cx="366142" cy="366142"/>
            </a:xfrm>
            <a:prstGeom prst="ellipse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6795791" y="3584976"/>
              <a:ext cx="366142" cy="366142"/>
            </a:xfrm>
            <a:prstGeom prst="ellipse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440395" y="3584976"/>
              <a:ext cx="366142" cy="366142"/>
            </a:xfrm>
            <a:prstGeom prst="ellipse">
              <a:avLst/>
            </a:prstGeom>
            <a:solidFill>
              <a:schemeClr val="tx2">
                <a:lumMod val="20000"/>
                <a:lumOff val="80000"/>
                <a:alpha val="28000"/>
              </a:schemeClr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>
              <a:stCxn id="31" idx="4"/>
              <a:endCxn id="34" idx="0"/>
            </p:cNvCxnSpPr>
            <p:nvPr/>
          </p:nvCxnSpPr>
          <p:spPr>
            <a:xfrm>
              <a:off x="6978862" y="3432576"/>
              <a:ext cx="0" cy="15240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34" idx="7"/>
              <a:endCxn id="32" idx="3"/>
            </p:cNvCxnSpPr>
            <p:nvPr/>
          </p:nvCxnSpPr>
          <p:spPr>
            <a:xfrm flipV="1">
              <a:off x="7108313" y="3378956"/>
              <a:ext cx="385702" cy="25964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6115758" y="5949315"/>
            <a:ext cx="2059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Metadata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51532" y="4609139"/>
            <a:ext cx="2059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126" y="560654"/>
            <a:ext cx="9144000" cy="585826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5331378" y="1943196"/>
            <a:ext cx="1236336" cy="2983318"/>
            <a:chOff x="5183386" y="1943196"/>
            <a:chExt cx="1384328" cy="2983318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5183386" y="4347929"/>
              <a:ext cx="1384328" cy="578585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V="1">
              <a:off x="5183386" y="1943196"/>
              <a:ext cx="1384328" cy="578585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 flipH="1">
            <a:off x="2553644" y="1943196"/>
            <a:ext cx="1236336" cy="2983318"/>
            <a:chOff x="5183386" y="1943196"/>
            <a:chExt cx="1384328" cy="2983318"/>
          </a:xfrm>
        </p:grpSpPr>
        <p:cxnSp>
          <p:nvCxnSpPr>
            <p:cNvPr id="61" name="Straight Arrow Connector 60"/>
            <p:cNvCxnSpPr/>
            <p:nvPr/>
          </p:nvCxnSpPr>
          <p:spPr>
            <a:xfrm>
              <a:off x="5183386" y="4347929"/>
              <a:ext cx="1384328" cy="578585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5183386" y="1943196"/>
              <a:ext cx="1384328" cy="578585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761105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1540048" y="3239567"/>
            <a:ext cx="1046903" cy="486112"/>
            <a:chOff x="1476356" y="3337950"/>
            <a:chExt cx="1178612" cy="547269"/>
          </a:xfrm>
        </p:grpSpPr>
        <p:sp>
          <p:nvSpPr>
            <p:cNvPr id="2" name="Rectangle 1"/>
            <p:cNvSpPr/>
            <p:nvPr/>
          </p:nvSpPr>
          <p:spPr>
            <a:xfrm>
              <a:off x="1476356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Block Arc 2"/>
            <p:cNvSpPr/>
            <p:nvPr/>
          </p:nvSpPr>
          <p:spPr>
            <a:xfrm rot="10800000">
              <a:off x="1859406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1540048" y="4249607"/>
            <a:ext cx="1046903" cy="486112"/>
            <a:chOff x="1476356" y="4347990"/>
            <a:chExt cx="1178612" cy="547269"/>
          </a:xfrm>
        </p:grpSpPr>
        <p:sp>
          <p:nvSpPr>
            <p:cNvPr id="6" name="Rectangle 5"/>
            <p:cNvSpPr/>
            <p:nvPr/>
          </p:nvSpPr>
          <p:spPr>
            <a:xfrm>
              <a:off x="1476356" y="434799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Block Arc 6"/>
            <p:cNvSpPr/>
            <p:nvPr/>
          </p:nvSpPr>
          <p:spPr>
            <a:xfrm rot="10800000">
              <a:off x="1859406" y="449491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540048" y="5259646"/>
            <a:ext cx="1046903" cy="486112"/>
            <a:chOff x="1476356" y="5358029"/>
            <a:chExt cx="1178612" cy="547269"/>
          </a:xfrm>
        </p:grpSpPr>
        <p:sp>
          <p:nvSpPr>
            <p:cNvPr id="10" name="Rectangle 9"/>
            <p:cNvSpPr/>
            <p:nvPr/>
          </p:nvSpPr>
          <p:spPr>
            <a:xfrm>
              <a:off x="1476356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Block Arc 10"/>
            <p:cNvSpPr/>
            <p:nvPr/>
          </p:nvSpPr>
          <p:spPr>
            <a:xfrm rot="10800000">
              <a:off x="1859406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778219" y="3239567"/>
            <a:ext cx="1046903" cy="486112"/>
            <a:chOff x="3714527" y="3337950"/>
            <a:chExt cx="1178612" cy="547269"/>
          </a:xfrm>
        </p:grpSpPr>
        <p:sp>
          <p:nvSpPr>
            <p:cNvPr id="22" name="Rectangle 21"/>
            <p:cNvSpPr/>
            <p:nvPr/>
          </p:nvSpPr>
          <p:spPr>
            <a:xfrm>
              <a:off x="3714527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Block Arc 22"/>
            <p:cNvSpPr/>
            <p:nvPr/>
          </p:nvSpPr>
          <p:spPr>
            <a:xfrm rot="10800000">
              <a:off x="4097577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3778219" y="4239087"/>
            <a:ext cx="1046903" cy="486112"/>
            <a:chOff x="3714527" y="4347990"/>
            <a:chExt cx="1178612" cy="547269"/>
          </a:xfrm>
        </p:grpSpPr>
        <p:sp>
          <p:nvSpPr>
            <p:cNvPr id="27" name="Rectangle 26"/>
            <p:cNvSpPr/>
            <p:nvPr/>
          </p:nvSpPr>
          <p:spPr>
            <a:xfrm>
              <a:off x="3714527" y="434799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Block Arc 27"/>
            <p:cNvSpPr/>
            <p:nvPr/>
          </p:nvSpPr>
          <p:spPr>
            <a:xfrm rot="10800000">
              <a:off x="4097577" y="449491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3778219" y="5259646"/>
            <a:ext cx="1046903" cy="486112"/>
            <a:chOff x="3714527" y="5358029"/>
            <a:chExt cx="1178612" cy="547269"/>
          </a:xfrm>
        </p:grpSpPr>
        <p:sp>
          <p:nvSpPr>
            <p:cNvPr id="32" name="Rectangle 31"/>
            <p:cNvSpPr/>
            <p:nvPr/>
          </p:nvSpPr>
          <p:spPr>
            <a:xfrm>
              <a:off x="3714527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Block Arc 32"/>
            <p:cNvSpPr/>
            <p:nvPr/>
          </p:nvSpPr>
          <p:spPr>
            <a:xfrm rot="10800000">
              <a:off x="4097577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016390" y="3239567"/>
            <a:ext cx="1046903" cy="486112"/>
            <a:chOff x="5952698" y="3337950"/>
            <a:chExt cx="1178612" cy="547269"/>
          </a:xfrm>
        </p:grpSpPr>
        <p:sp>
          <p:nvSpPr>
            <p:cNvPr id="37" name="Rectangle 36"/>
            <p:cNvSpPr/>
            <p:nvPr/>
          </p:nvSpPr>
          <p:spPr>
            <a:xfrm>
              <a:off x="5952698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Block Arc 37"/>
            <p:cNvSpPr/>
            <p:nvPr/>
          </p:nvSpPr>
          <p:spPr>
            <a:xfrm rot="10800000">
              <a:off x="6335748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6016390" y="4249607"/>
            <a:ext cx="1046903" cy="486112"/>
            <a:chOff x="5952698" y="4347990"/>
            <a:chExt cx="1178612" cy="547269"/>
          </a:xfrm>
        </p:grpSpPr>
        <p:sp>
          <p:nvSpPr>
            <p:cNvPr id="42" name="Rectangle 41"/>
            <p:cNvSpPr/>
            <p:nvPr/>
          </p:nvSpPr>
          <p:spPr>
            <a:xfrm>
              <a:off x="5952698" y="434799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Block Arc 42"/>
            <p:cNvSpPr/>
            <p:nvPr/>
          </p:nvSpPr>
          <p:spPr>
            <a:xfrm rot="10800000">
              <a:off x="6335748" y="449491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016390" y="5259646"/>
            <a:ext cx="1046903" cy="486112"/>
            <a:chOff x="5952698" y="5358029"/>
            <a:chExt cx="1178612" cy="547269"/>
          </a:xfrm>
        </p:grpSpPr>
        <p:sp>
          <p:nvSpPr>
            <p:cNvPr id="47" name="Rectangle 46"/>
            <p:cNvSpPr/>
            <p:nvPr/>
          </p:nvSpPr>
          <p:spPr>
            <a:xfrm>
              <a:off x="5952698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Block Arc 47"/>
            <p:cNvSpPr/>
            <p:nvPr/>
          </p:nvSpPr>
          <p:spPr>
            <a:xfrm rot="10800000">
              <a:off x="6335748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oup 69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71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7733858" y="5649974"/>
            <a:ext cx="180259" cy="93570"/>
            <a:chOff x="7733858" y="5684300"/>
            <a:chExt cx="180259" cy="93570"/>
          </a:xfrm>
        </p:grpSpPr>
        <p:sp>
          <p:nvSpPr>
            <p:cNvPr id="76" name="Oval 75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7" name="Rectangle 86"/>
          <p:cNvSpPr/>
          <p:nvPr/>
        </p:nvSpPr>
        <p:spPr>
          <a:xfrm>
            <a:off x="9126" y="2253950"/>
            <a:ext cx="9144000" cy="44395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7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1540048" y="3239567"/>
            <a:ext cx="1046903" cy="486112"/>
            <a:chOff x="1476356" y="3337950"/>
            <a:chExt cx="1178612" cy="547269"/>
          </a:xfrm>
        </p:grpSpPr>
        <p:sp>
          <p:nvSpPr>
            <p:cNvPr id="2" name="Rectangle 1"/>
            <p:cNvSpPr/>
            <p:nvPr/>
          </p:nvSpPr>
          <p:spPr>
            <a:xfrm>
              <a:off x="1476356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Block Arc 2"/>
            <p:cNvSpPr/>
            <p:nvPr/>
          </p:nvSpPr>
          <p:spPr>
            <a:xfrm rot="10800000">
              <a:off x="1859406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540048" y="5259646"/>
            <a:ext cx="1046903" cy="486112"/>
            <a:chOff x="1476356" y="5358029"/>
            <a:chExt cx="1178612" cy="547269"/>
          </a:xfrm>
        </p:grpSpPr>
        <p:sp>
          <p:nvSpPr>
            <p:cNvPr id="10" name="Rectangle 9"/>
            <p:cNvSpPr/>
            <p:nvPr/>
          </p:nvSpPr>
          <p:spPr>
            <a:xfrm>
              <a:off x="1476356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Block Arc 10"/>
            <p:cNvSpPr/>
            <p:nvPr/>
          </p:nvSpPr>
          <p:spPr>
            <a:xfrm rot="10800000">
              <a:off x="1859406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778219" y="3239567"/>
            <a:ext cx="1046903" cy="486112"/>
            <a:chOff x="3714527" y="3337950"/>
            <a:chExt cx="1178612" cy="547269"/>
          </a:xfrm>
        </p:grpSpPr>
        <p:sp>
          <p:nvSpPr>
            <p:cNvPr id="22" name="Rectangle 21"/>
            <p:cNvSpPr/>
            <p:nvPr/>
          </p:nvSpPr>
          <p:spPr>
            <a:xfrm>
              <a:off x="3714527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Block Arc 22"/>
            <p:cNvSpPr/>
            <p:nvPr/>
          </p:nvSpPr>
          <p:spPr>
            <a:xfrm rot="10800000">
              <a:off x="4097577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3778219" y="4239087"/>
            <a:ext cx="1046903" cy="486112"/>
            <a:chOff x="3714527" y="4347990"/>
            <a:chExt cx="1178612" cy="547269"/>
          </a:xfrm>
        </p:grpSpPr>
        <p:sp>
          <p:nvSpPr>
            <p:cNvPr id="27" name="Rectangle 26"/>
            <p:cNvSpPr/>
            <p:nvPr/>
          </p:nvSpPr>
          <p:spPr>
            <a:xfrm>
              <a:off x="3714527" y="434799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Block Arc 27"/>
            <p:cNvSpPr/>
            <p:nvPr/>
          </p:nvSpPr>
          <p:spPr>
            <a:xfrm rot="10800000">
              <a:off x="4097577" y="449491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3778219" y="5259646"/>
            <a:ext cx="1046903" cy="486112"/>
            <a:chOff x="3714527" y="5358029"/>
            <a:chExt cx="1178612" cy="547269"/>
          </a:xfrm>
        </p:grpSpPr>
        <p:sp>
          <p:nvSpPr>
            <p:cNvPr id="32" name="Rectangle 31"/>
            <p:cNvSpPr/>
            <p:nvPr/>
          </p:nvSpPr>
          <p:spPr>
            <a:xfrm>
              <a:off x="3714527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Block Arc 32"/>
            <p:cNvSpPr/>
            <p:nvPr/>
          </p:nvSpPr>
          <p:spPr>
            <a:xfrm rot="10800000">
              <a:off x="4097577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016390" y="3239567"/>
            <a:ext cx="1046903" cy="486112"/>
            <a:chOff x="5952698" y="3337950"/>
            <a:chExt cx="1178612" cy="547269"/>
          </a:xfrm>
        </p:grpSpPr>
        <p:sp>
          <p:nvSpPr>
            <p:cNvPr id="37" name="Rectangle 36"/>
            <p:cNvSpPr/>
            <p:nvPr/>
          </p:nvSpPr>
          <p:spPr>
            <a:xfrm>
              <a:off x="5952698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Block Arc 37"/>
            <p:cNvSpPr/>
            <p:nvPr/>
          </p:nvSpPr>
          <p:spPr>
            <a:xfrm rot="10800000">
              <a:off x="6335748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6016390" y="4249607"/>
            <a:ext cx="1046903" cy="486112"/>
            <a:chOff x="5952698" y="4347990"/>
            <a:chExt cx="1178612" cy="547269"/>
          </a:xfrm>
        </p:grpSpPr>
        <p:sp>
          <p:nvSpPr>
            <p:cNvPr id="42" name="Rectangle 41"/>
            <p:cNvSpPr/>
            <p:nvPr/>
          </p:nvSpPr>
          <p:spPr>
            <a:xfrm>
              <a:off x="5952698" y="434799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Block Arc 42"/>
            <p:cNvSpPr/>
            <p:nvPr/>
          </p:nvSpPr>
          <p:spPr>
            <a:xfrm rot="10800000">
              <a:off x="6335748" y="449491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016390" y="5259646"/>
            <a:ext cx="1046903" cy="486112"/>
            <a:chOff x="5952698" y="5358029"/>
            <a:chExt cx="1178612" cy="547269"/>
          </a:xfrm>
        </p:grpSpPr>
        <p:sp>
          <p:nvSpPr>
            <p:cNvPr id="47" name="Rectangle 46"/>
            <p:cNvSpPr/>
            <p:nvPr/>
          </p:nvSpPr>
          <p:spPr>
            <a:xfrm>
              <a:off x="5952698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Block Arc 47"/>
            <p:cNvSpPr/>
            <p:nvPr/>
          </p:nvSpPr>
          <p:spPr>
            <a:xfrm rot="10800000">
              <a:off x="6335748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oup 69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71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7733858" y="5649974"/>
            <a:ext cx="180259" cy="93570"/>
            <a:chOff x="7733858" y="5684300"/>
            <a:chExt cx="180259" cy="93570"/>
          </a:xfrm>
        </p:grpSpPr>
        <p:sp>
          <p:nvSpPr>
            <p:cNvPr id="76" name="Oval 75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476356" y="4114166"/>
            <a:ext cx="1178612" cy="781093"/>
            <a:chOff x="835173" y="2784660"/>
            <a:chExt cx="1601702" cy="1061484"/>
          </a:xfrm>
        </p:grpSpPr>
        <p:sp>
          <p:nvSpPr>
            <p:cNvPr id="40" name="Rectangle 39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Block Arc 40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Trapezoid 43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/>
          <p:cNvSpPr/>
          <p:nvPr/>
        </p:nvSpPr>
        <p:spPr>
          <a:xfrm>
            <a:off x="9126" y="2253950"/>
            <a:ext cx="9144000" cy="44395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51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1540048" y="3239567"/>
            <a:ext cx="1046903" cy="486112"/>
            <a:chOff x="1476356" y="3337950"/>
            <a:chExt cx="1178612" cy="547269"/>
          </a:xfrm>
        </p:grpSpPr>
        <p:sp>
          <p:nvSpPr>
            <p:cNvPr id="2" name="Rectangle 1"/>
            <p:cNvSpPr/>
            <p:nvPr/>
          </p:nvSpPr>
          <p:spPr>
            <a:xfrm>
              <a:off x="1476356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Block Arc 2"/>
            <p:cNvSpPr/>
            <p:nvPr/>
          </p:nvSpPr>
          <p:spPr>
            <a:xfrm rot="10800000">
              <a:off x="1859406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540048" y="5259646"/>
            <a:ext cx="1046903" cy="486112"/>
            <a:chOff x="1476356" y="5358029"/>
            <a:chExt cx="1178612" cy="547269"/>
          </a:xfrm>
        </p:grpSpPr>
        <p:sp>
          <p:nvSpPr>
            <p:cNvPr id="10" name="Rectangle 9"/>
            <p:cNvSpPr/>
            <p:nvPr/>
          </p:nvSpPr>
          <p:spPr>
            <a:xfrm>
              <a:off x="1476356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Block Arc 10"/>
            <p:cNvSpPr/>
            <p:nvPr/>
          </p:nvSpPr>
          <p:spPr>
            <a:xfrm rot="10800000">
              <a:off x="1859406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778219" y="3239567"/>
            <a:ext cx="1046903" cy="486112"/>
            <a:chOff x="3714527" y="3337950"/>
            <a:chExt cx="1178612" cy="547269"/>
          </a:xfrm>
        </p:grpSpPr>
        <p:sp>
          <p:nvSpPr>
            <p:cNvPr id="22" name="Rectangle 21"/>
            <p:cNvSpPr/>
            <p:nvPr/>
          </p:nvSpPr>
          <p:spPr>
            <a:xfrm>
              <a:off x="3714527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Block Arc 22"/>
            <p:cNvSpPr/>
            <p:nvPr/>
          </p:nvSpPr>
          <p:spPr>
            <a:xfrm rot="10800000">
              <a:off x="4097577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3778219" y="4239087"/>
            <a:ext cx="1046903" cy="486112"/>
            <a:chOff x="3714527" y="4347990"/>
            <a:chExt cx="1178612" cy="547269"/>
          </a:xfrm>
        </p:grpSpPr>
        <p:sp>
          <p:nvSpPr>
            <p:cNvPr id="27" name="Rectangle 26"/>
            <p:cNvSpPr/>
            <p:nvPr/>
          </p:nvSpPr>
          <p:spPr>
            <a:xfrm>
              <a:off x="3714527" y="434799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Block Arc 27"/>
            <p:cNvSpPr/>
            <p:nvPr/>
          </p:nvSpPr>
          <p:spPr>
            <a:xfrm rot="10800000">
              <a:off x="4097577" y="449491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016390" y="3239567"/>
            <a:ext cx="1046903" cy="486112"/>
            <a:chOff x="5952698" y="3337950"/>
            <a:chExt cx="1178612" cy="547269"/>
          </a:xfrm>
        </p:grpSpPr>
        <p:sp>
          <p:nvSpPr>
            <p:cNvPr id="37" name="Rectangle 36"/>
            <p:cNvSpPr/>
            <p:nvPr/>
          </p:nvSpPr>
          <p:spPr>
            <a:xfrm>
              <a:off x="5952698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Block Arc 37"/>
            <p:cNvSpPr/>
            <p:nvPr/>
          </p:nvSpPr>
          <p:spPr>
            <a:xfrm rot="10800000">
              <a:off x="6335748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016390" y="5259646"/>
            <a:ext cx="1046903" cy="486112"/>
            <a:chOff x="5952698" y="5358029"/>
            <a:chExt cx="1178612" cy="547269"/>
          </a:xfrm>
        </p:grpSpPr>
        <p:sp>
          <p:nvSpPr>
            <p:cNvPr id="47" name="Rectangle 46"/>
            <p:cNvSpPr/>
            <p:nvPr/>
          </p:nvSpPr>
          <p:spPr>
            <a:xfrm>
              <a:off x="5952698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Block Arc 47"/>
            <p:cNvSpPr/>
            <p:nvPr/>
          </p:nvSpPr>
          <p:spPr>
            <a:xfrm rot="10800000">
              <a:off x="6335748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oup 69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71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7733858" y="5649974"/>
            <a:ext cx="180259" cy="93570"/>
            <a:chOff x="7733858" y="5684300"/>
            <a:chExt cx="180259" cy="93570"/>
          </a:xfrm>
        </p:grpSpPr>
        <p:sp>
          <p:nvSpPr>
            <p:cNvPr id="76" name="Oval 75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476356" y="4114166"/>
            <a:ext cx="1178612" cy="781093"/>
            <a:chOff x="835173" y="2784660"/>
            <a:chExt cx="1601702" cy="1061484"/>
          </a:xfrm>
        </p:grpSpPr>
        <p:sp>
          <p:nvSpPr>
            <p:cNvPr id="40" name="Rectangle 39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Block Arc 40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Trapezoid 43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/>
          <p:cNvSpPr/>
          <p:nvPr/>
        </p:nvSpPr>
        <p:spPr>
          <a:xfrm>
            <a:off x="9126" y="2253950"/>
            <a:ext cx="9144000" cy="44395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5950334" y="4114166"/>
            <a:ext cx="1178612" cy="781093"/>
            <a:chOff x="835173" y="2784660"/>
            <a:chExt cx="1601702" cy="1061484"/>
          </a:xfrm>
        </p:grpSpPr>
        <p:sp>
          <p:nvSpPr>
            <p:cNvPr id="50" name="Rectangle 49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Block Arc 50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Trapezoid 51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778219" y="5259646"/>
            <a:ext cx="1046903" cy="486112"/>
            <a:chOff x="3714527" y="5358029"/>
            <a:chExt cx="1178612" cy="547269"/>
          </a:xfrm>
        </p:grpSpPr>
        <p:sp>
          <p:nvSpPr>
            <p:cNvPr id="60" name="Rectangle 59"/>
            <p:cNvSpPr/>
            <p:nvPr/>
          </p:nvSpPr>
          <p:spPr>
            <a:xfrm>
              <a:off x="3714527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Block Arc 60"/>
            <p:cNvSpPr/>
            <p:nvPr/>
          </p:nvSpPr>
          <p:spPr>
            <a:xfrm rot="10800000">
              <a:off x="4097577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4465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791063" y="5695742"/>
            <a:ext cx="180259" cy="93570"/>
            <a:chOff x="7733858" y="5684300"/>
            <a:chExt cx="180259" cy="93570"/>
          </a:xfrm>
        </p:grpSpPr>
        <p:sp>
          <p:nvSpPr>
            <p:cNvPr id="7" name="Oval 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Callout 8"/>
          <p:cNvSpPr/>
          <p:nvPr/>
        </p:nvSpPr>
        <p:spPr>
          <a:xfrm>
            <a:off x="5124217" y="3467172"/>
            <a:ext cx="3115219" cy="1646496"/>
          </a:xfrm>
          <a:prstGeom prst="wedgeEllipseCallout">
            <a:avLst>
              <a:gd name="adj1" fmla="val 28639"/>
              <a:gd name="adj2" fmla="val 57523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What’s all this have to do with OOP?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639962"/>
            <a:ext cx="9144000" cy="51962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7771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3778219" y="4239087"/>
            <a:ext cx="1046903" cy="486112"/>
            <a:chOff x="3714527" y="4347990"/>
            <a:chExt cx="1178612" cy="547269"/>
          </a:xfrm>
        </p:grpSpPr>
        <p:sp>
          <p:nvSpPr>
            <p:cNvPr id="27" name="Rectangle 26"/>
            <p:cNvSpPr/>
            <p:nvPr/>
          </p:nvSpPr>
          <p:spPr>
            <a:xfrm>
              <a:off x="3714527" y="434799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Block Arc 27"/>
            <p:cNvSpPr/>
            <p:nvPr/>
          </p:nvSpPr>
          <p:spPr>
            <a:xfrm rot="10800000">
              <a:off x="4097577" y="449491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64" name="Freeform 63"/>
          <p:cNvSpPr/>
          <p:nvPr/>
        </p:nvSpPr>
        <p:spPr>
          <a:xfrm>
            <a:off x="3013249" y="3654579"/>
            <a:ext cx="2585603" cy="1673812"/>
          </a:xfrm>
          <a:custGeom>
            <a:avLst/>
            <a:gdLst>
              <a:gd name="connsiteX0" fmla="*/ 503392 w 2253823"/>
              <a:gd name="connsiteY0" fmla="*/ 1270053 h 1270053"/>
              <a:gd name="connsiteX1" fmla="*/ 0 w 2253823"/>
              <a:gd name="connsiteY1" fmla="*/ 331815 h 1270053"/>
              <a:gd name="connsiteX2" fmla="*/ 388984 w 2253823"/>
              <a:gd name="connsiteY2" fmla="*/ 160187 h 1270053"/>
              <a:gd name="connsiteX3" fmla="*/ 915258 w 2253823"/>
              <a:gd name="connsiteY3" fmla="*/ 1086982 h 1270053"/>
              <a:gd name="connsiteX4" fmla="*/ 823732 w 2253823"/>
              <a:gd name="connsiteY4" fmla="*/ 0 h 1270053"/>
              <a:gd name="connsiteX5" fmla="*/ 1498735 w 2253823"/>
              <a:gd name="connsiteY5" fmla="*/ 0 h 1270053"/>
              <a:gd name="connsiteX6" fmla="*/ 1315683 w 2253823"/>
              <a:gd name="connsiteY6" fmla="*/ 1075540 h 1270053"/>
              <a:gd name="connsiteX7" fmla="*/ 1876279 w 2253823"/>
              <a:gd name="connsiteY7" fmla="*/ 228838 h 1270053"/>
              <a:gd name="connsiteX8" fmla="*/ 2253823 w 2253823"/>
              <a:gd name="connsiteY8" fmla="*/ 594980 h 1270053"/>
              <a:gd name="connsiteX9" fmla="*/ 1750431 w 2253823"/>
              <a:gd name="connsiteY9" fmla="*/ 1270053 h 1270053"/>
              <a:gd name="connsiteX0" fmla="*/ 503392 w 2425434"/>
              <a:gd name="connsiteY0" fmla="*/ 1270053 h 1270053"/>
              <a:gd name="connsiteX1" fmla="*/ 0 w 2425434"/>
              <a:gd name="connsiteY1" fmla="*/ 331815 h 1270053"/>
              <a:gd name="connsiteX2" fmla="*/ 388984 w 2425434"/>
              <a:gd name="connsiteY2" fmla="*/ 160187 h 1270053"/>
              <a:gd name="connsiteX3" fmla="*/ 915258 w 2425434"/>
              <a:gd name="connsiteY3" fmla="*/ 1086982 h 1270053"/>
              <a:gd name="connsiteX4" fmla="*/ 823732 w 2425434"/>
              <a:gd name="connsiteY4" fmla="*/ 0 h 1270053"/>
              <a:gd name="connsiteX5" fmla="*/ 1498735 w 2425434"/>
              <a:gd name="connsiteY5" fmla="*/ 0 h 1270053"/>
              <a:gd name="connsiteX6" fmla="*/ 1315683 w 2425434"/>
              <a:gd name="connsiteY6" fmla="*/ 1075540 h 1270053"/>
              <a:gd name="connsiteX7" fmla="*/ 1876279 w 2425434"/>
              <a:gd name="connsiteY7" fmla="*/ 228838 h 1270053"/>
              <a:gd name="connsiteX8" fmla="*/ 2425434 w 2425434"/>
              <a:gd name="connsiteY8" fmla="*/ 697957 h 1270053"/>
              <a:gd name="connsiteX9" fmla="*/ 1750431 w 2425434"/>
              <a:gd name="connsiteY9" fmla="*/ 1270053 h 1270053"/>
              <a:gd name="connsiteX0" fmla="*/ 675002 w 2597044"/>
              <a:gd name="connsiteY0" fmla="*/ 1270053 h 1270053"/>
              <a:gd name="connsiteX1" fmla="*/ 0 w 2597044"/>
              <a:gd name="connsiteY1" fmla="*/ 503444 h 1270053"/>
              <a:gd name="connsiteX2" fmla="*/ 560594 w 2597044"/>
              <a:gd name="connsiteY2" fmla="*/ 160187 h 1270053"/>
              <a:gd name="connsiteX3" fmla="*/ 1086868 w 2597044"/>
              <a:gd name="connsiteY3" fmla="*/ 1086982 h 1270053"/>
              <a:gd name="connsiteX4" fmla="*/ 995342 w 2597044"/>
              <a:gd name="connsiteY4" fmla="*/ 0 h 1270053"/>
              <a:gd name="connsiteX5" fmla="*/ 1670345 w 2597044"/>
              <a:gd name="connsiteY5" fmla="*/ 0 h 1270053"/>
              <a:gd name="connsiteX6" fmla="*/ 1487293 w 2597044"/>
              <a:gd name="connsiteY6" fmla="*/ 1075540 h 1270053"/>
              <a:gd name="connsiteX7" fmla="*/ 2047889 w 2597044"/>
              <a:gd name="connsiteY7" fmla="*/ 228838 h 1270053"/>
              <a:gd name="connsiteX8" fmla="*/ 2597044 w 2597044"/>
              <a:gd name="connsiteY8" fmla="*/ 697957 h 1270053"/>
              <a:gd name="connsiteX9" fmla="*/ 1922041 w 2597044"/>
              <a:gd name="connsiteY9" fmla="*/ 1270053 h 1270053"/>
              <a:gd name="connsiteX0" fmla="*/ 663561 w 2585603"/>
              <a:gd name="connsiteY0" fmla="*/ 1270053 h 1270053"/>
              <a:gd name="connsiteX1" fmla="*/ 0 w 2585603"/>
              <a:gd name="connsiteY1" fmla="*/ 743725 h 1270053"/>
              <a:gd name="connsiteX2" fmla="*/ 549153 w 2585603"/>
              <a:gd name="connsiteY2" fmla="*/ 160187 h 1270053"/>
              <a:gd name="connsiteX3" fmla="*/ 1075427 w 2585603"/>
              <a:gd name="connsiteY3" fmla="*/ 1086982 h 1270053"/>
              <a:gd name="connsiteX4" fmla="*/ 983901 w 2585603"/>
              <a:gd name="connsiteY4" fmla="*/ 0 h 1270053"/>
              <a:gd name="connsiteX5" fmla="*/ 1658904 w 2585603"/>
              <a:gd name="connsiteY5" fmla="*/ 0 h 1270053"/>
              <a:gd name="connsiteX6" fmla="*/ 1475852 w 2585603"/>
              <a:gd name="connsiteY6" fmla="*/ 1075540 h 1270053"/>
              <a:gd name="connsiteX7" fmla="*/ 2036448 w 2585603"/>
              <a:gd name="connsiteY7" fmla="*/ 228838 h 1270053"/>
              <a:gd name="connsiteX8" fmla="*/ 2585603 w 2585603"/>
              <a:gd name="connsiteY8" fmla="*/ 697957 h 1270053"/>
              <a:gd name="connsiteX9" fmla="*/ 1910600 w 2585603"/>
              <a:gd name="connsiteY9" fmla="*/ 1270053 h 1270053"/>
              <a:gd name="connsiteX0" fmla="*/ 663561 w 2585603"/>
              <a:gd name="connsiteY0" fmla="*/ 1270053 h 1270053"/>
              <a:gd name="connsiteX1" fmla="*/ 0 w 2585603"/>
              <a:gd name="connsiteY1" fmla="*/ 743725 h 1270053"/>
              <a:gd name="connsiteX2" fmla="*/ 503390 w 2585603"/>
              <a:gd name="connsiteY2" fmla="*/ 251722 h 1270053"/>
              <a:gd name="connsiteX3" fmla="*/ 1075427 w 2585603"/>
              <a:gd name="connsiteY3" fmla="*/ 1086982 h 1270053"/>
              <a:gd name="connsiteX4" fmla="*/ 983901 w 2585603"/>
              <a:gd name="connsiteY4" fmla="*/ 0 h 1270053"/>
              <a:gd name="connsiteX5" fmla="*/ 1658904 w 2585603"/>
              <a:gd name="connsiteY5" fmla="*/ 0 h 1270053"/>
              <a:gd name="connsiteX6" fmla="*/ 1475852 w 2585603"/>
              <a:gd name="connsiteY6" fmla="*/ 1075540 h 1270053"/>
              <a:gd name="connsiteX7" fmla="*/ 2036448 w 2585603"/>
              <a:gd name="connsiteY7" fmla="*/ 228838 h 1270053"/>
              <a:gd name="connsiteX8" fmla="*/ 2585603 w 2585603"/>
              <a:gd name="connsiteY8" fmla="*/ 697957 h 1270053"/>
              <a:gd name="connsiteX9" fmla="*/ 1910600 w 2585603"/>
              <a:gd name="connsiteY9" fmla="*/ 1270053 h 1270053"/>
              <a:gd name="connsiteX0" fmla="*/ 663561 w 2585603"/>
              <a:gd name="connsiteY0" fmla="*/ 1270053 h 1270053"/>
              <a:gd name="connsiteX1" fmla="*/ 0 w 2585603"/>
              <a:gd name="connsiteY1" fmla="*/ 743725 h 1270053"/>
              <a:gd name="connsiteX2" fmla="*/ 617797 w 2585603"/>
              <a:gd name="connsiteY2" fmla="*/ 251722 h 1270053"/>
              <a:gd name="connsiteX3" fmla="*/ 1075427 w 2585603"/>
              <a:gd name="connsiteY3" fmla="*/ 1086982 h 1270053"/>
              <a:gd name="connsiteX4" fmla="*/ 983901 w 2585603"/>
              <a:gd name="connsiteY4" fmla="*/ 0 h 1270053"/>
              <a:gd name="connsiteX5" fmla="*/ 1658904 w 2585603"/>
              <a:gd name="connsiteY5" fmla="*/ 0 h 1270053"/>
              <a:gd name="connsiteX6" fmla="*/ 1475852 w 2585603"/>
              <a:gd name="connsiteY6" fmla="*/ 1075540 h 1270053"/>
              <a:gd name="connsiteX7" fmla="*/ 2036448 w 2585603"/>
              <a:gd name="connsiteY7" fmla="*/ 228838 h 1270053"/>
              <a:gd name="connsiteX8" fmla="*/ 2585603 w 2585603"/>
              <a:gd name="connsiteY8" fmla="*/ 697957 h 1270053"/>
              <a:gd name="connsiteX9" fmla="*/ 1910600 w 2585603"/>
              <a:gd name="connsiteY9" fmla="*/ 1270053 h 1270053"/>
              <a:gd name="connsiteX0" fmla="*/ 663561 w 2585603"/>
              <a:gd name="connsiteY0" fmla="*/ 1270053 h 1270053"/>
              <a:gd name="connsiteX1" fmla="*/ 0 w 2585603"/>
              <a:gd name="connsiteY1" fmla="*/ 743725 h 1270053"/>
              <a:gd name="connsiteX2" fmla="*/ 583475 w 2585603"/>
              <a:gd name="connsiteY2" fmla="*/ 240280 h 1270053"/>
              <a:gd name="connsiteX3" fmla="*/ 1075427 w 2585603"/>
              <a:gd name="connsiteY3" fmla="*/ 1086982 h 1270053"/>
              <a:gd name="connsiteX4" fmla="*/ 983901 w 2585603"/>
              <a:gd name="connsiteY4" fmla="*/ 0 h 1270053"/>
              <a:gd name="connsiteX5" fmla="*/ 1658904 w 2585603"/>
              <a:gd name="connsiteY5" fmla="*/ 0 h 1270053"/>
              <a:gd name="connsiteX6" fmla="*/ 1475852 w 2585603"/>
              <a:gd name="connsiteY6" fmla="*/ 1075540 h 1270053"/>
              <a:gd name="connsiteX7" fmla="*/ 2036448 w 2585603"/>
              <a:gd name="connsiteY7" fmla="*/ 228838 h 1270053"/>
              <a:gd name="connsiteX8" fmla="*/ 2585603 w 2585603"/>
              <a:gd name="connsiteY8" fmla="*/ 697957 h 1270053"/>
              <a:gd name="connsiteX9" fmla="*/ 1910600 w 2585603"/>
              <a:gd name="connsiteY9" fmla="*/ 1270053 h 1270053"/>
              <a:gd name="connsiteX0" fmla="*/ 663561 w 2585603"/>
              <a:gd name="connsiteY0" fmla="*/ 1270053 h 1309285"/>
              <a:gd name="connsiteX1" fmla="*/ 0 w 2585603"/>
              <a:gd name="connsiteY1" fmla="*/ 743725 h 1309285"/>
              <a:gd name="connsiteX2" fmla="*/ 583475 w 2585603"/>
              <a:gd name="connsiteY2" fmla="*/ 240280 h 1309285"/>
              <a:gd name="connsiteX3" fmla="*/ 1075427 w 2585603"/>
              <a:gd name="connsiteY3" fmla="*/ 1086982 h 1309285"/>
              <a:gd name="connsiteX4" fmla="*/ 983901 w 2585603"/>
              <a:gd name="connsiteY4" fmla="*/ 0 h 1309285"/>
              <a:gd name="connsiteX5" fmla="*/ 1658904 w 2585603"/>
              <a:gd name="connsiteY5" fmla="*/ 0 h 1309285"/>
              <a:gd name="connsiteX6" fmla="*/ 1475852 w 2585603"/>
              <a:gd name="connsiteY6" fmla="*/ 1075540 h 1309285"/>
              <a:gd name="connsiteX7" fmla="*/ 2036448 w 2585603"/>
              <a:gd name="connsiteY7" fmla="*/ 228838 h 1309285"/>
              <a:gd name="connsiteX8" fmla="*/ 2585603 w 2585603"/>
              <a:gd name="connsiteY8" fmla="*/ 697957 h 1309285"/>
              <a:gd name="connsiteX9" fmla="*/ 1910600 w 2585603"/>
              <a:gd name="connsiteY9" fmla="*/ 1270053 h 1309285"/>
              <a:gd name="connsiteX10" fmla="*/ 1933480 w 2585603"/>
              <a:gd name="connsiteY10" fmla="*/ 1258611 h 1309285"/>
              <a:gd name="connsiteX0" fmla="*/ 663561 w 2585603"/>
              <a:gd name="connsiteY0" fmla="*/ 1270053 h 1510361"/>
              <a:gd name="connsiteX1" fmla="*/ 0 w 2585603"/>
              <a:gd name="connsiteY1" fmla="*/ 743725 h 1510361"/>
              <a:gd name="connsiteX2" fmla="*/ 583475 w 2585603"/>
              <a:gd name="connsiteY2" fmla="*/ 240280 h 1510361"/>
              <a:gd name="connsiteX3" fmla="*/ 1075427 w 2585603"/>
              <a:gd name="connsiteY3" fmla="*/ 1086982 h 1510361"/>
              <a:gd name="connsiteX4" fmla="*/ 983901 w 2585603"/>
              <a:gd name="connsiteY4" fmla="*/ 0 h 1510361"/>
              <a:gd name="connsiteX5" fmla="*/ 1658904 w 2585603"/>
              <a:gd name="connsiteY5" fmla="*/ 0 h 1510361"/>
              <a:gd name="connsiteX6" fmla="*/ 1475852 w 2585603"/>
              <a:gd name="connsiteY6" fmla="*/ 1075540 h 1510361"/>
              <a:gd name="connsiteX7" fmla="*/ 2036448 w 2585603"/>
              <a:gd name="connsiteY7" fmla="*/ 228838 h 1510361"/>
              <a:gd name="connsiteX8" fmla="*/ 2585603 w 2585603"/>
              <a:gd name="connsiteY8" fmla="*/ 697957 h 1510361"/>
              <a:gd name="connsiteX9" fmla="*/ 1910600 w 2585603"/>
              <a:gd name="connsiteY9" fmla="*/ 1270053 h 1510361"/>
              <a:gd name="connsiteX10" fmla="*/ 1269918 w 2585603"/>
              <a:gd name="connsiteY10" fmla="*/ 1510333 h 1510361"/>
              <a:gd name="connsiteX0" fmla="*/ 663561 w 2585603"/>
              <a:gd name="connsiteY0" fmla="*/ 1270053 h 1556122"/>
              <a:gd name="connsiteX1" fmla="*/ 0 w 2585603"/>
              <a:gd name="connsiteY1" fmla="*/ 743725 h 1556122"/>
              <a:gd name="connsiteX2" fmla="*/ 583475 w 2585603"/>
              <a:gd name="connsiteY2" fmla="*/ 240280 h 1556122"/>
              <a:gd name="connsiteX3" fmla="*/ 1075427 w 2585603"/>
              <a:gd name="connsiteY3" fmla="*/ 1086982 h 1556122"/>
              <a:gd name="connsiteX4" fmla="*/ 983901 w 2585603"/>
              <a:gd name="connsiteY4" fmla="*/ 0 h 1556122"/>
              <a:gd name="connsiteX5" fmla="*/ 1658904 w 2585603"/>
              <a:gd name="connsiteY5" fmla="*/ 0 h 1556122"/>
              <a:gd name="connsiteX6" fmla="*/ 1475852 w 2585603"/>
              <a:gd name="connsiteY6" fmla="*/ 1075540 h 1556122"/>
              <a:gd name="connsiteX7" fmla="*/ 2036448 w 2585603"/>
              <a:gd name="connsiteY7" fmla="*/ 228838 h 1556122"/>
              <a:gd name="connsiteX8" fmla="*/ 2585603 w 2585603"/>
              <a:gd name="connsiteY8" fmla="*/ 697957 h 1556122"/>
              <a:gd name="connsiteX9" fmla="*/ 1910600 w 2585603"/>
              <a:gd name="connsiteY9" fmla="*/ 1270053 h 1556122"/>
              <a:gd name="connsiteX10" fmla="*/ 1281359 w 2585603"/>
              <a:gd name="connsiteY10" fmla="*/ 1556101 h 1556122"/>
              <a:gd name="connsiteX0" fmla="*/ 663561 w 2585603"/>
              <a:gd name="connsiteY0" fmla="*/ 1270053 h 1569525"/>
              <a:gd name="connsiteX1" fmla="*/ 0 w 2585603"/>
              <a:gd name="connsiteY1" fmla="*/ 743725 h 1569525"/>
              <a:gd name="connsiteX2" fmla="*/ 583475 w 2585603"/>
              <a:gd name="connsiteY2" fmla="*/ 240280 h 1569525"/>
              <a:gd name="connsiteX3" fmla="*/ 1075427 w 2585603"/>
              <a:gd name="connsiteY3" fmla="*/ 1086982 h 1569525"/>
              <a:gd name="connsiteX4" fmla="*/ 983901 w 2585603"/>
              <a:gd name="connsiteY4" fmla="*/ 0 h 1569525"/>
              <a:gd name="connsiteX5" fmla="*/ 1658904 w 2585603"/>
              <a:gd name="connsiteY5" fmla="*/ 0 h 1569525"/>
              <a:gd name="connsiteX6" fmla="*/ 1475852 w 2585603"/>
              <a:gd name="connsiteY6" fmla="*/ 1075540 h 1569525"/>
              <a:gd name="connsiteX7" fmla="*/ 2036448 w 2585603"/>
              <a:gd name="connsiteY7" fmla="*/ 228838 h 1569525"/>
              <a:gd name="connsiteX8" fmla="*/ 2585603 w 2585603"/>
              <a:gd name="connsiteY8" fmla="*/ 697957 h 1569525"/>
              <a:gd name="connsiteX9" fmla="*/ 1910600 w 2585603"/>
              <a:gd name="connsiteY9" fmla="*/ 1270053 h 1569525"/>
              <a:gd name="connsiteX10" fmla="*/ 1281359 w 2585603"/>
              <a:gd name="connsiteY10" fmla="*/ 1556101 h 1569525"/>
              <a:gd name="connsiteX11" fmla="*/ 1269918 w 2585603"/>
              <a:gd name="connsiteY11" fmla="*/ 1521774 h 1569525"/>
              <a:gd name="connsiteX0" fmla="*/ 663561 w 2585603"/>
              <a:gd name="connsiteY0" fmla="*/ 1270053 h 1559762"/>
              <a:gd name="connsiteX1" fmla="*/ 0 w 2585603"/>
              <a:gd name="connsiteY1" fmla="*/ 743725 h 1559762"/>
              <a:gd name="connsiteX2" fmla="*/ 583475 w 2585603"/>
              <a:gd name="connsiteY2" fmla="*/ 240280 h 1559762"/>
              <a:gd name="connsiteX3" fmla="*/ 1075427 w 2585603"/>
              <a:gd name="connsiteY3" fmla="*/ 1086982 h 1559762"/>
              <a:gd name="connsiteX4" fmla="*/ 983901 w 2585603"/>
              <a:gd name="connsiteY4" fmla="*/ 0 h 1559762"/>
              <a:gd name="connsiteX5" fmla="*/ 1658904 w 2585603"/>
              <a:gd name="connsiteY5" fmla="*/ 0 h 1559762"/>
              <a:gd name="connsiteX6" fmla="*/ 1475852 w 2585603"/>
              <a:gd name="connsiteY6" fmla="*/ 1075540 h 1559762"/>
              <a:gd name="connsiteX7" fmla="*/ 2036448 w 2585603"/>
              <a:gd name="connsiteY7" fmla="*/ 228838 h 1559762"/>
              <a:gd name="connsiteX8" fmla="*/ 2585603 w 2585603"/>
              <a:gd name="connsiteY8" fmla="*/ 697957 h 1559762"/>
              <a:gd name="connsiteX9" fmla="*/ 1910600 w 2585603"/>
              <a:gd name="connsiteY9" fmla="*/ 1270053 h 1559762"/>
              <a:gd name="connsiteX10" fmla="*/ 1281359 w 2585603"/>
              <a:gd name="connsiteY10" fmla="*/ 1556101 h 1559762"/>
              <a:gd name="connsiteX11" fmla="*/ 675000 w 2585603"/>
              <a:gd name="connsiteY11" fmla="*/ 1258610 h 1559762"/>
              <a:gd name="connsiteX0" fmla="*/ 663561 w 2585603"/>
              <a:gd name="connsiteY0" fmla="*/ 1270053 h 1521801"/>
              <a:gd name="connsiteX1" fmla="*/ 0 w 2585603"/>
              <a:gd name="connsiteY1" fmla="*/ 743725 h 1521801"/>
              <a:gd name="connsiteX2" fmla="*/ 583475 w 2585603"/>
              <a:gd name="connsiteY2" fmla="*/ 240280 h 1521801"/>
              <a:gd name="connsiteX3" fmla="*/ 1075427 w 2585603"/>
              <a:gd name="connsiteY3" fmla="*/ 1086982 h 1521801"/>
              <a:gd name="connsiteX4" fmla="*/ 983901 w 2585603"/>
              <a:gd name="connsiteY4" fmla="*/ 0 h 1521801"/>
              <a:gd name="connsiteX5" fmla="*/ 1658904 w 2585603"/>
              <a:gd name="connsiteY5" fmla="*/ 0 h 1521801"/>
              <a:gd name="connsiteX6" fmla="*/ 1475852 w 2585603"/>
              <a:gd name="connsiteY6" fmla="*/ 1075540 h 1521801"/>
              <a:gd name="connsiteX7" fmla="*/ 2036448 w 2585603"/>
              <a:gd name="connsiteY7" fmla="*/ 228838 h 1521801"/>
              <a:gd name="connsiteX8" fmla="*/ 2585603 w 2585603"/>
              <a:gd name="connsiteY8" fmla="*/ 697957 h 1521801"/>
              <a:gd name="connsiteX9" fmla="*/ 1910600 w 2585603"/>
              <a:gd name="connsiteY9" fmla="*/ 1270053 h 1521801"/>
              <a:gd name="connsiteX10" fmla="*/ 1350003 w 2585603"/>
              <a:gd name="connsiteY10" fmla="*/ 1521775 h 1521801"/>
              <a:gd name="connsiteX11" fmla="*/ 675000 w 2585603"/>
              <a:gd name="connsiteY11" fmla="*/ 1258610 h 1521801"/>
              <a:gd name="connsiteX0" fmla="*/ 663561 w 2585603"/>
              <a:gd name="connsiteY0" fmla="*/ 1270053 h 1521797"/>
              <a:gd name="connsiteX1" fmla="*/ 0 w 2585603"/>
              <a:gd name="connsiteY1" fmla="*/ 743725 h 1521797"/>
              <a:gd name="connsiteX2" fmla="*/ 583475 w 2585603"/>
              <a:gd name="connsiteY2" fmla="*/ 240280 h 1521797"/>
              <a:gd name="connsiteX3" fmla="*/ 1075427 w 2585603"/>
              <a:gd name="connsiteY3" fmla="*/ 1086982 h 1521797"/>
              <a:gd name="connsiteX4" fmla="*/ 983901 w 2585603"/>
              <a:gd name="connsiteY4" fmla="*/ 0 h 1521797"/>
              <a:gd name="connsiteX5" fmla="*/ 1658904 w 2585603"/>
              <a:gd name="connsiteY5" fmla="*/ 0 h 1521797"/>
              <a:gd name="connsiteX6" fmla="*/ 1475852 w 2585603"/>
              <a:gd name="connsiteY6" fmla="*/ 1075540 h 1521797"/>
              <a:gd name="connsiteX7" fmla="*/ 2036448 w 2585603"/>
              <a:gd name="connsiteY7" fmla="*/ 228838 h 1521797"/>
              <a:gd name="connsiteX8" fmla="*/ 2585603 w 2585603"/>
              <a:gd name="connsiteY8" fmla="*/ 697957 h 1521797"/>
              <a:gd name="connsiteX9" fmla="*/ 1853396 w 2585603"/>
              <a:gd name="connsiteY9" fmla="*/ 1247169 h 1521797"/>
              <a:gd name="connsiteX10" fmla="*/ 1350003 w 2585603"/>
              <a:gd name="connsiteY10" fmla="*/ 1521775 h 1521797"/>
              <a:gd name="connsiteX11" fmla="*/ 675000 w 2585603"/>
              <a:gd name="connsiteY11" fmla="*/ 1258610 h 1521797"/>
              <a:gd name="connsiteX0" fmla="*/ 663561 w 2585603"/>
              <a:gd name="connsiteY0" fmla="*/ 1270053 h 1533238"/>
              <a:gd name="connsiteX1" fmla="*/ 0 w 2585603"/>
              <a:gd name="connsiteY1" fmla="*/ 743725 h 1533238"/>
              <a:gd name="connsiteX2" fmla="*/ 583475 w 2585603"/>
              <a:gd name="connsiteY2" fmla="*/ 240280 h 1533238"/>
              <a:gd name="connsiteX3" fmla="*/ 1075427 w 2585603"/>
              <a:gd name="connsiteY3" fmla="*/ 1086982 h 1533238"/>
              <a:gd name="connsiteX4" fmla="*/ 983901 w 2585603"/>
              <a:gd name="connsiteY4" fmla="*/ 0 h 1533238"/>
              <a:gd name="connsiteX5" fmla="*/ 1658904 w 2585603"/>
              <a:gd name="connsiteY5" fmla="*/ 0 h 1533238"/>
              <a:gd name="connsiteX6" fmla="*/ 1475852 w 2585603"/>
              <a:gd name="connsiteY6" fmla="*/ 1075540 h 1533238"/>
              <a:gd name="connsiteX7" fmla="*/ 2036448 w 2585603"/>
              <a:gd name="connsiteY7" fmla="*/ 228838 h 1533238"/>
              <a:gd name="connsiteX8" fmla="*/ 2585603 w 2585603"/>
              <a:gd name="connsiteY8" fmla="*/ 697957 h 1533238"/>
              <a:gd name="connsiteX9" fmla="*/ 1853396 w 2585603"/>
              <a:gd name="connsiteY9" fmla="*/ 1247169 h 1533238"/>
              <a:gd name="connsiteX10" fmla="*/ 1281359 w 2585603"/>
              <a:gd name="connsiteY10" fmla="*/ 1533217 h 1533238"/>
              <a:gd name="connsiteX11" fmla="*/ 675000 w 2585603"/>
              <a:gd name="connsiteY11" fmla="*/ 1258610 h 1533238"/>
              <a:gd name="connsiteX0" fmla="*/ 663561 w 2585603"/>
              <a:gd name="connsiteY0" fmla="*/ 1270053 h 1533239"/>
              <a:gd name="connsiteX1" fmla="*/ 0 w 2585603"/>
              <a:gd name="connsiteY1" fmla="*/ 743725 h 1533239"/>
              <a:gd name="connsiteX2" fmla="*/ 583475 w 2585603"/>
              <a:gd name="connsiteY2" fmla="*/ 240280 h 1533239"/>
              <a:gd name="connsiteX3" fmla="*/ 1075427 w 2585603"/>
              <a:gd name="connsiteY3" fmla="*/ 1086982 h 1533239"/>
              <a:gd name="connsiteX4" fmla="*/ 983901 w 2585603"/>
              <a:gd name="connsiteY4" fmla="*/ 0 h 1533239"/>
              <a:gd name="connsiteX5" fmla="*/ 1658904 w 2585603"/>
              <a:gd name="connsiteY5" fmla="*/ 0 h 1533239"/>
              <a:gd name="connsiteX6" fmla="*/ 1475852 w 2585603"/>
              <a:gd name="connsiteY6" fmla="*/ 1075540 h 1533239"/>
              <a:gd name="connsiteX7" fmla="*/ 2036448 w 2585603"/>
              <a:gd name="connsiteY7" fmla="*/ 228838 h 1533239"/>
              <a:gd name="connsiteX8" fmla="*/ 2585603 w 2585603"/>
              <a:gd name="connsiteY8" fmla="*/ 697957 h 1533239"/>
              <a:gd name="connsiteX9" fmla="*/ 1864837 w 2585603"/>
              <a:gd name="connsiteY9" fmla="*/ 1258611 h 1533239"/>
              <a:gd name="connsiteX10" fmla="*/ 1281359 w 2585603"/>
              <a:gd name="connsiteY10" fmla="*/ 1533217 h 1533239"/>
              <a:gd name="connsiteX11" fmla="*/ 675000 w 2585603"/>
              <a:gd name="connsiteY11" fmla="*/ 1258610 h 1533239"/>
              <a:gd name="connsiteX0" fmla="*/ 663561 w 2585603"/>
              <a:gd name="connsiteY0" fmla="*/ 1270053 h 1533239"/>
              <a:gd name="connsiteX1" fmla="*/ 0 w 2585603"/>
              <a:gd name="connsiteY1" fmla="*/ 743725 h 1533239"/>
              <a:gd name="connsiteX2" fmla="*/ 583475 w 2585603"/>
              <a:gd name="connsiteY2" fmla="*/ 240280 h 1533239"/>
              <a:gd name="connsiteX3" fmla="*/ 1075427 w 2585603"/>
              <a:gd name="connsiteY3" fmla="*/ 1086982 h 1533239"/>
              <a:gd name="connsiteX4" fmla="*/ 983901 w 2585603"/>
              <a:gd name="connsiteY4" fmla="*/ 0 h 1533239"/>
              <a:gd name="connsiteX5" fmla="*/ 1658904 w 2585603"/>
              <a:gd name="connsiteY5" fmla="*/ 0 h 1533239"/>
              <a:gd name="connsiteX6" fmla="*/ 1475852 w 2585603"/>
              <a:gd name="connsiteY6" fmla="*/ 1075540 h 1533239"/>
              <a:gd name="connsiteX7" fmla="*/ 2036448 w 2585603"/>
              <a:gd name="connsiteY7" fmla="*/ 228838 h 1533239"/>
              <a:gd name="connsiteX8" fmla="*/ 2585603 w 2585603"/>
              <a:gd name="connsiteY8" fmla="*/ 697957 h 1533239"/>
              <a:gd name="connsiteX9" fmla="*/ 1864837 w 2585603"/>
              <a:gd name="connsiteY9" fmla="*/ 1258611 h 1533239"/>
              <a:gd name="connsiteX10" fmla="*/ 1281359 w 2585603"/>
              <a:gd name="connsiteY10" fmla="*/ 1533217 h 1533239"/>
              <a:gd name="connsiteX11" fmla="*/ 697881 w 2585603"/>
              <a:gd name="connsiteY11" fmla="*/ 1323656 h 1533239"/>
              <a:gd name="connsiteX0" fmla="*/ 663561 w 2585603"/>
              <a:gd name="connsiteY0" fmla="*/ 1270053 h 1533239"/>
              <a:gd name="connsiteX1" fmla="*/ 0 w 2585603"/>
              <a:gd name="connsiteY1" fmla="*/ 743725 h 1533239"/>
              <a:gd name="connsiteX2" fmla="*/ 583475 w 2585603"/>
              <a:gd name="connsiteY2" fmla="*/ 240280 h 1533239"/>
              <a:gd name="connsiteX3" fmla="*/ 1075427 w 2585603"/>
              <a:gd name="connsiteY3" fmla="*/ 1086982 h 1533239"/>
              <a:gd name="connsiteX4" fmla="*/ 983901 w 2585603"/>
              <a:gd name="connsiteY4" fmla="*/ 0 h 1533239"/>
              <a:gd name="connsiteX5" fmla="*/ 1658904 w 2585603"/>
              <a:gd name="connsiteY5" fmla="*/ 0 h 1533239"/>
              <a:gd name="connsiteX6" fmla="*/ 1475852 w 2585603"/>
              <a:gd name="connsiteY6" fmla="*/ 1075540 h 1533239"/>
              <a:gd name="connsiteX7" fmla="*/ 2036448 w 2585603"/>
              <a:gd name="connsiteY7" fmla="*/ 228838 h 1533239"/>
              <a:gd name="connsiteX8" fmla="*/ 2585603 w 2585603"/>
              <a:gd name="connsiteY8" fmla="*/ 697957 h 1533239"/>
              <a:gd name="connsiteX9" fmla="*/ 1864837 w 2585603"/>
              <a:gd name="connsiteY9" fmla="*/ 1258611 h 1533239"/>
              <a:gd name="connsiteX10" fmla="*/ 1281359 w 2585603"/>
              <a:gd name="connsiteY10" fmla="*/ 1533217 h 1533239"/>
              <a:gd name="connsiteX0" fmla="*/ 686442 w 2585603"/>
              <a:gd name="connsiteY0" fmla="*/ 1316514 h 1533239"/>
              <a:gd name="connsiteX1" fmla="*/ 0 w 2585603"/>
              <a:gd name="connsiteY1" fmla="*/ 743725 h 1533239"/>
              <a:gd name="connsiteX2" fmla="*/ 583475 w 2585603"/>
              <a:gd name="connsiteY2" fmla="*/ 240280 h 1533239"/>
              <a:gd name="connsiteX3" fmla="*/ 1075427 w 2585603"/>
              <a:gd name="connsiteY3" fmla="*/ 1086982 h 1533239"/>
              <a:gd name="connsiteX4" fmla="*/ 983901 w 2585603"/>
              <a:gd name="connsiteY4" fmla="*/ 0 h 1533239"/>
              <a:gd name="connsiteX5" fmla="*/ 1658904 w 2585603"/>
              <a:gd name="connsiteY5" fmla="*/ 0 h 1533239"/>
              <a:gd name="connsiteX6" fmla="*/ 1475852 w 2585603"/>
              <a:gd name="connsiteY6" fmla="*/ 1075540 h 1533239"/>
              <a:gd name="connsiteX7" fmla="*/ 2036448 w 2585603"/>
              <a:gd name="connsiteY7" fmla="*/ 228838 h 1533239"/>
              <a:gd name="connsiteX8" fmla="*/ 2585603 w 2585603"/>
              <a:gd name="connsiteY8" fmla="*/ 697957 h 1533239"/>
              <a:gd name="connsiteX9" fmla="*/ 1864837 w 2585603"/>
              <a:gd name="connsiteY9" fmla="*/ 1258611 h 1533239"/>
              <a:gd name="connsiteX10" fmla="*/ 1281359 w 2585603"/>
              <a:gd name="connsiteY10" fmla="*/ 1533217 h 1533239"/>
              <a:gd name="connsiteX0" fmla="*/ 686442 w 2585603"/>
              <a:gd name="connsiteY0" fmla="*/ 1316514 h 1533242"/>
              <a:gd name="connsiteX1" fmla="*/ 0 w 2585603"/>
              <a:gd name="connsiteY1" fmla="*/ 743725 h 1533242"/>
              <a:gd name="connsiteX2" fmla="*/ 583475 w 2585603"/>
              <a:gd name="connsiteY2" fmla="*/ 240280 h 1533242"/>
              <a:gd name="connsiteX3" fmla="*/ 1075427 w 2585603"/>
              <a:gd name="connsiteY3" fmla="*/ 1086982 h 1533242"/>
              <a:gd name="connsiteX4" fmla="*/ 983901 w 2585603"/>
              <a:gd name="connsiteY4" fmla="*/ 0 h 1533242"/>
              <a:gd name="connsiteX5" fmla="*/ 1658904 w 2585603"/>
              <a:gd name="connsiteY5" fmla="*/ 0 h 1533242"/>
              <a:gd name="connsiteX6" fmla="*/ 1475852 w 2585603"/>
              <a:gd name="connsiteY6" fmla="*/ 1075540 h 1533242"/>
              <a:gd name="connsiteX7" fmla="*/ 2036448 w 2585603"/>
              <a:gd name="connsiteY7" fmla="*/ 228838 h 1533242"/>
              <a:gd name="connsiteX8" fmla="*/ 2585603 w 2585603"/>
              <a:gd name="connsiteY8" fmla="*/ 697957 h 1533242"/>
              <a:gd name="connsiteX9" fmla="*/ 1876278 w 2585603"/>
              <a:gd name="connsiteY9" fmla="*/ 1277195 h 1533242"/>
              <a:gd name="connsiteX10" fmla="*/ 1281359 w 2585603"/>
              <a:gd name="connsiteY10" fmla="*/ 1533217 h 1533242"/>
              <a:gd name="connsiteX0" fmla="*/ 686442 w 2585603"/>
              <a:gd name="connsiteY0" fmla="*/ 1316514 h 1533245"/>
              <a:gd name="connsiteX1" fmla="*/ 0 w 2585603"/>
              <a:gd name="connsiteY1" fmla="*/ 743725 h 1533245"/>
              <a:gd name="connsiteX2" fmla="*/ 583475 w 2585603"/>
              <a:gd name="connsiteY2" fmla="*/ 240280 h 1533245"/>
              <a:gd name="connsiteX3" fmla="*/ 1075427 w 2585603"/>
              <a:gd name="connsiteY3" fmla="*/ 1086982 h 1533245"/>
              <a:gd name="connsiteX4" fmla="*/ 983901 w 2585603"/>
              <a:gd name="connsiteY4" fmla="*/ 0 h 1533245"/>
              <a:gd name="connsiteX5" fmla="*/ 1658904 w 2585603"/>
              <a:gd name="connsiteY5" fmla="*/ 0 h 1533245"/>
              <a:gd name="connsiteX6" fmla="*/ 1475852 w 2585603"/>
              <a:gd name="connsiteY6" fmla="*/ 1075540 h 1533245"/>
              <a:gd name="connsiteX7" fmla="*/ 2036448 w 2585603"/>
              <a:gd name="connsiteY7" fmla="*/ 228838 h 1533245"/>
              <a:gd name="connsiteX8" fmla="*/ 2585603 w 2585603"/>
              <a:gd name="connsiteY8" fmla="*/ 697957 h 1533245"/>
              <a:gd name="connsiteX9" fmla="*/ 1841956 w 2585603"/>
              <a:gd name="connsiteY9" fmla="*/ 1295780 h 1533245"/>
              <a:gd name="connsiteX10" fmla="*/ 1281359 w 2585603"/>
              <a:gd name="connsiteY10" fmla="*/ 1533217 h 1533245"/>
              <a:gd name="connsiteX0" fmla="*/ 686442 w 2585603"/>
              <a:gd name="connsiteY0" fmla="*/ 1316514 h 1496086"/>
              <a:gd name="connsiteX1" fmla="*/ 0 w 2585603"/>
              <a:gd name="connsiteY1" fmla="*/ 743725 h 1496086"/>
              <a:gd name="connsiteX2" fmla="*/ 583475 w 2585603"/>
              <a:gd name="connsiteY2" fmla="*/ 240280 h 1496086"/>
              <a:gd name="connsiteX3" fmla="*/ 1075427 w 2585603"/>
              <a:gd name="connsiteY3" fmla="*/ 1086982 h 1496086"/>
              <a:gd name="connsiteX4" fmla="*/ 983901 w 2585603"/>
              <a:gd name="connsiteY4" fmla="*/ 0 h 1496086"/>
              <a:gd name="connsiteX5" fmla="*/ 1658904 w 2585603"/>
              <a:gd name="connsiteY5" fmla="*/ 0 h 1496086"/>
              <a:gd name="connsiteX6" fmla="*/ 1475852 w 2585603"/>
              <a:gd name="connsiteY6" fmla="*/ 1075540 h 1496086"/>
              <a:gd name="connsiteX7" fmla="*/ 2036448 w 2585603"/>
              <a:gd name="connsiteY7" fmla="*/ 228838 h 1496086"/>
              <a:gd name="connsiteX8" fmla="*/ 2585603 w 2585603"/>
              <a:gd name="connsiteY8" fmla="*/ 697957 h 1496086"/>
              <a:gd name="connsiteX9" fmla="*/ 1841956 w 2585603"/>
              <a:gd name="connsiteY9" fmla="*/ 1295780 h 1496086"/>
              <a:gd name="connsiteX10" fmla="*/ 1281359 w 2585603"/>
              <a:gd name="connsiteY10" fmla="*/ 1496048 h 1496086"/>
              <a:gd name="connsiteX0" fmla="*/ 686442 w 2585603"/>
              <a:gd name="connsiteY0" fmla="*/ 1316514 h 1514664"/>
              <a:gd name="connsiteX1" fmla="*/ 0 w 2585603"/>
              <a:gd name="connsiteY1" fmla="*/ 743725 h 1514664"/>
              <a:gd name="connsiteX2" fmla="*/ 583475 w 2585603"/>
              <a:gd name="connsiteY2" fmla="*/ 240280 h 1514664"/>
              <a:gd name="connsiteX3" fmla="*/ 1075427 w 2585603"/>
              <a:gd name="connsiteY3" fmla="*/ 1086982 h 1514664"/>
              <a:gd name="connsiteX4" fmla="*/ 983901 w 2585603"/>
              <a:gd name="connsiteY4" fmla="*/ 0 h 1514664"/>
              <a:gd name="connsiteX5" fmla="*/ 1658904 w 2585603"/>
              <a:gd name="connsiteY5" fmla="*/ 0 h 1514664"/>
              <a:gd name="connsiteX6" fmla="*/ 1475852 w 2585603"/>
              <a:gd name="connsiteY6" fmla="*/ 1075540 h 1514664"/>
              <a:gd name="connsiteX7" fmla="*/ 2036448 w 2585603"/>
              <a:gd name="connsiteY7" fmla="*/ 228838 h 1514664"/>
              <a:gd name="connsiteX8" fmla="*/ 2585603 w 2585603"/>
              <a:gd name="connsiteY8" fmla="*/ 697957 h 1514664"/>
              <a:gd name="connsiteX9" fmla="*/ 1841956 w 2585603"/>
              <a:gd name="connsiteY9" fmla="*/ 1295780 h 1514664"/>
              <a:gd name="connsiteX10" fmla="*/ 1247036 w 2585603"/>
              <a:gd name="connsiteY10" fmla="*/ 1514632 h 1514664"/>
              <a:gd name="connsiteX0" fmla="*/ 686442 w 2585603"/>
              <a:gd name="connsiteY0" fmla="*/ 1316514 h 1514632"/>
              <a:gd name="connsiteX1" fmla="*/ 0 w 2585603"/>
              <a:gd name="connsiteY1" fmla="*/ 743725 h 1514632"/>
              <a:gd name="connsiteX2" fmla="*/ 583475 w 2585603"/>
              <a:gd name="connsiteY2" fmla="*/ 240280 h 1514632"/>
              <a:gd name="connsiteX3" fmla="*/ 1075427 w 2585603"/>
              <a:gd name="connsiteY3" fmla="*/ 1086982 h 1514632"/>
              <a:gd name="connsiteX4" fmla="*/ 983901 w 2585603"/>
              <a:gd name="connsiteY4" fmla="*/ 0 h 1514632"/>
              <a:gd name="connsiteX5" fmla="*/ 1658904 w 2585603"/>
              <a:gd name="connsiteY5" fmla="*/ 0 h 1514632"/>
              <a:gd name="connsiteX6" fmla="*/ 1475852 w 2585603"/>
              <a:gd name="connsiteY6" fmla="*/ 1075540 h 1514632"/>
              <a:gd name="connsiteX7" fmla="*/ 2036448 w 2585603"/>
              <a:gd name="connsiteY7" fmla="*/ 228838 h 1514632"/>
              <a:gd name="connsiteX8" fmla="*/ 2585603 w 2585603"/>
              <a:gd name="connsiteY8" fmla="*/ 697957 h 1514632"/>
              <a:gd name="connsiteX9" fmla="*/ 1841956 w 2585603"/>
              <a:gd name="connsiteY9" fmla="*/ 1295780 h 1514632"/>
              <a:gd name="connsiteX10" fmla="*/ 1247036 w 2585603"/>
              <a:gd name="connsiteY10" fmla="*/ 1514632 h 1514632"/>
              <a:gd name="connsiteX0" fmla="*/ 686442 w 2585603"/>
              <a:gd name="connsiteY0" fmla="*/ 1316514 h 1514632"/>
              <a:gd name="connsiteX1" fmla="*/ 0 w 2585603"/>
              <a:gd name="connsiteY1" fmla="*/ 743725 h 1514632"/>
              <a:gd name="connsiteX2" fmla="*/ 583475 w 2585603"/>
              <a:gd name="connsiteY2" fmla="*/ 240280 h 1514632"/>
              <a:gd name="connsiteX3" fmla="*/ 1075427 w 2585603"/>
              <a:gd name="connsiteY3" fmla="*/ 1086982 h 1514632"/>
              <a:gd name="connsiteX4" fmla="*/ 983901 w 2585603"/>
              <a:gd name="connsiteY4" fmla="*/ 0 h 1514632"/>
              <a:gd name="connsiteX5" fmla="*/ 1658904 w 2585603"/>
              <a:gd name="connsiteY5" fmla="*/ 0 h 1514632"/>
              <a:gd name="connsiteX6" fmla="*/ 1475852 w 2585603"/>
              <a:gd name="connsiteY6" fmla="*/ 1075540 h 1514632"/>
              <a:gd name="connsiteX7" fmla="*/ 2036448 w 2585603"/>
              <a:gd name="connsiteY7" fmla="*/ 228838 h 1514632"/>
              <a:gd name="connsiteX8" fmla="*/ 2585603 w 2585603"/>
              <a:gd name="connsiteY8" fmla="*/ 697957 h 1514632"/>
              <a:gd name="connsiteX9" fmla="*/ 1849894 w 2585603"/>
              <a:gd name="connsiteY9" fmla="*/ 1302226 h 1514632"/>
              <a:gd name="connsiteX10" fmla="*/ 1247036 w 2585603"/>
              <a:gd name="connsiteY10" fmla="*/ 1514632 h 1514632"/>
              <a:gd name="connsiteX0" fmla="*/ 686442 w 2585603"/>
              <a:gd name="connsiteY0" fmla="*/ 1316514 h 1514632"/>
              <a:gd name="connsiteX1" fmla="*/ 0 w 2585603"/>
              <a:gd name="connsiteY1" fmla="*/ 743725 h 1514632"/>
              <a:gd name="connsiteX2" fmla="*/ 583475 w 2585603"/>
              <a:gd name="connsiteY2" fmla="*/ 240280 h 1514632"/>
              <a:gd name="connsiteX3" fmla="*/ 1075427 w 2585603"/>
              <a:gd name="connsiteY3" fmla="*/ 1086982 h 1514632"/>
              <a:gd name="connsiteX4" fmla="*/ 983901 w 2585603"/>
              <a:gd name="connsiteY4" fmla="*/ 0 h 1514632"/>
              <a:gd name="connsiteX5" fmla="*/ 1658904 w 2585603"/>
              <a:gd name="connsiteY5" fmla="*/ 0 h 1514632"/>
              <a:gd name="connsiteX6" fmla="*/ 1475852 w 2585603"/>
              <a:gd name="connsiteY6" fmla="*/ 1075540 h 1514632"/>
              <a:gd name="connsiteX7" fmla="*/ 2036448 w 2585603"/>
              <a:gd name="connsiteY7" fmla="*/ 228838 h 1514632"/>
              <a:gd name="connsiteX8" fmla="*/ 2585603 w 2585603"/>
              <a:gd name="connsiteY8" fmla="*/ 697957 h 1514632"/>
              <a:gd name="connsiteX9" fmla="*/ 1845925 w 2585603"/>
              <a:gd name="connsiteY9" fmla="*/ 1292557 h 1514632"/>
              <a:gd name="connsiteX10" fmla="*/ 1247036 w 2585603"/>
              <a:gd name="connsiteY10" fmla="*/ 1514632 h 1514632"/>
              <a:gd name="connsiteX0" fmla="*/ 686442 w 2585603"/>
              <a:gd name="connsiteY0" fmla="*/ 1316514 h 1514632"/>
              <a:gd name="connsiteX1" fmla="*/ 0 w 2585603"/>
              <a:gd name="connsiteY1" fmla="*/ 743725 h 1514632"/>
              <a:gd name="connsiteX2" fmla="*/ 583475 w 2585603"/>
              <a:gd name="connsiteY2" fmla="*/ 240280 h 1514632"/>
              <a:gd name="connsiteX3" fmla="*/ 1075427 w 2585603"/>
              <a:gd name="connsiteY3" fmla="*/ 1086982 h 1514632"/>
              <a:gd name="connsiteX4" fmla="*/ 983901 w 2585603"/>
              <a:gd name="connsiteY4" fmla="*/ 0 h 1514632"/>
              <a:gd name="connsiteX5" fmla="*/ 1658904 w 2585603"/>
              <a:gd name="connsiteY5" fmla="*/ 0 h 1514632"/>
              <a:gd name="connsiteX6" fmla="*/ 1475852 w 2585603"/>
              <a:gd name="connsiteY6" fmla="*/ 1075540 h 1514632"/>
              <a:gd name="connsiteX7" fmla="*/ 2036448 w 2585603"/>
              <a:gd name="connsiteY7" fmla="*/ 228838 h 1514632"/>
              <a:gd name="connsiteX8" fmla="*/ 2585603 w 2585603"/>
              <a:gd name="connsiteY8" fmla="*/ 697957 h 1514632"/>
              <a:gd name="connsiteX9" fmla="*/ 1853862 w 2585603"/>
              <a:gd name="connsiteY9" fmla="*/ 1302226 h 1514632"/>
              <a:gd name="connsiteX10" fmla="*/ 1247036 w 2585603"/>
              <a:gd name="connsiteY10" fmla="*/ 1514632 h 1514632"/>
              <a:gd name="connsiteX0" fmla="*/ 666599 w 2585603"/>
              <a:gd name="connsiteY0" fmla="*/ 1306845 h 1514632"/>
              <a:gd name="connsiteX1" fmla="*/ 0 w 2585603"/>
              <a:gd name="connsiteY1" fmla="*/ 743725 h 1514632"/>
              <a:gd name="connsiteX2" fmla="*/ 583475 w 2585603"/>
              <a:gd name="connsiteY2" fmla="*/ 240280 h 1514632"/>
              <a:gd name="connsiteX3" fmla="*/ 1075427 w 2585603"/>
              <a:gd name="connsiteY3" fmla="*/ 1086982 h 1514632"/>
              <a:gd name="connsiteX4" fmla="*/ 983901 w 2585603"/>
              <a:gd name="connsiteY4" fmla="*/ 0 h 1514632"/>
              <a:gd name="connsiteX5" fmla="*/ 1658904 w 2585603"/>
              <a:gd name="connsiteY5" fmla="*/ 0 h 1514632"/>
              <a:gd name="connsiteX6" fmla="*/ 1475852 w 2585603"/>
              <a:gd name="connsiteY6" fmla="*/ 1075540 h 1514632"/>
              <a:gd name="connsiteX7" fmla="*/ 2036448 w 2585603"/>
              <a:gd name="connsiteY7" fmla="*/ 228838 h 1514632"/>
              <a:gd name="connsiteX8" fmla="*/ 2585603 w 2585603"/>
              <a:gd name="connsiteY8" fmla="*/ 697957 h 1514632"/>
              <a:gd name="connsiteX9" fmla="*/ 1853862 w 2585603"/>
              <a:gd name="connsiteY9" fmla="*/ 1302226 h 1514632"/>
              <a:gd name="connsiteX10" fmla="*/ 1247036 w 2585603"/>
              <a:gd name="connsiteY10" fmla="*/ 1514632 h 1514632"/>
              <a:gd name="connsiteX0" fmla="*/ 666599 w 2585603"/>
              <a:gd name="connsiteY0" fmla="*/ 1306845 h 1342748"/>
              <a:gd name="connsiteX1" fmla="*/ 0 w 2585603"/>
              <a:gd name="connsiteY1" fmla="*/ 743725 h 1342748"/>
              <a:gd name="connsiteX2" fmla="*/ 583475 w 2585603"/>
              <a:gd name="connsiteY2" fmla="*/ 240280 h 1342748"/>
              <a:gd name="connsiteX3" fmla="*/ 1075427 w 2585603"/>
              <a:gd name="connsiteY3" fmla="*/ 1086982 h 1342748"/>
              <a:gd name="connsiteX4" fmla="*/ 983901 w 2585603"/>
              <a:gd name="connsiteY4" fmla="*/ 0 h 1342748"/>
              <a:gd name="connsiteX5" fmla="*/ 1658904 w 2585603"/>
              <a:gd name="connsiteY5" fmla="*/ 0 h 1342748"/>
              <a:gd name="connsiteX6" fmla="*/ 1475852 w 2585603"/>
              <a:gd name="connsiteY6" fmla="*/ 1075540 h 1342748"/>
              <a:gd name="connsiteX7" fmla="*/ 2036448 w 2585603"/>
              <a:gd name="connsiteY7" fmla="*/ 228838 h 1342748"/>
              <a:gd name="connsiteX8" fmla="*/ 2585603 w 2585603"/>
              <a:gd name="connsiteY8" fmla="*/ 697957 h 1342748"/>
              <a:gd name="connsiteX9" fmla="*/ 1853862 w 2585603"/>
              <a:gd name="connsiteY9" fmla="*/ 1302226 h 1342748"/>
              <a:gd name="connsiteX10" fmla="*/ 1282312 w 2585603"/>
              <a:gd name="connsiteY10" fmla="*/ 1342748 h 1342748"/>
              <a:gd name="connsiteX0" fmla="*/ 727439 w 2585603"/>
              <a:gd name="connsiteY0" fmla="*/ 1359340 h 1359340"/>
              <a:gd name="connsiteX1" fmla="*/ 0 w 2585603"/>
              <a:gd name="connsiteY1" fmla="*/ 743725 h 1359340"/>
              <a:gd name="connsiteX2" fmla="*/ 583475 w 2585603"/>
              <a:gd name="connsiteY2" fmla="*/ 240280 h 1359340"/>
              <a:gd name="connsiteX3" fmla="*/ 1075427 w 2585603"/>
              <a:gd name="connsiteY3" fmla="*/ 1086982 h 1359340"/>
              <a:gd name="connsiteX4" fmla="*/ 983901 w 2585603"/>
              <a:gd name="connsiteY4" fmla="*/ 0 h 1359340"/>
              <a:gd name="connsiteX5" fmla="*/ 1658904 w 2585603"/>
              <a:gd name="connsiteY5" fmla="*/ 0 h 1359340"/>
              <a:gd name="connsiteX6" fmla="*/ 1475852 w 2585603"/>
              <a:gd name="connsiteY6" fmla="*/ 1075540 h 1359340"/>
              <a:gd name="connsiteX7" fmla="*/ 2036448 w 2585603"/>
              <a:gd name="connsiteY7" fmla="*/ 228838 h 1359340"/>
              <a:gd name="connsiteX8" fmla="*/ 2585603 w 2585603"/>
              <a:gd name="connsiteY8" fmla="*/ 697957 h 1359340"/>
              <a:gd name="connsiteX9" fmla="*/ 1853862 w 2585603"/>
              <a:gd name="connsiteY9" fmla="*/ 1302226 h 1359340"/>
              <a:gd name="connsiteX10" fmla="*/ 1282312 w 2585603"/>
              <a:gd name="connsiteY10" fmla="*/ 1342748 h 1359340"/>
              <a:gd name="connsiteX0" fmla="*/ 727439 w 2585603"/>
              <a:gd name="connsiteY0" fmla="*/ 1359340 h 1376655"/>
              <a:gd name="connsiteX1" fmla="*/ 0 w 2585603"/>
              <a:gd name="connsiteY1" fmla="*/ 743725 h 1376655"/>
              <a:gd name="connsiteX2" fmla="*/ 583475 w 2585603"/>
              <a:gd name="connsiteY2" fmla="*/ 240280 h 1376655"/>
              <a:gd name="connsiteX3" fmla="*/ 1075427 w 2585603"/>
              <a:gd name="connsiteY3" fmla="*/ 1086982 h 1376655"/>
              <a:gd name="connsiteX4" fmla="*/ 983901 w 2585603"/>
              <a:gd name="connsiteY4" fmla="*/ 0 h 1376655"/>
              <a:gd name="connsiteX5" fmla="*/ 1658904 w 2585603"/>
              <a:gd name="connsiteY5" fmla="*/ 0 h 1376655"/>
              <a:gd name="connsiteX6" fmla="*/ 1475852 w 2585603"/>
              <a:gd name="connsiteY6" fmla="*/ 1075540 h 1376655"/>
              <a:gd name="connsiteX7" fmla="*/ 2036448 w 2585603"/>
              <a:gd name="connsiteY7" fmla="*/ 228838 h 1376655"/>
              <a:gd name="connsiteX8" fmla="*/ 2585603 w 2585603"/>
              <a:gd name="connsiteY8" fmla="*/ 697957 h 1376655"/>
              <a:gd name="connsiteX9" fmla="*/ 1880479 w 2585603"/>
              <a:gd name="connsiteY9" fmla="*/ 1357809 h 1376655"/>
              <a:gd name="connsiteX10" fmla="*/ 1282312 w 2585603"/>
              <a:gd name="connsiteY10" fmla="*/ 1342748 h 1376655"/>
              <a:gd name="connsiteX0" fmla="*/ 727439 w 2585603"/>
              <a:gd name="connsiteY0" fmla="*/ 1359340 h 1359340"/>
              <a:gd name="connsiteX1" fmla="*/ 0 w 2585603"/>
              <a:gd name="connsiteY1" fmla="*/ 743725 h 1359340"/>
              <a:gd name="connsiteX2" fmla="*/ 583475 w 2585603"/>
              <a:gd name="connsiteY2" fmla="*/ 240280 h 1359340"/>
              <a:gd name="connsiteX3" fmla="*/ 1075427 w 2585603"/>
              <a:gd name="connsiteY3" fmla="*/ 1086982 h 1359340"/>
              <a:gd name="connsiteX4" fmla="*/ 983901 w 2585603"/>
              <a:gd name="connsiteY4" fmla="*/ 0 h 1359340"/>
              <a:gd name="connsiteX5" fmla="*/ 1658904 w 2585603"/>
              <a:gd name="connsiteY5" fmla="*/ 0 h 1359340"/>
              <a:gd name="connsiteX6" fmla="*/ 1475852 w 2585603"/>
              <a:gd name="connsiteY6" fmla="*/ 1075540 h 1359340"/>
              <a:gd name="connsiteX7" fmla="*/ 2036448 w 2585603"/>
              <a:gd name="connsiteY7" fmla="*/ 228838 h 1359340"/>
              <a:gd name="connsiteX8" fmla="*/ 2585603 w 2585603"/>
              <a:gd name="connsiteY8" fmla="*/ 697957 h 1359340"/>
              <a:gd name="connsiteX9" fmla="*/ 1880479 w 2585603"/>
              <a:gd name="connsiteY9" fmla="*/ 1357809 h 1359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85603" h="1359340">
                <a:moveTo>
                  <a:pt x="727439" y="1359340"/>
                </a:moveTo>
                <a:lnTo>
                  <a:pt x="0" y="743725"/>
                </a:lnTo>
                <a:lnTo>
                  <a:pt x="583475" y="240280"/>
                </a:lnTo>
                <a:lnTo>
                  <a:pt x="1075427" y="1086982"/>
                </a:lnTo>
                <a:lnTo>
                  <a:pt x="983901" y="0"/>
                </a:lnTo>
                <a:lnTo>
                  <a:pt x="1658904" y="0"/>
                </a:lnTo>
                <a:lnTo>
                  <a:pt x="1475852" y="1075540"/>
                </a:lnTo>
                <a:lnTo>
                  <a:pt x="2036448" y="228838"/>
                </a:lnTo>
                <a:lnTo>
                  <a:pt x="2585603" y="697957"/>
                </a:lnTo>
                <a:lnTo>
                  <a:pt x="1880479" y="1357809"/>
                </a:lnTo>
              </a:path>
            </a:pathLst>
          </a:custGeom>
          <a:gradFill flip="none" rotWithShape="1">
            <a:gsLst>
              <a:gs pos="0">
                <a:srgbClr val="FFD198"/>
              </a:gs>
              <a:gs pos="55000">
                <a:srgbClr val="FFD198">
                  <a:alpha val="0"/>
                </a:srgb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1540048" y="3239567"/>
            <a:ext cx="1046903" cy="486112"/>
            <a:chOff x="1476356" y="3337950"/>
            <a:chExt cx="1178612" cy="547269"/>
          </a:xfrm>
        </p:grpSpPr>
        <p:sp>
          <p:nvSpPr>
            <p:cNvPr id="2" name="Rectangle 1"/>
            <p:cNvSpPr/>
            <p:nvPr/>
          </p:nvSpPr>
          <p:spPr>
            <a:xfrm>
              <a:off x="1476356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Block Arc 2"/>
            <p:cNvSpPr/>
            <p:nvPr/>
          </p:nvSpPr>
          <p:spPr>
            <a:xfrm rot="10800000">
              <a:off x="1859406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540048" y="5259646"/>
            <a:ext cx="1046903" cy="486112"/>
            <a:chOff x="1476356" y="5358029"/>
            <a:chExt cx="1178612" cy="547269"/>
          </a:xfrm>
        </p:grpSpPr>
        <p:sp>
          <p:nvSpPr>
            <p:cNvPr id="10" name="Rectangle 9"/>
            <p:cNvSpPr/>
            <p:nvPr/>
          </p:nvSpPr>
          <p:spPr>
            <a:xfrm>
              <a:off x="1476356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Block Arc 10"/>
            <p:cNvSpPr/>
            <p:nvPr/>
          </p:nvSpPr>
          <p:spPr>
            <a:xfrm rot="10800000">
              <a:off x="1859406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778219" y="3239567"/>
            <a:ext cx="1046903" cy="486112"/>
            <a:chOff x="3714527" y="3337950"/>
            <a:chExt cx="1178612" cy="547269"/>
          </a:xfrm>
        </p:grpSpPr>
        <p:sp>
          <p:nvSpPr>
            <p:cNvPr id="22" name="Rectangle 21"/>
            <p:cNvSpPr/>
            <p:nvPr/>
          </p:nvSpPr>
          <p:spPr>
            <a:xfrm>
              <a:off x="3714527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Block Arc 22"/>
            <p:cNvSpPr/>
            <p:nvPr/>
          </p:nvSpPr>
          <p:spPr>
            <a:xfrm rot="10800000">
              <a:off x="4097577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016390" y="3239567"/>
            <a:ext cx="1046903" cy="486112"/>
            <a:chOff x="5952698" y="3337950"/>
            <a:chExt cx="1178612" cy="547269"/>
          </a:xfrm>
        </p:grpSpPr>
        <p:sp>
          <p:nvSpPr>
            <p:cNvPr id="37" name="Rectangle 36"/>
            <p:cNvSpPr/>
            <p:nvPr/>
          </p:nvSpPr>
          <p:spPr>
            <a:xfrm>
              <a:off x="5952698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Block Arc 37"/>
            <p:cNvSpPr/>
            <p:nvPr/>
          </p:nvSpPr>
          <p:spPr>
            <a:xfrm rot="10800000">
              <a:off x="6335748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016390" y="5259646"/>
            <a:ext cx="1046903" cy="486112"/>
            <a:chOff x="5952698" y="5358029"/>
            <a:chExt cx="1178612" cy="547269"/>
          </a:xfrm>
        </p:grpSpPr>
        <p:sp>
          <p:nvSpPr>
            <p:cNvPr id="47" name="Rectangle 46"/>
            <p:cNvSpPr/>
            <p:nvPr/>
          </p:nvSpPr>
          <p:spPr>
            <a:xfrm>
              <a:off x="5952698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Block Arc 47"/>
            <p:cNvSpPr/>
            <p:nvPr/>
          </p:nvSpPr>
          <p:spPr>
            <a:xfrm rot="10800000">
              <a:off x="6335748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oup 69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71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476356" y="4114166"/>
            <a:ext cx="1178612" cy="781093"/>
            <a:chOff x="835173" y="2784660"/>
            <a:chExt cx="1601702" cy="1061484"/>
          </a:xfrm>
        </p:grpSpPr>
        <p:sp>
          <p:nvSpPr>
            <p:cNvPr id="40" name="Rectangle 39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Block Arc 40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Trapezoid 43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/>
          <p:cNvSpPr/>
          <p:nvPr/>
        </p:nvSpPr>
        <p:spPr>
          <a:xfrm>
            <a:off x="9126" y="2253950"/>
            <a:ext cx="9144000" cy="44395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3726283" y="5104980"/>
            <a:ext cx="1178612" cy="781093"/>
            <a:chOff x="835173" y="2784660"/>
            <a:chExt cx="1601702" cy="1061484"/>
          </a:xfrm>
          <a:solidFill>
            <a:srgbClr val="000000"/>
          </a:solidFill>
        </p:grpSpPr>
        <p:sp>
          <p:nvSpPr>
            <p:cNvPr id="55" name="Rectangle 54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Block Arc 55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grp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7" name="Trapezoid 56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grp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grpFill/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950334" y="4114166"/>
            <a:ext cx="1178612" cy="781093"/>
            <a:chOff x="835173" y="2784660"/>
            <a:chExt cx="1601702" cy="1061484"/>
          </a:xfrm>
        </p:grpSpPr>
        <p:sp>
          <p:nvSpPr>
            <p:cNvPr id="50" name="Rectangle 49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Block Arc 50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Trapezoid 51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Oval Callout 42"/>
          <p:cNvSpPr/>
          <p:nvPr/>
        </p:nvSpPr>
        <p:spPr>
          <a:xfrm>
            <a:off x="6016390" y="3725678"/>
            <a:ext cx="2223046" cy="1387989"/>
          </a:xfrm>
          <a:prstGeom prst="wedgeEllipseCallout">
            <a:avLst>
              <a:gd name="adj1" fmla="val 28639"/>
              <a:gd name="adj2" fmla="val 57523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There it is!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59" name="Group 58"/>
          <p:cNvGrpSpPr/>
          <p:nvPr/>
        </p:nvGrpSpPr>
        <p:grpSpPr>
          <a:xfrm flipH="1">
            <a:off x="7747883" y="5668409"/>
            <a:ext cx="199023" cy="165003"/>
            <a:chOff x="2303521" y="3385007"/>
            <a:chExt cx="199023" cy="165003"/>
          </a:xfrm>
        </p:grpSpPr>
        <p:sp>
          <p:nvSpPr>
            <p:cNvPr id="60" name="Arc 59"/>
            <p:cNvSpPr/>
            <p:nvPr/>
          </p:nvSpPr>
          <p:spPr>
            <a:xfrm flipH="1">
              <a:off x="2303521" y="3385007"/>
              <a:ext cx="132682" cy="46698"/>
            </a:xfrm>
            <a:prstGeom prst="arc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Arc 60"/>
            <p:cNvSpPr/>
            <p:nvPr/>
          </p:nvSpPr>
          <p:spPr>
            <a:xfrm>
              <a:off x="2369862" y="3385007"/>
              <a:ext cx="132682" cy="46698"/>
            </a:xfrm>
            <a:prstGeom prst="arc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Arc 61"/>
            <p:cNvSpPr/>
            <p:nvPr/>
          </p:nvSpPr>
          <p:spPr>
            <a:xfrm flipH="1">
              <a:off x="2338272" y="3389556"/>
              <a:ext cx="157955" cy="160454"/>
            </a:xfrm>
            <a:prstGeom prst="arc">
              <a:avLst>
                <a:gd name="adj1" fmla="val 1559087"/>
                <a:gd name="adj2" fmla="val 9031534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735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778219" y="4239087"/>
            <a:ext cx="1046903" cy="486112"/>
            <a:chOff x="3714527" y="4347990"/>
            <a:chExt cx="1178612" cy="547269"/>
          </a:xfrm>
        </p:grpSpPr>
        <p:sp>
          <p:nvSpPr>
            <p:cNvPr id="3" name="Rectangle 2"/>
            <p:cNvSpPr/>
            <p:nvPr/>
          </p:nvSpPr>
          <p:spPr>
            <a:xfrm>
              <a:off x="3714527" y="434799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Block Arc 3"/>
            <p:cNvSpPr/>
            <p:nvPr/>
          </p:nvSpPr>
          <p:spPr>
            <a:xfrm rot="10800000">
              <a:off x="4097577" y="449491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540048" y="3239567"/>
            <a:ext cx="1046903" cy="486112"/>
            <a:chOff x="1476356" y="3337950"/>
            <a:chExt cx="1178612" cy="547269"/>
          </a:xfrm>
        </p:grpSpPr>
        <p:sp>
          <p:nvSpPr>
            <p:cNvPr id="7" name="Rectangle 6"/>
            <p:cNvSpPr/>
            <p:nvPr/>
          </p:nvSpPr>
          <p:spPr>
            <a:xfrm>
              <a:off x="1476356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Block Arc 7"/>
            <p:cNvSpPr/>
            <p:nvPr/>
          </p:nvSpPr>
          <p:spPr>
            <a:xfrm rot="10800000">
              <a:off x="1859406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540048" y="5259646"/>
            <a:ext cx="1046903" cy="486112"/>
            <a:chOff x="1476356" y="5358029"/>
            <a:chExt cx="1178612" cy="547269"/>
          </a:xfrm>
        </p:grpSpPr>
        <p:sp>
          <p:nvSpPr>
            <p:cNvPr id="10" name="Rectangle 9"/>
            <p:cNvSpPr/>
            <p:nvPr/>
          </p:nvSpPr>
          <p:spPr>
            <a:xfrm>
              <a:off x="1476356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Block Arc 10"/>
            <p:cNvSpPr/>
            <p:nvPr/>
          </p:nvSpPr>
          <p:spPr>
            <a:xfrm rot="10800000">
              <a:off x="1859406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778219" y="3239567"/>
            <a:ext cx="1046903" cy="486112"/>
            <a:chOff x="3714527" y="3337950"/>
            <a:chExt cx="1178612" cy="547269"/>
          </a:xfrm>
        </p:grpSpPr>
        <p:sp>
          <p:nvSpPr>
            <p:cNvPr id="13" name="Rectangle 12"/>
            <p:cNvSpPr/>
            <p:nvPr/>
          </p:nvSpPr>
          <p:spPr>
            <a:xfrm>
              <a:off x="3714527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Block Arc 13"/>
            <p:cNvSpPr/>
            <p:nvPr/>
          </p:nvSpPr>
          <p:spPr>
            <a:xfrm rot="10800000">
              <a:off x="4097577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016390" y="3239567"/>
            <a:ext cx="1046903" cy="486112"/>
            <a:chOff x="5952698" y="3337950"/>
            <a:chExt cx="1178612" cy="547269"/>
          </a:xfrm>
        </p:grpSpPr>
        <p:sp>
          <p:nvSpPr>
            <p:cNvPr id="16" name="Rectangle 15"/>
            <p:cNvSpPr/>
            <p:nvPr/>
          </p:nvSpPr>
          <p:spPr>
            <a:xfrm>
              <a:off x="5952698" y="3337950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Block Arc 16"/>
            <p:cNvSpPr/>
            <p:nvPr/>
          </p:nvSpPr>
          <p:spPr>
            <a:xfrm rot="10800000">
              <a:off x="6335748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016390" y="5259646"/>
            <a:ext cx="1046903" cy="486112"/>
            <a:chOff x="5952698" y="5358029"/>
            <a:chExt cx="1178612" cy="547269"/>
          </a:xfrm>
        </p:grpSpPr>
        <p:sp>
          <p:nvSpPr>
            <p:cNvPr id="19" name="Rectangle 18"/>
            <p:cNvSpPr/>
            <p:nvPr/>
          </p:nvSpPr>
          <p:spPr>
            <a:xfrm>
              <a:off x="5952698" y="5358029"/>
              <a:ext cx="1178612" cy="5472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Block Arc 19"/>
            <p:cNvSpPr/>
            <p:nvPr/>
          </p:nvSpPr>
          <p:spPr>
            <a:xfrm rot="10800000">
              <a:off x="6335748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476356" y="4114166"/>
            <a:ext cx="1178612" cy="781093"/>
            <a:chOff x="835173" y="2784660"/>
            <a:chExt cx="1601702" cy="1061484"/>
          </a:xfrm>
        </p:grpSpPr>
        <p:sp>
          <p:nvSpPr>
            <p:cNvPr id="22" name="Rectangle 21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Block Arc 22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Trapezoid 23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726283" y="5104980"/>
            <a:ext cx="1178612" cy="781093"/>
            <a:chOff x="835173" y="2784660"/>
            <a:chExt cx="1601702" cy="1061484"/>
          </a:xfrm>
          <a:solidFill>
            <a:srgbClr val="000000"/>
          </a:solidFill>
        </p:grpSpPr>
        <p:sp>
          <p:nvSpPr>
            <p:cNvPr id="27" name="Rectangle 26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Block Arc 27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grp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Trapezoid 28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grp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grpFill/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950334" y="4114166"/>
            <a:ext cx="1178612" cy="781093"/>
            <a:chOff x="835173" y="2784660"/>
            <a:chExt cx="1601702" cy="1061484"/>
          </a:xfrm>
        </p:grpSpPr>
        <p:sp>
          <p:nvSpPr>
            <p:cNvPr id="32" name="Rectangle 31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Block Arc 32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Trapezoid 33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9126" y="2253950"/>
            <a:ext cx="9144000" cy="44395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39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733858" y="5649974"/>
            <a:ext cx="180259" cy="93570"/>
            <a:chOff x="7733858" y="5684300"/>
            <a:chExt cx="180259" cy="93570"/>
          </a:xfrm>
        </p:grpSpPr>
        <p:sp>
          <p:nvSpPr>
            <p:cNvPr id="43" name="Oval 42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569956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3778219" y="4239087"/>
            <a:ext cx="1046903" cy="486112"/>
            <a:chOff x="3714527" y="4347990"/>
            <a:chExt cx="1178612" cy="547269"/>
          </a:xfrm>
        </p:grpSpPr>
        <p:sp>
          <p:nvSpPr>
            <p:cNvPr id="27" name="Rectangle 26"/>
            <p:cNvSpPr/>
            <p:nvPr/>
          </p:nvSpPr>
          <p:spPr>
            <a:xfrm>
              <a:off x="3714527" y="4347990"/>
              <a:ext cx="1178612" cy="547269"/>
            </a:xfrm>
            <a:prstGeom prst="rect">
              <a:avLst/>
            </a:prstGeom>
            <a:noFill/>
            <a:ln>
              <a:solidFill>
                <a:srgbClr val="A5E99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Block Arc 27"/>
            <p:cNvSpPr/>
            <p:nvPr/>
          </p:nvSpPr>
          <p:spPr>
            <a:xfrm rot="10800000">
              <a:off x="4097577" y="4494911"/>
              <a:ext cx="412514" cy="253427"/>
            </a:xfrm>
            <a:prstGeom prst="blockArc">
              <a:avLst/>
            </a:prstGeom>
            <a:noFill/>
            <a:ln>
              <a:solidFill>
                <a:srgbClr val="A5E99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1540048" y="3239567"/>
            <a:ext cx="1046903" cy="486112"/>
            <a:chOff x="1476356" y="3337950"/>
            <a:chExt cx="1178612" cy="547269"/>
          </a:xfrm>
        </p:grpSpPr>
        <p:sp>
          <p:nvSpPr>
            <p:cNvPr id="2" name="Rectangle 1"/>
            <p:cNvSpPr/>
            <p:nvPr/>
          </p:nvSpPr>
          <p:spPr>
            <a:xfrm>
              <a:off x="1476356" y="3337950"/>
              <a:ext cx="1178612" cy="547269"/>
            </a:xfrm>
            <a:prstGeom prst="rect">
              <a:avLst/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Block Arc 2"/>
            <p:cNvSpPr/>
            <p:nvPr/>
          </p:nvSpPr>
          <p:spPr>
            <a:xfrm rot="10800000">
              <a:off x="1859406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540048" y="5259646"/>
            <a:ext cx="1046903" cy="486112"/>
            <a:chOff x="1476356" y="5358029"/>
            <a:chExt cx="1178612" cy="547269"/>
          </a:xfrm>
        </p:grpSpPr>
        <p:sp>
          <p:nvSpPr>
            <p:cNvPr id="10" name="Rectangle 9"/>
            <p:cNvSpPr/>
            <p:nvPr/>
          </p:nvSpPr>
          <p:spPr>
            <a:xfrm>
              <a:off x="1476356" y="5358029"/>
              <a:ext cx="1178612" cy="547269"/>
            </a:xfrm>
            <a:prstGeom prst="rect">
              <a:avLst/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Block Arc 10"/>
            <p:cNvSpPr/>
            <p:nvPr/>
          </p:nvSpPr>
          <p:spPr>
            <a:xfrm rot="10800000">
              <a:off x="1859406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778219" y="3239567"/>
            <a:ext cx="1046903" cy="486112"/>
            <a:chOff x="3714527" y="3337950"/>
            <a:chExt cx="1178612" cy="547269"/>
          </a:xfrm>
        </p:grpSpPr>
        <p:sp>
          <p:nvSpPr>
            <p:cNvPr id="22" name="Rectangle 21"/>
            <p:cNvSpPr/>
            <p:nvPr/>
          </p:nvSpPr>
          <p:spPr>
            <a:xfrm>
              <a:off x="3714527" y="3337950"/>
              <a:ext cx="1178612" cy="547269"/>
            </a:xfrm>
            <a:prstGeom prst="rect">
              <a:avLst/>
            </a:prstGeom>
            <a:noFill/>
            <a:ln>
              <a:solidFill>
                <a:srgbClr val="FFD19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Block Arc 22"/>
            <p:cNvSpPr/>
            <p:nvPr/>
          </p:nvSpPr>
          <p:spPr>
            <a:xfrm rot="10800000">
              <a:off x="4097577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D19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016390" y="3239567"/>
            <a:ext cx="1046903" cy="486112"/>
            <a:chOff x="5952698" y="3337950"/>
            <a:chExt cx="1178612" cy="547269"/>
          </a:xfrm>
        </p:grpSpPr>
        <p:sp>
          <p:nvSpPr>
            <p:cNvPr id="37" name="Rectangle 36"/>
            <p:cNvSpPr/>
            <p:nvPr/>
          </p:nvSpPr>
          <p:spPr>
            <a:xfrm>
              <a:off x="5952698" y="3337950"/>
              <a:ext cx="1178612" cy="547269"/>
            </a:xfrm>
            <a:prstGeom prst="rect">
              <a:avLst/>
            </a:prstGeom>
            <a:noFill/>
            <a:ln>
              <a:solidFill>
                <a:srgbClr val="FFD19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Block Arc 37"/>
            <p:cNvSpPr/>
            <p:nvPr/>
          </p:nvSpPr>
          <p:spPr>
            <a:xfrm rot="10800000">
              <a:off x="6335748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D19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016390" y="5259646"/>
            <a:ext cx="1046903" cy="486112"/>
            <a:chOff x="5952698" y="5358029"/>
            <a:chExt cx="1178612" cy="547269"/>
          </a:xfrm>
        </p:grpSpPr>
        <p:sp>
          <p:nvSpPr>
            <p:cNvPr id="47" name="Rectangle 46"/>
            <p:cNvSpPr/>
            <p:nvPr/>
          </p:nvSpPr>
          <p:spPr>
            <a:xfrm>
              <a:off x="5952698" y="5358029"/>
              <a:ext cx="1178612" cy="547269"/>
            </a:xfrm>
            <a:prstGeom prst="rect">
              <a:avLst/>
            </a:prstGeom>
            <a:noFill/>
            <a:ln>
              <a:solidFill>
                <a:srgbClr val="CAC9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Block Arc 47"/>
            <p:cNvSpPr/>
            <p:nvPr/>
          </p:nvSpPr>
          <p:spPr>
            <a:xfrm rot="10800000">
              <a:off x="6335748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CAC9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476356" y="4114166"/>
            <a:ext cx="1178612" cy="781093"/>
            <a:chOff x="835173" y="2784660"/>
            <a:chExt cx="1601702" cy="1061484"/>
          </a:xfrm>
        </p:grpSpPr>
        <p:sp>
          <p:nvSpPr>
            <p:cNvPr id="40" name="Rectangle 39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Block Arc 40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Trapezoid 43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726283" y="5104980"/>
            <a:ext cx="1178612" cy="781093"/>
            <a:chOff x="835173" y="2784660"/>
            <a:chExt cx="1601702" cy="1061484"/>
          </a:xfrm>
          <a:solidFill>
            <a:srgbClr val="000000"/>
          </a:solidFill>
        </p:grpSpPr>
        <p:sp>
          <p:nvSpPr>
            <p:cNvPr id="55" name="Rectangle 54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grpFill/>
            <a:ln>
              <a:solidFill>
                <a:srgbClr val="A5E99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Block Arc 55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grpFill/>
            <a:ln>
              <a:solidFill>
                <a:srgbClr val="A5E99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7" name="Trapezoid 56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grpFill/>
            <a:ln>
              <a:solidFill>
                <a:srgbClr val="A5E99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grpFill/>
            <a:ln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950334" y="4114166"/>
            <a:ext cx="1178612" cy="781093"/>
            <a:chOff x="835173" y="2784660"/>
            <a:chExt cx="1601702" cy="1061484"/>
          </a:xfrm>
        </p:grpSpPr>
        <p:sp>
          <p:nvSpPr>
            <p:cNvPr id="50" name="Rectangle 49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noFill/>
            <a:ln>
              <a:solidFill>
                <a:srgbClr val="CAC9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Block Arc 50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noFill/>
            <a:ln>
              <a:solidFill>
                <a:srgbClr val="CAC9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Trapezoid 51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CAC9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1243111" y="5910559"/>
            <a:ext cx="168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Clothes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734538" y="5910559"/>
            <a:ext cx="168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Cooking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476833" y="5918019"/>
            <a:ext cx="168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Games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577979" y="3304488"/>
            <a:ext cx="168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Tools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9126" y="2253950"/>
            <a:ext cx="9144000" cy="44395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75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 7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7733858" y="5649974"/>
            <a:ext cx="180259" cy="93570"/>
            <a:chOff x="7733858" y="5684300"/>
            <a:chExt cx="180259" cy="93570"/>
          </a:xfrm>
        </p:grpSpPr>
        <p:sp>
          <p:nvSpPr>
            <p:cNvPr id="81" name="Oval 80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0531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3778219" y="4239087"/>
            <a:ext cx="1046903" cy="486112"/>
            <a:chOff x="3714527" y="4347990"/>
            <a:chExt cx="1178612" cy="547269"/>
          </a:xfrm>
        </p:grpSpPr>
        <p:sp>
          <p:nvSpPr>
            <p:cNvPr id="27" name="Rectangle 26"/>
            <p:cNvSpPr/>
            <p:nvPr/>
          </p:nvSpPr>
          <p:spPr>
            <a:xfrm>
              <a:off x="3714527" y="4347990"/>
              <a:ext cx="1178612" cy="547269"/>
            </a:xfrm>
            <a:prstGeom prst="rect">
              <a:avLst/>
            </a:prstGeom>
            <a:noFill/>
            <a:ln>
              <a:solidFill>
                <a:srgbClr val="A5E99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Block Arc 27"/>
            <p:cNvSpPr/>
            <p:nvPr/>
          </p:nvSpPr>
          <p:spPr>
            <a:xfrm rot="10800000">
              <a:off x="4097577" y="4494911"/>
              <a:ext cx="412514" cy="253427"/>
            </a:xfrm>
            <a:prstGeom prst="blockArc">
              <a:avLst/>
            </a:prstGeom>
            <a:noFill/>
            <a:ln>
              <a:solidFill>
                <a:srgbClr val="A5E99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1540048" y="3239567"/>
            <a:ext cx="1046903" cy="486112"/>
            <a:chOff x="1476356" y="3337950"/>
            <a:chExt cx="1178612" cy="547269"/>
          </a:xfrm>
        </p:grpSpPr>
        <p:sp>
          <p:nvSpPr>
            <p:cNvPr id="2" name="Rectangle 1"/>
            <p:cNvSpPr/>
            <p:nvPr/>
          </p:nvSpPr>
          <p:spPr>
            <a:xfrm>
              <a:off x="1476356" y="3337950"/>
              <a:ext cx="1178612" cy="547269"/>
            </a:xfrm>
            <a:prstGeom prst="rect">
              <a:avLst/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Block Arc 2"/>
            <p:cNvSpPr/>
            <p:nvPr/>
          </p:nvSpPr>
          <p:spPr>
            <a:xfrm rot="10800000">
              <a:off x="1859406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540048" y="5259646"/>
            <a:ext cx="1046903" cy="486112"/>
            <a:chOff x="1476356" y="5358029"/>
            <a:chExt cx="1178612" cy="547269"/>
          </a:xfrm>
        </p:grpSpPr>
        <p:sp>
          <p:nvSpPr>
            <p:cNvPr id="10" name="Rectangle 9"/>
            <p:cNvSpPr/>
            <p:nvPr/>
          </p:nvSpPr>
          <p:spPr>
            <a:xfrm>
              <a:off x="1476356" y="5358029"/>
              <a:ext cx="1178612" cy="547269"/>
            </a:xfrm>
            <a:prstGeom prst="rect">
              <a:avLst/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Block Arc 10"/>
            <p:cNvSpPr/>
            <p:nvPr/>
          </p:nvSpPr>
          <p:spPr>
            <a:xfrm rot="10800000">
              <a:off x="1859406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778219" y="3239567"/>
            <a:ext cx="1046903" cy="486112"/>
            <a:chOff x="3714527" y="3337950"/>
            <a:chExt cx="1178612" cy="547269"/>
          </a:xfrm>
        </p:grpSpPr>
        <p:sp>
          <p:nvSpPr>
            <p:cNvPr id="22" name="Rectangle 21"/>
            <p:cNvSpPr/>
            <p:nvPr/>
          </p:nvSpPr>
          <p:spPr>
            <a:xfrm>
              <a:off x="3714527" y="3337950"/>
              <a:ext cx="1178612" cy="547269"/>
            </a:xfrm>
            <a:prstGeom prst="rect">
              <a:avLst/>
            </a:prstGeom>
            <a:noFill/>
            <a:ln>
              <a:solidFill>
                <a:srgbClr val="FFD19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Block Arc 22"/>
            <p:cNvSpPr/>
            <p:nvPr/>
          </p:nvSpPr>
          <p:spPr>
            <a:xfrm rot="10800000">
              <a:off x="4097577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D19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016390" y="3239567"/>
            <a:ext cx="1046903" cy="486112"/>
            <a:chOff x="5952698" y="3337950"/>
            <a:chExt cx="1178612" cy="547269"/>
          </a:xfrm>
        </p:grpSpPr>
        <p:sp>
          <p:nvSpPr>
            <p:cNvPr id="37" name="Rectangle 36"/>
            <p:cNvSpPr/>
            <p:nvPr/>
          </p:nvSpPr>
          <p:spPr>
            <a:xfrm>
              <a:off x="5952698" y="3337950"/>
              <a:ext cx="1178612" cy="547269"/>
            </a:xfrm>
            <a:prstGeom prst="rect">
              <a:avLst/>
            </a:prstGeom>
            <a:noFill/>
            <a:ln>
              <a:solidFill>
                <a:srgbClr val="FFD19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Block Arc 37"/>
            <p:cNvSpPr/>
            <p:nvPr/>
          </p:nvSpPr>
          <p:spPr>
            <a:xfrm rot="10800000">
              <a:off x="6335748" y="3484871"/>
              <a:ext cx="412514" cy="253427"/>
            </a:xfrm>
            <a:prstGeom prst="blockArc">
              <a:avLst/>
            </a:prstGeom>
            <a:noFill/>
            <a:ln>
              <a:solidFill>
                <a:srgbClr val="FFD19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016390" y="5259646"/>
            <a:ext cx="1046903" cy="486112"/>
            <a:chOff x="5952698" y="5358029"/>
            <a:chExt cx="1178612" cy="547269"/>
          </a:xfrm>
        </p:grpSpPr>
        <p:sp>
          <p:nvSpPr>
            <p:cNvPr id="47" name="Rectangle 46"/>
            <p:cNvSpPr/>
            <p:nvPr/>
          </p:nvSpPr>
          <p:spPr>
            <a:xfrm>
              <a:off x="5952698" y="5358029"/>
              <a:ext cx="1178612" cy="547269"/>
            </a:xfrm>
            <a:prstGeom prst="rect">
              <a:avLst/>
            </a:prstGeom>
            <a:noFill/>
            <a:ln>
              <a:solidFill>
                <a:srgbClr val="CAC9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Block Arc 47"/>
            <p:cNvSpPr/>
            <p:nvPr/>
          </p:nvSpPr>
          <p:spPr>
            <a:xfrm rot="10800000">
              <a:off x="6335748" y="5504950"/>
              <a:ext cx="412514" cy="253427"/>
            </a:xfrm>
            <a:prstGeom prst="blockArc">
              <a:avLst/>
            </a:prstGeom>
            <a:noFill/>
            <a:ln>
              <a:solidFill>
                <a:srgbClr val="CAC9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476356" y="4114166"/>
            <a:ext cx="1178612" cy="781093"/>
            <a:chOff x="835173" y="2784660"/>
            <a:chExt cx="1601702" cy="1061484"/>
          </a:xfrm>
        </p:grpSpPr>
        <p:sp>
          <p:nvSpPr>
            <p:cNvPr id="40" name="Rectangle 39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Block Arc 40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Trapezoid 43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726283" y="5104980"/>
            <a:ext cx="1178612" cy="781093"/>
            <a:chOff x="835173" y="2784660"/>
            <a:chExt cx="1601702" cy="1061484"/>
          </a:xfrm>
          <a:solidFill>
            <a:srgbClr val="000000"/>
          </a:solidFill>
        </p:grpSpPr>
        <p:sp>
          <p:nvSpPr>
            <p:cNvPr id="55" name="Rectangle 54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grpFill/>
            <a:ln>
              <a:solidFill>
                <a:srgbClr val="A5E99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Block Arc 55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grpFill/>
            <a:ln>
              <a:solidFill>
                <a:srgbClr val="A5E99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7" name="Trapezoid 56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grpFill/>
            <a:ln>
              <a:solidFill>
                <a:srgbClr val="A5E99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grpFill/>
            <a:ln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950334" y="4114166"/>
            <a:ext cx="1178612" cy="781093"/>
            <a:chOff x="835173" y="2784660"/>
            <a:chExt cx="1601702" cy="1061484"/>
          </a:xfrm>
        </p:grpSpPr>
        <p:sp>
          <p:nvSpPr>
            <p:cNvPr id="50" name="Rectangle 49"/>
            <p:cNvSpPr/>
            <p:nvPr/>
          </p:nvSpPr>
          <p:spPr>
            <a:xfrm>
              <a:off x="835173" y="3102420"/>
              <a:ext cx="1601702" cy="743724"/>
            </a:xfrm>
            <a:prstGeom prst="rect">
              <a:avLst/>
            </a:prstGeom>
            <a:noFill/>
            <a:ln>
              <a:solidFill>
                <a:srgbClr val="CAC9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Block Arc 50"/>
            <p:cNvSpPr/>
            <p:nvPr/>
          </p:nvSpPr>
          <p:spPr>
            <a:xfrm rot="10800000">
              <a:off x="1355727" y="3302082"/>
              <a:ext cx="560595" cy="344401"/>
            </a:xfrm>
            <a:prstGeom prst="blockArc">
              <a:avLst/>
            </a:prstGeom>
            <a:noFill/>
            <a:ln>
              <a:solidFill>
                <a:srgbClr val="CAC9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Trapezoid 51"/>
            <p:cNvSpPr/>
            <p:nvPr/>
          </p:nvSpPr>
          <p:spPr>
            <a:xfrm>
              <a:off x="835173" y="2974532"/>
              <a:ext cx="1601702" cy="127888"/>
            </a:xfrm>
            <a:prstGeom prst="trapezoid">
              <a:avLst>
                <a:gd name="adj" fmla="val 88677"/>
              </a:avLst>
            </a:prstGeom>
            <a:noFill/>
            <a:ln>
              <a:solidFill>
                <a:srgbClr val="CAC9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970186" y="2784660"/>
              <a:ext cx="1287701" cy="304521"/>
            </a:xfrm>
            <a:custGeom>
              <a:avLst/>
              <a:gdLst>
                <a:gd name="connsiteX0" fmla="*/ 0 w 1287701"/>
                <a:gd name="connsiteY0" fmla="*/ 299851 h 299851"/>
                <a:gd name="connsiteX1" fmla="*/ 211677 w 1287701"/>
                <a:gd name="connsiteY1" fmla="*/ 0 h 299851"/>
                <a:gd name="connsiteX2" fmla="*/ 529192 w 1287701"/>
                <a:gd name="connsiteY2" fmla="*/ 123468 h 299851"/>
                <a:gd name="connsiteX3" fmla="*/ 670310 w 1287701"/>
                <a:gd name="connsiteY3" fmla="*/ 211659 h 299851"/>
                <a:gd name="connsiteX4" fmla="*/ 970185 w 1287701"/>
                <a:gd name="connsiteY4" fmla="*/ 35276 h 299851"/>
                <a:gd name="connsiteX5" fmla="*/ 1049564 w 1287701"/>
                <a:gd name="connsiteY5" fmla="*/ 220479 h 299851"/>
                <a:gd name="connsiteX6" fmla="*/ 1173042 w 1287701"/>
                <a:gd name="connsiteY6" fmla="*/ 185202 h 299851"/>
                <a:gd name="connsiteX7" fmla="*/ 1287701 w 1287701"/>
                <a:gd name="connsiteY7" fmla="*/ 291032 h 299851"/>
                <a:gd name="connsiteX0" fmla="*/ 0 w 1287701"/>
                <a:gd name="connsiteY0" fmla="*/ 304521 h 304521"/>
                <a:gd name="connsiteX1" fmla="*/ 211677 w 1287701"/>
                <a:gd name="connsiteY1" fmla="*/ 4670 h 304521"/>
                <a:gd name="connsiteX2" fmla="*/ 529192 w 1287701"/>
                <a:gd name="connsiteY2" fmla="*/ 128138 h 304521"/>
                <a:gd name="connsiteX3" fmla="*/ 670310 w 1287701"/>
                <a:gd name="connsiteY3" fmla="*/ 216329 h 304521"/>
                <a:gd name="connsiteX4" fmla="*/ 970185 w 1287701"/>
                <a:gd name="connsiteY4" fmla="*/ 39946 h 304521"/>
                <a:gd name="connsiteX5" fmla="*/ 1049564 w 1287701"/>
                <a:gd name="connsiteY5" fmla="*/ 225149 h 304521"/>
                <a:gd name="connsiteX6" fmla="*/ 1173042 w 1287701"/>
                <a:gd name="connsiteY6" fmla="*/ 189872 h 304521"/>
                <a:gd name="connsiteX7" fmla="*/ 1287701 w 1287701"/>
                <a:gd name="connsiteY7" fmla="*/ 295702 h 30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7701" h="304521">
                  <a:moveTo>
                    <a:pt x="0" y="304521"/>
                  </a:moveTo>
                  <a:cubicBezTo>
                    <a:pt x="70559" y="204571"/>
                    <a:pt x="123478" y="34067"/>
                    <a:pt x="211677" y="4670"/>
                  </a:cubicBezTo>
                  <a:cubicBezTo>
                    <a:pt x="299876" y="-24727"/>
                    <a:pt x="452753" y="92861"/>
                    <a:pt x="529192" y="128138"/>
                  </a:cubicBezTo>
                  <a:lnTo>
                    <a:pt x="670310" y="216329"/>
                  </a:lnTo>
                  <a:lnTo>
                    <a:pt x="970185" y="39946"/>
                  </a:lnTo>
                  <a:lnTo>
                    <a:pt x="1049564" y="225149"/>
                  </a:lnTo>
                  <a:lnTo>
                    <a:pt x="1173042" y="189872"/>
                  </a:lnTo>
                  <a:lnTo>
                    <a:pt x="1287701" y="295702"/>
                  </a:lnTo>
                </a:path>
              </a:pathLst>
            </a:custGeom>
            <a:solidFill>
              <a:schemeClr val="tx1"/>
            </a:solidFill>
            <a:ln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1243111" y="5910559"/>
            <a:ext cx="168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Clothes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734538" y="5910559"/>
            <a:ext cx="168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Cooking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476833" y="5918019"/>
            <a:ext cx="168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Games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577979" y="3304488"/>
            <a:ext cx="168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Tools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9126" y="2253950"/>
            <a:ext cx="9144000" cy="44395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75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 7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7792653" y="5685248"/>
            <a:ext cx="180259" cy="93570"/>
            <a:chOff x="7733858" y="5684300"/>
            <a:chExt cx="180259" cy="93570"/>
          </a:xfrm>
        </p:grpSpPr>
        <p:sp>
          <p:nvSpPr>
            <p:cNvPr id="81" name="Oval 80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Oval Callout 48"/>
          <p:cNvSpPr/>
          <p:nvPr/>
        </p:nvSpPr>
        <p:spPr>
          <a:xfrm>
            <a:off x="4773187" y="3127696"/>
            <a:ext cx="3466250" cy="1985972"/>
          </a:xfrm>
          <a:prstGeom prst="wedgeEllipseCallout">
            <a:avLst>
              <a:gd name="adj1" fmla="val 28639"/>
              <a:gd name="adj2" fmla="val 57523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Now I can find what I need and work more effectively.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755447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4994" y="2414210"/>
            <a:ext cx="3153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“Lessons from the issue queue”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00222" y="2414210"/>
            <a:ext cx="2576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“Flag module recipes”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9146" y="5269614"/>
            <a:ext cx="340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“Me by the lake”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00222" y="5269614"/>
            <a:ext cx="2576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“About US”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70485" y="1219054"/>
            <a:ext cx="1062429" cy="1067996"/>
            <a:chOff x="1549971" y="937407"/>
            <a:chExt cx="1062429" cy="1465560"/>
          </a:xfrm>
          <a:effectLst/>
        </p:grpSpPr>
        <p:cxnSp>
          <p:nvCxnSpPr>
            <p:cNvPr id="7" name="Straight Connector 6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770485" y="4082187"/>
            <a:ext cx="1062429" cy="1067996"/>
            <a:chOff x="1549971" y="937407"/>
            <a:chExt cx="1062429" cy="1465560"/>
          </a:xfrm>
          <a:effectLst/>
        </p:grpSpPr>
        <p:cxnSp>
          <p:nvCxnSpPr>
            <p:cNvPr id="16" name="Straight Connector 15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6257472" y="1219054"/>
            <a:ext cx="1062429" cy="1067996"/>
            <a:chOff x="1549971" y="937407"/>
            <a:chExt cx="1062429" cy="1465560"/>
          </a:xfrm>
          <a:effectLst/>
        </p:grpSpPr>
        <p:cxnSp>
          <p:nvCxnSpPr>
            <p:cNvPr id="25" name="Straight Connector 24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6257472" y="4082187"/>
            <a:ext cx="1062429" cy="1067996"/>
            <a:chOff x="1549971" y="937407"/>
            <a:chExt cx="1062429" cy="1465560"/>
          </a:xfrm>
          <a:effectLst/>
        </p:grpSpPr>
        <p:cxnSp>
          <p:nvCxnSpPr>
            <p:cNvPr id="34" name="Straight Connector 33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tangle 42"/>
          <p:cNvSpPr/>
          <p:nvPr/>
        </p:nvSpPr>
        <p:spPr>
          <a:xfrm>
            <a:off x="9126" y="640747"/>
            <a:ext cx="9144000" cy="561203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287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95840" y="2414210"/>
            <a:ext cx="161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Blog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29215" y="2414210"/>
            <a:ext cx="1718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Forum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57828" y="5269614"/>
            <a:ext cx="148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Picture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29214" y="5269614"/>
            <a:ext cx="171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Page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70485" y="1219054"/>
            <a:ext cx="1062429" cy="1067996"/>
            <a:chOff x="1549971" y="937407"/>
            <a:chExt cx="1062429" cy="1465560"/>
          </a:xfrm>
          <a:effectLst/>
        </p:grpSpPr>
        <p:cxnSp>
          <p:nvCxnSpPr>
            <p:cNvPr id="7" name="Straight Connector 6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A5E9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770485" y="4082187"/>
            <a:ext cx="1062429" cy="1067996"/>
            <a:chOff x="1549971" y="937407"/>
            <a:chExt cx="1062429" cy="1465560"/>
          </a:xfrm>
          <a:effectLst/>
        </p:grpSpPr>
        <p:cxnSp>
          <p:nvCxnSpPr>
            <p:cNvPr id="16" name="Straight Connector 15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CAC9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6257472" y="1219054"/>
            <a:ext cx="1062429" cy="1067996"/>
            <a:chOff x="1549971" y="937407"/>
            <a:chExt cx="1062429" cy="1465560"/>
          </a:xfrm>
          <a:effectLst/>
        </p:grpSpPr>
        <p:cxnSp>
          <p:nvCxnSpPr>
            <p:cNvPr id="25" name="Straight Connector 24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B959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6257472" y="4082187"/>
            <a:ext cx="1062429" cy="1067996"/>
            <a:chOff x="1549971" y="937407"/>
            <a:chExt cx="1062429" cy="1465560"/>
          </a:xfrm>
          <a:effectLst/>
        </p:grpSpPr>
        <p:cxnSp>
          <p:nvCxnSpPr>
            <p:cNvPr id="34" name="Straight Connector 33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D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41"/>
          <p:cNvSpPr/>
          <p:nvPr/>
        </p:nvSpPr>
        <p:spPr>
          <a:xfrm>
            <a:off x="9126" y="640747"/>
            <a:ext cx="9144000" cy="561203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17452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59742" y="2414210"/>
            <a:ext cx="228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Blog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65899" y="2414210"/>
            <a:ext cx="264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Forum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5249" y="5269614"/>
            <a:ext cx="2672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Picture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29214" y="5269614"/>
            <a:ext cx="171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Page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42" name="Group 41"/>
          <p:cNvGrpSpPr>
            <a:grpSpLocks noChangeAspect="1"/>
          </p:cNvGrpSpPr>
          <p:nvPr/>
        </p:nvGrpSpPr>
        <p:grpSpPr>
          <a:xfrm>
            <a:off x="1681574" y="1019089"/>
            <a:ext cx="1262156" cy="1267961"/>
            <a:chOff x="5838401" y="4420455"/>
            <a:chExt cx="1820768" cy="1829142"/>
          </a:xfrm>
        </p:grpSpPr>
        <p:sp>
          <p:nvSpPr>
            <p:cNvPr id="43" name="Parallelogram 4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Parallelogram 4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Diamond 4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>
            <a:grpSpLocks noChangeAspect="1"/>
          </p:cNvGrpSpPr>
          <p:nvPr/>
        </p:nvGrpSpPr>
        <p:grpSpPr>
          <a:xfrm>
            <a:off x="6216487" y="1019089"/>
            <a:ext cx="1262156" cy="1267961"/>
            <a:chOff x="5838401" y="4420455"/>
            <a:chExt cx="1820768" cy="1829142"/>
          </a:xfrm>
        </p:grpSpPr>
        <p:sp>
          <p:nvSpPr>
            <p:cNvPr id="47" name="Parallelogram 46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B959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Parallelogram 47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B959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Diamond 48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B959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>
            <a:grpSpLocks noChangeAspect="1"/>
          </p:cNvGrpSpPr>
          <p:nvPr/>
        </p:nvGrpSpPr>
        <p:grpSpPr>
          <a:xfrm>
            <a:off x="1681574" y="3877350"/>
            <a:ext cx="1262156" cy="1267961"/>
            <a:chOff x="5838401" y="4420455"/>
            <a:chExt cx="1820768" cy="1829142"/>
          </a:xfrm>
        </p:grpSpPr>
        <p:sp>
          <p:nvSpPr>
            <p:cNvPr id="51" name="Parallelogram 50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CAC9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Parallelogram 51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CAC9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Diamond 52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CAC9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>
            <a:grpSpLocks noChangeAspect="1"/>
          </p:cNvGrpSpPr>
          <p:nvPr/>
        </p:nvGrpSpPr>
        <p:grpSpPr>
          <a:xfrm>
            <a:off x="6137910" y="3846436"/>
            <a:ext cx="1262156" cy="1267961"/>
            <a:chOff x="5838401" y="4420455"/>
            <a:chExt cx="1820768" cy="1829142"/>
          </a:xfrm>
        </p:grpSpPr>
        <p:sp>
          <p:nvSpPr>
            <p:cNvPr id="55" name="Parallelogram 54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D198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Parallelogram 55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D198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Diamond 56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D198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Rectangle 61"/>
          <p:cNvSpPr/>
          <p:nvPr/>
        </p:nvSpPr>
        <p:spPr>
          <a:xfrm>
            <a:off x="9126" y="640747"/>
            <a:ext cx="9144000" cy="561203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44182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791063" y="5695742"/>
            <a:ext cx="180259" cy="93570"/>
            <a:chOff x="7733858" y="5684300"/>
            <a:chExt cx="180259" cy="93570"/>
          </a:xfrm>
        </p:grpSpPr>
        <p:sp>
          <p:nvSpPr>
            <p:cNvPr id="7" name="Oval 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Callout 8"/>
          <p:cNvSpPr/>
          <p:nvPr/>
        </p:nvSpPr>
        <p:spPr>
          <a:xfrm>
            <a:off x="5124217" y="3467172"/>
            <a:ext cx="3115219" cy="1646496"/>
          </a:xfrm>
          <a:prstGeom prst="wedgeEllipseCallout">
            <a:avLst>
              <a:gd name="adj1" fmla="val 28639"/>
              <a:gd name="adj2" fmla="val 57523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So, we’re done, right?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446235"/>
            <a:ext cx="9144000" cy="639002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57553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alphaModFix amt="27000"/>
          </a:blip>
          <a:stretch>
            <a:fillRect/>
          </a:stretch>
        </p:blipFill>
        <p:spPr>
          <a:xfrm rot="512769">
            <a:off x="808981" y="1303408"/>
            <a:ext cx="6475462" cy="5022376"/>
          </a:xfrm>
          <a:prstGeom prst="rect">
            <a:avLst/>
          </a:prstGeom>
        </p:spPr>
      </p:pic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791063" y="5695742"/>
            <a:ext cx="180259" cy="93570"/>
            <a:chOff x="7733858" y="5684300"/>
            <a:chExt cx="180259" cy="93570"/>
          </a:xfrm>
        </p:grpSpPr>
        <p:sp>
          <p:nvSpPr>
            <p:cNvPr id="7" name="Oval 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Callout 8"/>
          <p:cNvSpPr/>
          <p:nvPr/>
        </p:nvSpPr>
        <p:spPr>
          <a:xfrm>
            <a:off x="5124217" y="3467172"/>
            <a:ext cx="3115219" cy="1646496"/>
          </a:xfrm>
          <a:prstGeom prst="wedgeEllipseCallout">
            <a:avLst>
              <a:gd name="adj1" fmla="val 28639"/>
              <a:gd name="adj2" fmla="val 57523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So, we’re done, right?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446235"/>
            <a:ext cx="9144000" cy="639002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Callout 11"/>
          <p:cNvSpPr/>
          <p:nvPr/>
        </p:nvSpPr>
        <p:spPr>
          <a:xfrm>
            <a:off x="4633494" y="5338714"/>
            <a:ext cx="2200732" cy="920016"/>
          </a:xfrm>
          <a:prstGeom prst="wedgeEllipseCallout">
            <a:avLst>
              <a:gd name="adj1" fmla="val 68148"/>
              <a:gd name="adj2" fmla="val -8391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b="1" i="1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Right?</a:t>
            </a:r>
            <a:endParaRPr lang="en-US" b="1" i="1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60923683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6761" y="1580611"/>
            <a:ext cx="475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Unstructured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045146" y="385455"/>
            <a:ext cx="1062429" cy="1067996"/>
            <a:chOff x="1549971" y="937407"/>
            <a:chExt cx="1062429" cy="1465560"/>
          </a:xfrm>
          <a:effectLst/>
        </p:grpSpPr>
        <p:cxnSp>
          <p:nvCxnSpPr>
            <p:cNvPr id="4" name="Straight Connector 3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/>
          <p:cNvSpPr/>
          <p:nvPr/>
        </p:nvSpPr>
        <p:spPr>
          <a:xfrm>
            <a:off x="3915707" y="247641"/>
            <a:ext cx="1377580" cy="13329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9126" y="137302"/>
            <a:ext cx="9144000" cy="632441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75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14578</TotalTime>
  <Words>1424</Words>
  <Application>Microsoft Macintosh PowerPoint</Application>
  <PresentationFormat>On-screen Show (4:3)</PresentationFormat>
  <Paragraphs>507</Paragraphs>
  <Slides>164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164</vt:i4>
      </vt:variant>
    </vt:vector>
  </HeadingPairs>
  <TitlesOfParts>
    <vt:vector size="16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Blink Reaction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Tess Flynn</dc:creator>
  <cp:lastModifiedBy>Tess Flynn</cp:lastModifiedBy>
  <cp:revision>202</cp:revision>
  <dcterms:created xsi:type="dcterms:W3CDTF">2015-03-21T17:40:45Z</dcterms:created>
  <dcterms:modified xsi:type="dcterms:W3CDTF">2015-07-30T02:30:28Z</dcterms:modified>
</cp:coreProperties>
</file>