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3" r:id="rId7"/>
    <p:sldId id="404" r:id="rId8"/>
    <p:sldId id="405" r:id="rId9"/>
    <p:sldId id="411" r:id="rId10"/>
    <p:sldId id="406" r:id="rId11"/>
    <p:sldId id="408" r:id="rId12"/>
    <p:sldId id="409" r:id="rId13"/>
    <p:sldId id="410" r:id="rId14"/>
    <p:sldId id="412" r:id="rId15"/>
    <p:sldId id="413" r:id="rId16"/>
    <p:sldId id="414" r:id="rId17"/>
    <p:sldId id="415" r:id="rId18"/>
    <p:sldId id="416" r:id="rId19"/>
    <p:sldId id="401" r:id="rId20"/>
    <p:sldId id="357" r:id="rId21"/>
    <p:sldId id="359" r:id="rId22"/>
    <p:sldId id="358" r:id="rId23"/>
    <p:sldId id="336" r:id="rId24"/>
    <p:sldId id="337" r:id="rId25"/>
    <p:sldId id="338" r:id="rId26"/>
    <p:sldId id="376" r:id="rId27"/>
    <p:sldId id="377" r:id="rId28"/>
    <p:sldId id="378" r:id="rId29"/>
    <p:sldId id="379" r:id="rId30"/>
    <p:sldId id="380" r:id="rId31"/>
    <p:sldId id="361" r:id="rId32"/>
    <p:sldId id="362" r:id="rId33"/>
    <p:sldId id="364" r:id="rId34"/>
    <p:sldId id="365" r:id="rId35"/>
    <p:sldId id="367" r:id="rId36"/>
    <p:sldId id="366" r:id="rId37"/>
    <p:sldId id="368" r:id="rId38"/>
    <p:sldId id="369" r:id="rId39"/>
    <p:sldId id="370" r:id="rId40"/>
    <p:sldId id="371" r:id="rId41"/>
    <p:sldId id="372" r:id="rId42"/>
    <p:sldId id="373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9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21" r:id="rId65"/>
    <p:sldId id="322" r:id="rId66"/>
    <p:sldId id="323" r:id="rId67"/>
    <p:sldId id="324" r:id="rId68"/>
    <p:sldId id="328" r:id="rId69"/>
    <p:sldId id="329" r:id="rId70"/>
    <p:sldId id="330" r:id="rId71"/>
    <p:sldId id="331" r:id="rId72"/>
    <p:sldId id="273" r:id="rId73"/>
    <p:sldId id="320" r:id="rId74"/>
    <p:sldId id="325" r:id="rId75"/>
    <p:sldId id="326" r:id="rId76"/>
    <p:sldId id="327" r:id="rId77"/>
    <p:sldId id="344" r:id="rId78"/>
    <p:sldId id="346" r:id="rId79"/>
    <p:sldId id="347" r:id="rId80"/>
    <p:sldId id="345" r:id="rId81"/>
    <p:sldId id="348" r:id="rId82"/>
    <p:sldId id="349" r:id="rId83"/>
    <p:sldId id="356" r:id="rId84"/>
    <p:sldId id="350" r:id="rId85"/>
    <p:sldId id="352" r:id="rId86"/>
    <p:sldId id="353" r:id="rId87"/>
    <p:sldId id="351" r:id="rId88"/>
    <p:sldId id="355" r:id="rId89"/>
    <p:sldId id="354" r:id="rId90"/>
    <p:sldId id="374" r:id="rId91"/>
    <p:sldId id="375" r:id="rId92"/>
    <p:sldId id="390" r:id="rId93"/>
    <p:sldId id="391" r:id="rId94"/>
    <p:sldId id="396" r:id="rId95"/>
    <p:sldId id="397" r:id="rId96"/>
    <p:sldId id="394" r:id="rId97"/>
    <p:sldId id="395" r:id="rId98"/>
    <p:sldId id="398" r:id="rId99"/>
    <p:sldId id="399" r:id="rId100"/>
    <p:sldId id="318" r:id="rId101"/>
    <p:sldId id="381" r:id="rId102"/>
    <p:sldId id="382" r:id="rId103"/>
    <p:sldId id="383" r:id="rId104"/>
    <p:sldId id="384" r:id="rId105"/>
    <p:sldId id="386" r:id="rId106"/>
    <p:sldId id="387" r:id="rId107"/>
    <p:sldId id="388" r:id="rId108"/>
    <p:sldId id="389" r:id="rId1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00938" y="3385386"/>
            <a:ext cx="1433488" cy="1064711"/>
            <a:chOff x="5090489" y="2116755"/>
            <a:chExt cx="2108295" cy="1565918"/>
          </a:xfrm>
        </p:grpSpPr>
        <p:grpSp>
          <p:nvGrpSpPr>
            <p:cNvPr id="16" name="Group 15"/>
            <p:cNvGrpSpPr/>
            <p:nvPr/>
          </p:nvGrpSpPr>
          <p:grpSpPr>
            <a:xfrm>
              <a:off x="5455923" y="3540827"/>
              <a:ext cx="1377427" cy="141846"/>
              <a:chOff x="5434343" y="3540827"/>
              <a:chExt cx="1377427" cy="141846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5434343" y="3540827"/>
                <a:ext cx="473163" cy="14184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6338607" y="3540828"/>
                <a:ext cx="473163" cy="14184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591597" y="2116755"/>
              <a:ext cx="1106079" cy="343259"/>
            </a:xfrm>
            <a:prstGeom prst="rect">
              <a:avLst/>
            </a:prstGeom>
            <a:ln w="38100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090489" y="2460013"/>
              <a:ext cx="2108295" cy="1075540"/>
              <a:chOff x="5090489" y="2460013"/>
              <a:chExt cx="2108295" cy="10755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308497" y="2460013"/>
                <a:ext cx="1681786" cy="1075540"/>
              </a:xfrm>
              <a:prstGeom prst="rect">
                <a:avLst/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ingle Corner Rectangle 21"/>
              <p:cNvSpPr/>
              <p:nvPr/>
            </p:nvSpPr>
            <p:spPr>
              <a:xfrm>
                <a:off x="6990283" y="2609602"/>
                <a:ext cx="208501" cy="593904"/>
              </a:xfrm>
              <a:prstGeom prst="round1Rect">
                <a:avLst>
                  <a:gd name="adj" fmla="val 50000"/>
                </a:avLst>
              </a:prstGeom>
              <a:ln w="38100" cmpd="sng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H="1">
                <a:off x="5090489" y="2609602"/>
                <a:ext cx="208501" cy="593904"/>
              </a:xfrm>
              <a:prstGeom prst="round1Rect">
                <a:avLst>
                  <a:gd name="adj" fmla="val 50000"/>
                </a:avLst>
              </a:prstGeom>
              <a:ln w="38100" cmpd="sng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766141" y="3085543"/>
            <a:ext cx="1561810" cy="1561810"/>
            <a:chOff x="1601702" y="949679"/>
            <a:chExt cx="2334152" cy="2334152"/>
          </a:xfrm>
        </p:grpSpPr>
        <p:sp>
          <p:nvSpPr>
            <p:cNvPr id="7" name="Folded Corner 6"/>
            <p:cNvSpPr/>
            <p:nvPr/>
          </p:nvSpPr>
          <p:spPr>
            <a:xfrm>
              <a:off x="1601702" y="949679"/>
              <a:ext cx="2334152" cy="2334152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25658" y="1500966"/>
              <a:ext cx="1492627" cy="1108636"/>
              <a:chOff x="5090489" y="2116755"/>
              <a:chExt cx="2108295" cy="156591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455923" y="3540827"/>
                <a:ext cx="1377427" cy="141846"/>
                <a:chOff x="5434343" y="3540827"/>
                <a:chExt cx="1377427" cy="141846"/>
              </a:xfrm>
            </p:grpSpPr>
            <p:sp>
              <p:nvSpPr>
                <p:cNvPr id="37" name="Round Same Side Corner Rectangle 36"/>
                <p:cNvSpPr/>
                <p:nvPr/>
              </p:nvSpPr>
              <p:spPr>
                <a:xfrm rot="10800000">
                  <a:off x="5434343" y="3540827"/>
                  <a:ext cx="473163" cy="1418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 Same Side Corner Rectangle 37"/>
                <p:cNvSpPr/>
                <p:nvPr/>
              </p:nvSpPr>
              <p:spPr>
                <a:xfrm rot="10800000">
                  <a:off x="6338607" y="3540828"/>
                  <a:ext cx="473163" cy="1418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91597" y="2116755"/>
                <a:ext cx="1106079" cy="343258"/>
                <a:chOff x="5578128" y="2116755"/>
                <a:chExt cx="1106079" cy="34325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5578128" y="2116755"/>
                  <a:ext cx="1106079" cy="343258"/>
                </a:xfrm>
                <a:prstGeom prst="rect">
                  <a:avLst/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5692689" y="2116755"/>
                  <a:ext cx="398046" cy="343258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171601" y="2116755"/>
                  <a:ext cx="398046" cy="343258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090489" y="2460013"/>
                <a:ext cx="2108295" cy="1075540"/>
                <a:chOff x="5090489" y="2460013"/>
                <a:chExt cx="2108295" cy="107554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308497" y="2460013"/>
                  <a:ext cx="1681786" cy="1075540"/>
                </a:xfrm>
                <a:prstGeom prst="rect">
                  <a:avLst/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 Single Corner Rectangle 31"/>
                <p:cNvSpPr/>
                <p:nvPr/>
              </p:nvSpPr>
              <p:spPr>
                <a:xfrm>
                  <a:off x="6990283" y="2609602"/>
                  <a:ext cx="208501" cy="593904"/>
                </a:xfrm>
                <a:prstGeom prst="round1Rect">
                  <a:avLst>
                    <a:gd name="adj" fmla="val 50000"/>
                  </a:avLst>
                </a:prstGeom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 Single Corner Rectangle 32"/>
                <p:cNvSpPr/>
                <p:nvPr/>
              </p:nvSpPr>
              <p:spPr>
                <a:xfrm flipH="1">
                  <a:off x="5090489" y="2609602"/>
                  <a:ext cx="208501" cy="593904"/>
                </a:xfrm>
                <a:prstGeom prst="round1Rect">
                  <a:avLst>
                    <a:gd name="adj" fmla="val 50000"/>
                  </a:avLst>
                </a:prstGeom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 flipH="1">
              <a:off x="1834385" y="1500966"/>
              <a:ext cx="23518" cy="1108637"/>
            </a:xfrm>
            <a:prstGeom prst="straightConnector1">
              <a:avLst/>
            </a:prstGeom>
            <a:ln w="28575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025658" y="2762003"/>
              <a:ext cx="1492627" cy="0"/>
            </a:xfrm>
            <a:prstGeom prst="straightConnector1">
              <a:avLst/>
            </a:prstGeom>
            <a:ln w="28575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4244381" y="162628"/>
            <a:ext cx="874553" cy="1170541"/>
            <a:chOff x="5381882" y="2873060"/>
            <a:chExt cx="1361186" cy="1821873"/>
          </a:xfrm>
        </p:grpSpPr>
        <p:sp>
          <p:nvSpPr>
            <p:cNvPr id="5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7448117" y="5495526"/>
            <a:ext cx="791321" cy="1013728"/>
            <a:chOff x="5381882" y="3117129"/>
            <a:chExt cx="1231640" cy="1577804"/>
          </a:xfrm>
        </p:grpSpPr>
        <p:sp>
          <p:nvSpPr>
            <p:cNvPr id="6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>
            <a:stCxn id="62" idx="2"/>
          </p:cNvCxnSpPr>
          <p:nvPr/>
        </p:nvCxnSpPr>
        <p:spPr>
          <a:xfrm flipH="1" flipV="1">
            <a:off x="7448117" y="5681028"/>
            <a:ext cx="173555" cy="62977"/>
          </a:xfrm>
          <a:prstGeom prst="straightConnector1">
            <a:avLst/>
          </a:prstGeom>
          <a:ln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063244" y="5644457"/>
            <a:ext cx="106759" cy="222705"/>
          </a:xfrm>
          <a:custGeom>
            <a:avLst/>
            <a:gdLst>
              <a:gd name="connsiteX0" fmla="*/ 86419 w 86419"/>
              <a:gd name="connsiteY0" fmla="*/ 0 h 217923"/>
              <a:gd name="connsiteX1" fmla="*/ 0 w 86419"/>
              <a:gd name="connsiteY1" fmla="*/ 101447 h 217923"/>
              <a:gd name="connsiteX2" fmla="*/ 78905 w 86419"/>
              <a:gd name="connsiteY2" fmla="*/ 217923 h 217923"/>
              <a:gd name="connsiteX3" fmla="*/ 86419 w 86419"/>
              <a:gd name="connsiteY3" fmla="*/ 0 h 217923"/>
              <a:gd name="connsiteX0" fmla="*/ 86419 w 127380"/>
              <a:gd name="connsiteY0" fmla="*/ 0 h 217923"/>
              <a:gd name="connsiteX1" fmla="*/ 0 w 127380"/>
              <a:gd name="connsiteY1" fmla="*/ 101447 h 217923"/>
              <a:gd name="connsiteX2" fmla="*/ 78905 w 127380"/>
              <a:gd name="connsiteY2" fmla="*/ 217923 h 217923"/>
              <a:gd name="connsiteX3" fmla="*/ 86419 w 127380"/>
              <a:gd name="connsiteY3" fmla="*/ 0 h 217923"/>
              <a:gd name="connsiteX0" fmla="*/ 86419 w 148044"/>
              <a:gd name="connsiteY0" fmla="*/ 0 h 217923"/>
              <a:gd name="connsiteX1" fmla="*/ 0 w 148044"/>
              <a:gd name="connsiteY1" fmla="*/ 101447 h 217923"/>
              <a:gd name="connsiteX2" fmla="*/ 78905 w 148044"/>
              <a:gd name="connsiteY2" fmla="*/ 217923 h 217923"/>
              <a:gd name="connsiteX3" fmla="*/ 86419 w 148044"/>
              <a:gd name="connsiteY3" fmla="*/ 0 h 217923"/>
              <a:gd name="connsiteX0" fmla="*/ 86436 w 148061"/>
              <a:gd name="connsiteY0" fmla="*/ 2857 h 222739"/>
              <a:gd name="connsiteX1" fmla="*/ 17 w 148061"/>
              <a:gd name="connsiteY1" fmla="*/ 104304 h 222739"/>
              <a:gd name="connsiteX2" fmla="*/ 78922 w 148061"/>
              <a:gd name="connsiteY2" fmla="*/ 220780 h 222739"/>
              <a:gd name="connsiteX3" fmla="*/ 86436 w 148061"/>
              <a:gd name="connsiteY3" fmla="*/ 2857 h 222739"/>
              <a:gd name="connsiteX0" fmla="*/ 41386 w 103011"/>
              <a:gd name="connsiteY0" fmla="*/ 2333 h 222715"/>
              <a:gd name="connsiteX1" fmla="*/ 55 w 103011"/>
              <a:gd name="connsiteY1" fmla="*/ 126324 h 222715"/>
              <a:gd name="connsiteX2" fmla="*/ 33872 w 103011"/>
              <a:gd name="connsiteY2" fmla="*/ 220256 h 222715"/>
              <a:gd name="connsiteX3" fmla="*/ 41386 w 103011"/>
              <a:gd name="connsiteY3" fmla="*/ 2333 h 222715"/>
              <a:gd name="connsiteX0" fmla="*/ 45134 w 106759"/>
              <a:gd name="connsiteY0" fmla="*/ 2754 h 222705"/>
              <a:gd name="connsiteX1" fmla="*/ 46 w 106759"/>
              <a:gd name="connsiteY1" fmla="*/ 107958 h 222705"/>
              <a:gd name="connsiteX2" fmla="*/ 37620 w 106759"/>
              <a:gd name="connsiteY2" fmla="*/ 220677 h 222705"/>
              <a:gd name="connsiteX3" fmla="*/ 45134 w 106759"/>
              <a:gd name="connsiteY3" fmla="*/ 2754 h 22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59" h="222705">
                <a:moveTo>
                  <a:pt x="45134" y="2754"/>
                </a:moveTo>
                <a:cubicBezTo>
                  <a:pt x="31983" y="-16659"/>
                  <a:pt x="1298" y="71638"/>
                  <a:pt x="46" y="107958"/>
                </a:cubicBezTo>
                <a:cubicBezTo>
                  <a:pt x="-1206" y="144278"/>
                  <a:pt x="23217" y="237585"/>
                  <a:pt x="37620" y="220677"/>
                </a:cubicBezTo>
                <a:cubicBezTo>
                  <a:pt x="115272" y="125492"/>
                  <a:pt x="140320" y="90425"/>
                  <a:pt x="45134" y="2754"/>
                </a:cubicBezTo>
                <a:close/>
              </a:path>
            </a:pathLst>
          </a:custGeom>
          <a:solidFill>
            <a:schemeClr val="tx1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8170003" y="5690570"/>
            <a:ext cx="156212" cy="53435"/>
          </a:xfrm>
          <a:prstGeom prst="straightConnector1">
            <a:avLst/>
          </a:prstGeom>
          <a:ln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olded Corner 87"/>
          <p:cNvSpPr/>
          <p:nvPr/>
        </p:nvSpPr>
        <p:spPr>
          <a:xfrm>
            <a:off x="6148974" y="5459444"/>
            <a:ext cx="1049810" cy="1049810"/>
          </a:xfrm>
          <a:prstGeom prst="foldedCorner">
            <a:avLst>
              <a:gd name="adj" fmla="val 23720"/>
            </a:avLst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401757" y="5588462"/>
            <a:ext cx="547465" cy="617551"/>
            <a:chOff x="3630390" y="4679784"/>
            <a:chExt cx="1016179" cy="1146270"/>
          </a:xfrm>
        </p:grpSpPr>
        <p:sp>
          <p:nvSpPr>
            <p:cNvPr id="74" name="Oval 73"/>
            <p:cNvSpPr/>
            <p:nvPr/>
          </p:nvSpPr>
          <p:spPr>
            <a:xfrm>
              <a:off x="3830366" y="4679784"/>
              <a:ext cx="614491" cy="614491"/>
            </a:xfrm>
            <a:prstGeom prst="ellipse">
              <a:avLst/>
            </a:prstGeom>
            <a:noFill/>
            <a:ln w="19050" cmpd="sng">
              <a:solidFill>
                <a:srgbClr val="CAC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630390" y="5279740"/>
              <a:ext cx="1016179" cy="546314"/>
            </a:xfrm>
            <a:custGeom>
              <a:avLst/>
              <a:gdLst>
                <a:gd name="connsiteX0" fmla="*/ 94071 w 834881"/>
                <a:gd name="connsiteY0" fmla="*/ 0 h 482088"/>
                <a:gd name="connsiteX1" fmla="*/ 399802 w 834881"/>
                <a:gd name="connsiteY1" fmla="*/ 129341 h 482088"/>
                <a:gd name="connsiteX2" fmla="*/ 670256 w 834881"/>
                <a:gd name="connsiteY2" fmla="*/ 11758 h 482088"/>
                <a:gd name="connsiteX3" fmla="*/ 799604 w 834881"/>
                <a:gd name="connsiteY3" fmla="*/ 70550 h 482088"/>
                <a:gd name="connsiteX4" fmla="*/ 834881 w 834881"/>
                <a:gd name="connsiteY4" fmla="*/ 470330 h 482088"/>
                <a:gd name="connsiteX5" fmla="*/ 0 w 834881"/>
                <a:gd name="connsiteY5" fmla="*/ 482088 h 482088"/>
                <a:gd name="connsiteX6" fmla="*/ 94071 w 834881"/>
                <a:gd name="connsiteY6" fmla="*/ 0 h 482088"/>
                <a:gd name="connsiteX0" fmla="*/ 94071 w 834881"/>
                <a:gd name="connsiteY0" fmla="*/ 0 h 482088"/>
                <a:gd name="connsiteX1" fmla="*/ 399802 w 834881"/>
                <a:gd name="connsiteY1" fmla="*/ 129341 h 482088"/>
                <a:gd name="connsiteX2" fmla="*/ 670256 w 834881"/>
                <a:gd name="connsiteY2" fmla="*/ 11758 h 482088"/>
                <a:gd name="connsiteX3" fmla="*/ 834881 w 834881"/>
                <a:gd name="connsiteY3" fmla="*/ 470330 h 482088"/>
                <a:gd name="connsiteX4" fmla="*/ 0 w 834881"/>
                <a:gd name="connsiteY4" fmla="*/ 482088 h 482088"/>
                <a:gd name="connsiteX5" fmla="*/ 94071 w 834881"/>
                <a:gd name="connsiteY5" fmla="*/ 0 h 482088"/>
                <a:gd name="connsiteX0" fmla="*/ 94071 w 834881"/>
                <a:gd name="connsiteY0" fmla="*/ 11473 h 493561"/>
                <a:gd name="connsiteX1" fmla="*/ 399802 w 834881"/>
                <a:gd name="connsiteY1" fmla="*/ 140814 h 493561"/>
                <a:gd name="connsiteX2" fmla="*/ 670256 w 834881"/>
                <a:gd name="connsiteY2" fmla="*/ 23231 h 493561"/>
                <a:gd name="connsiteX3" fmla="*/ 834881 w 834881"/>
                <a:gd name="connsiteY3" fmla="*/ 481803 h 493561"/>
                <a:gd name="connsiteX4" fmla="*/ 0 w 834881"/>
                <a:gd name="connsiteY4" fmla="*/ 493561 h 493561"/>
                <a:gd name="connsiteX5" fmla="*/ 94071 w 834881"/>
                <a:gd name="connsiteY5" fmla="*/ 11473 h 493561"/>
                <a:gd name="connsiteX0" fmla="*/ 94071 w 834881"/>
                <a:gd name="connsiteY0" fmla="*/ 11473 h 505319"/>
                <a:gd name="connsiteX1" fmla="*/ 399802 w 834881"/>
                <a:gd name="connsiteY1" fmla="*/ 140814 h 505319"/>
                <a:gd name="connsiteX2" fmla="*/ 670256 w 834881"/>
                <a:gd name="connsiteY2" fmla="*/ 23231 h 505319"/>
                <a:gd name="connsiteX3" fmla="*/ 834881 w 834881"/>
                <a:gd name="connsiteY3" fmla="*/ 505319 h 505319"/>
                <a:gd name="connsiteX4" fmla="*/ 0 w 834881"/>
                <a:gd name="connsiteY4" fmla="*/ 493561 h 505319"/>
                <a:gd name="connsiteX5" fmla="*/ 94071 w 834881"/>
                <a:gd name="connsiteY5" fmla="*/ 11473 h 505319"/>
                <a:gd name="connsiteX0" fmla="*/ 94071 w 834881"/>
                <a:gd name="connsiteY0" fmla="*/ 11473 h 505319"/>
                <a:gd name="connsiteX1" fmla="*/ 399802 w 834881"/>
                <a:gd name="connsiteY1" fmla="*/ 140814 h 505319"/>
                <a:gd name="connsiteX2" fmla="*/ 670256 w 834881"/>
                <a:gd name="connsiteY2" fmla="*/ 23231 h 505319"/>
                <a:gd name="connsiteX3" fmla="*/ 834881 w 834881"/>
                <a:gd name="connsiteY3" fmla="*/ 505319 h 505319"/>
                <a:gd name="connsiteX4" fmla="*/ 0 w 834881"/>
                <a:gd name="connsiteY4" fmla="*/ 493561 h 505319"/>
                <a:gd name="connsiteX5" fmla="*/ 94071 w 834881"/>
                <a:gd name="connsiteY5" fmla="*/ 11473 h 505319"/>
                <a:gd name="connsiteX0" fmla="*/ 202615 w 943425"/>
                <a:gd name="connsiteY0" fmla="*/ 11473 h 505319"/>
                <a:gd name="connsiteX1" fmla="*/ 508346 w 943425"/>
                <a:gd name="connsiteY1" fmla="*/ 140814 h 505319"/>
                <a:gd name="connsiteX2" fmla="*/ 778800 w 943425"/>
                <a:gd name="connsiteY2" fmla="*/ 23231 h 505319"/>
                <a:gd name="connsiteX3" fmla="*/ 943425 w 943425"/>
                <a:gd name="connsiteY3" fmla="*/ 505319 h 505319"/>
                <a:gd name="connsiteX4" fmla="*/ 0 w 943425"/>
                <a:gd name="connsiteY4" fmla="*/ 500798 h 505319"/>
                <a:gd name="connsiteX5" fmla="*/ 202615 w 943425"/>
                <a:gd name="connsiteY5" fmla="*/ 11473 h 505319"/>
                <a:gd name="connsiteX0" fmla="*/ 202615 w 1015788"/>
                <a:gd name="connsiteY0" fmla="*/ 11473 h 501701"/>
                <a:gd name="connsiteX1" fmla="*/ 508346 w 1015788"/>
                <a:gd name="connsiteY1" fmla="*/ 140814 h 501701"/>
                <a:gd name="connsiteX2" fmla="*/ 778800 w 1015788"/>
                <a:gd name="connsiteY2" fmla="*/ 23231 h 501701"/>
                <a:gd name="connsiteX3" fmla="*/ 1015788 w 1015788"/>
                <a:gd name="connsiteY3" fmla="*/ 501701 h 501701"/>
                <a:gd name="connsiteX4" fmla="*/ 0 w 1015788"/>
                <a:gd name="connsiteY4" fmla="*/ 500798 h 501701"/>
                <a:gd name="connsiteX5" fmla="*/ 202615 w 1015788"/>
                <a:gd name="connsiteY5" fmla="*/ 11473 h 501701"/>
                <a:gd name="connsiteX0" fmla="*/ 202615 w 1015788"/>
                <a:gd name="connsiteY0" fmla="*/ 11473 h 501701"/>
                <a:gd name="connsiteX1" fmla="*/ 508346 w 1015788"/>
                <a:gd name="connsiteY1" fmla="*/ 140814 h 501701"/>
                <a:gd name="connsiteX2" fmla="*/ 778800 w 1015788"/>
                <a:gd name="connsiteY2" fmla="*/ 23231 h 501701"/>
                <a:gd name="connsiteX3" fmla="*/ 1015788 w 1015788"/>
                <a:gd name="connsiteY3" fmla="*/ 501701 h 501701"/>
                <a:gd name="connsiteX4" fmla="*/ 0 w 1015788"/>
                <a:gd name="connsiteY4" fmla="*/ 500798 h 501701"/>
                <a:gd name="connsiteX5" fmla="*/ 202615 w 1015788"/>
                <a:gd name="connsiteY5" fmla="*/ 11473 h 501701"/>
                <a:gd name="connsiteX0" fmla="*/ 202615 w 1015788"/>
                <a:gd name="connsiteY0" fmla="*/ 11473 h 501701"/>
                <a:gd name="connsiteX1" fmla="*/ 508346 w 1015788"/>
                <a:gd name="connsiteY1" fmla="*/ 140814 h 501701"/>
                <a:gd name="connsiteX2" fmla="*/ 778800 w 1015788"/>
                <a:gd name="connsiteY2" fmla="*/ 23231 h 501701"/>
                <a:gd name="connsiteX3" fmla="*/ 1015788 w 1015788"/>
                <a:gd name="connsiteY3" fmla="*/ 501701 h 501701"/>
                <a:gd name="connsiteX4" fmla="*/ 0 w 1015788"/>
                <a:gd name="connsiteY4" fmla="*/ 500798 h 501701"/>
                <a:gd name="connsiteX5" fmla="*/ 202615 w 1015788"/>
                <a:gd name="connsiteY5" fmla="*/ 11473 h 501701"/>
                <a:gd name="connsiteX0" fmla="*/ 240003 w 1053176"/>
                <a:gd name="connsiteY0" fmla="*/ 11473 h 501701"/>
                <a:gd name="connsiteX1" fmla="*/ 545734 w 1053176"/>
                <a:gd name="connsiteY1" fmla="*/ 140814 h 501701"/>
                <a:gd name="connsiteX2" fmla="*/ 816188 w 1053176"/>
                <a:gd name="connsiteY2" fmla="*/ 23231 h 501701"/>
                <a:gd name="connsiteX3" fmla="*/ 1053176 w 1053176"/>
                <a:gd name="connsiteY3" fmla="*/ 501701 h 501701"/>
                <a:gd name="connsiteX4" fmla="*/ 37388 w 1053176"/>
                <a:gd name="connsiteY4" fmla="*/ 500798 h 501701"/>
                <a:gd name="connsiteX5" fmla="*/ 240003 w 1053176"/>
                <a:gd name="connsiteY5" fmla="*/ 11473 h 501701"/>
                <a:gd name="connsiteX0" fmla="*/ 202630 w 1015803"/>
                <a:gd name="connsiteY0" fmla="*/ 11473 h 501701"/>
                <a:gd name="connsiteX1" fmla="*/ 508361 w 1015803"/>
                <a:gd name="connsiteY1" fmla="*/ 140814 h 501701"/>
                <a:gd name="connsiteX2" fmla="*/ 778815 w 1015803"/>
                <a:gd name="connsiteY2" fmla="*/ 23231 h 501701"/>
                <a:gd name="connsiteX3" fmla="*/ 1015803 w 1015803"/>
                <a:gd name="connsiteY3" fmla="*/ 501701 h 501701"/>
                <a:gd name="connsiteX4" fmla="*/ 15 w 1015803"/>
                <a:gd name="connsiteY4" fmla="*/ 500798 h 501701"/>
                <a:gd name="connsiteX5" fmla="*/ 202630 w 1015803"/>
                <a:gd name="connsiteY5" fmla="*/ 11473 h 501701"/>
                <a:gd name="connsiteX0" fmla="*/ 202630 w 1015804"/>
                <a:gd name="connsiteY0" fmla="*/ 11473 h 501701"/>
                <a:gd name="connsiteX1" fmla="*/ 508361 w 1015804"/>
                <a:gd name="connsiteY1" fmla="*/ 140814 h 501701"/>
                <a:gd name="connsiteX2" fmla="*/ 778815 w 1015804"/>
                <a:gd name="connsiteY2" fmla="*/ 23231 h 501701"/>
                <a:gd name="connsiteX3" fmla="*/ 1015803 w 1015804"/>
                <a:gd name="connsiteY3" fmla="*/ 501701 h 501701"/>
                <a:gd name="connsiteX4" fmla="*/ 15 w 1015804"/>
                <a:gd name="connsiteY4" fmla="*/ 500798 h 501701"/>
                <a:gd name="connsiteX5" fmla="*/ 202630 w 1015804"/>
                <a:gd name="connsiteY5" fmla="*/ 11473 h 501701"/>
                <a:gd name="connsiteX0" fmla="*/ 203006 w 1016180"/>
                <a:gd name="connsiteY0" fmla="*/ 11473 h 501701"/>
                <a:gd name="connsiteX1" fmla="*/ 508737 w 1016180"/>
                <a:gd name="connsiteY1" fmla="*/ 140814 h 501701"/>
                <a:gd name="connsiteX2" fmla="*/ 779191 w 1016180"/>
                <a:gd name="connsiteY2" fmla="*/ 23231 h 501701"/>
                <a:gd name="connsiteX3" fmla="*/ 1016179 w 1016180"/>
                <a:gd name="connsiteY3" fmla="*/ 501701 h 501701"/>
                <a:gd name="connsiteX4" fmla="*/ 391 w 1016180"/>
                <a:gd name="connsiteY4" fmla="*/ 500798 h 501701"/>
                <a:gd name="connsiteX5" fmla="*/ 203006 w 1016180"/>
                <a:gd name="connsiteY5" fmla="*/ 11473 h 501701"/>
                <a:gd name="connsiteX0" fmla="*/ 203006 w 1016179"/>
                <a:gd name="connsiteY0" fmla="*/ 11473 h 501701"/>
                <a:gd name="connsiteX1" fmla="*/ 508737 w 1016179"/>
                <a:gd name="connsiteY1" fmla="*/ 140814 h 501701"/>
                <a:gd name="connsiteX2" fmla="*/ 779191 w 1016179"/>
                <a:gd name="connsiteY2" fmla="*/ 23231 h 501701"/>
                <a:gd name="connsiteX3" fmla="*/ 1016179 w 1016179"/>
                <a:gd name="connsiteY3" fmla="*/ 501701 h 501701"/>
                <a:gd name="connsiteX4" fmla="*/ 391 w 1016179"/>
                <a:gd name="connsiteY4" fmla="*/ 500798 h 501701"/>
                <a:gd name="connsiteX5" fmla="*/ 203006 w 1016179"/>
                <a:gd name="connsiteY5" fmla="*/ 11473 h 501701"/>
                <a:gd name="connsiteX0" fmla="*/ 203006 w 1016179"/>
                <a:gd name="connsiteY0" fmla="*/ 11473 h 531955"/>
                <a:gd name="connsiteX1" fmla="*/ 508737 w 1016179"/>
                <a:gd name="connsiteY1" fmla="*/ 140814 h 531955"/>
                <a:gd name="connsiteX2" fmla="*/ 779191 w 1016179"/>
                <a:gd name="connsiteY2" fmla="*/ 23231 h 531955"/>
                <a:gd name="connsiteX3" fmla="*/ 1016179 w 1016179"/>
                <a:gd name="connsiteY3" fmla="*/ 501701 h 531955"/>
                <a:gd name="connsiteX4" fmla="*/ 391 w 1016179"/>
                <a:gd name="connsiteY4" fmla="*/ 500798 h 531955"/>
                <a:gd name="connsiteX5" fmla="*/ 203006 w 1016179"/>
                <a:gd name="connsiteY5" fmla="*/ 11473 h 531955"/>
                <a:gd name="connsiteX0" fmla="*/ 203006 w 1016179"/>
                <a:gd name="connsiteY0" fmla="*/ 11473 h 543885"/>
                <a:gd name="connsiteX1" fmla="*/ 508737 w 1016179"/>
                <a:gd name="connsiteY1" fmla="*/ 140814 h 543885"/>
                <a:gd name="connsiteX2" fmla="*/ 779191 w 1016179"/>
                <a:gd name="connsiteY2" fmla="*/ 23231 h 543885"/>
                <a:gd name="connsiteX3" fmla="*/ 1016179 w 1016179"/>
                <a:gd name="connsiteY3" fmla="*/ 501701 h 543885"/>
                <a:gd name="connsiteX4" fmla="*/ 391 w 1016179"/>
                <a:gd name="connsiteY4" fmla="*/ 500798 h 543885"/>
                <a:gd name="connsiteX5" fmla="*/ 203006 w 1016179"/>
                <a:gd name="connsiteY5" fmla="*/ 11473 h 543885"/>
                <a:gd name="connsiteX0" fmla="*/ 203006 w 1016179"/>
                <a:gd name="connsiteY0" fmla="*/ 11473 h 546314"/>
                <a:gd name="connsiteX1" fmla="*/ 508737 w 1016179"/>
                <a:gd name="connsiteY1" fmla="*/ 140814 h 546314"/>
                <a:gd name="connsiteX2" fmla="*/ 779191 w 1016179"/>
                <a:gd name="connsiteY2" fmla="*/ 23231 h 546314"/>
                <a:gd name="connsiteX3" fmla="*/ 1016179 w 1016179"/>
                <a:gd name="connsiteY3" fmla="*/ 501701 h 546314"/>
                <a:gd name="connsiteX4" fmla="*/ 391 w 1016179"/>
                <a:gd name="connsiteY4" fmla="*/ 500798 h 546314"/>
                <a:gd name="connsiteX5" fmla="*/ 203006 w 1016179"/>
                <a:gd name="connsiteY5" fmla="*/ 11473 h 5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179" h="546314">
                  <a:moveTo>
                    <a:pt x="203006" y="11473"/>
                  </a:moveTo>
                  <a:cubicBezTo>
                    <a:pt x="269640" y="-47318"/>
                    <a:pt x="412706" y="138854"/>
                    <a:pt x="508737" y="140814"/>
                  </a:cubicBezTo>
                  <a:cubicBezTo>
                    <a:pt x="604768" y="142774"/>
                    <a:pt x="703814" y="-16856"/>
                    <a:pt x="779191" y="23231"/>
                  </a:cubicBezTo>
                  <a:cubicBezTo>
                    <a:pt x="854568" y="63318"/>
                    <a:pt x="1009547" y="266228"/>
                    <a:pt x="1016179" y="501701"/>
                  </a:cubicBezTo>
                  <a:cubicBezTo>
                    <a:pt x="677583" y="570147"/>
                    <a:pt x="328133" y="551756"/>
                    <a:pt x="391" y="500798"/>
                  </a:cubicBezTo>
                  <a:cubicBezTo>
                    <a:pt x="-8503" y="259889"/>
                    <a:pt x="136372" y="70264"/>
                    <a:pt x="203006" y="11473"/>
                  </a:cubicBez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4444857" y="4890551"/>
              <a:ext cx="156212" cy="53435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3674154" y="4890551"/>
              <a:ext cx="156212" cy="53435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1"/>
              <a:endCxn id="74" idx="3"/>
            </p:cNvCxnSpPr>
            <p:nvPr/>
          </p:nvCxnSpPr>
          <p:spPr>
            <a:xfrm>
              <a:off x="3920356" y="4769774"/>
              <a:ext cx="0" cy="434511"/>
            </a:xfrm>
            <a:prstGeom prst="line">
              <a:avLst/>
            </a:prstGeom>
            <a:ln w="19050" cmpd="sng">
              <a:solidFill>
                <a:srgbClr val="CAC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7"/>
              <a:endCxn id="74" idx="5"/>
            </p:cNvCxnSpPr>
            <p:nvPr/>
          </p:nvCxnSpPr>
          <p:spPr>
            <a:xfrm>
              <a:off x="4354867" y="4769774"/>
              <a:ext cx="0" cy="434511"/>
            </a:xfrm>
            <a:prstGeom prst="line">
              <a:avLst/>
            </a:prstGeom>
            <a:ln w="19050" cmpd="sng">
              <a:solidFill>
                <a:srgbClr val="CAC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253626" y="5588462"/>
            <a:ext cx="10577" cy="617551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401758" y="6321977"/>
            <a:ext cx="547464" cy="0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2824671" y="5444469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283819" y="5791200"/>
            <a:ext cx="188561" cy="38100"/>
          </a:xfrm>
          <a:prstGeom prst="straightConnector1">
            <a:avLst/>
          </a:prstGeom>
          <a:ln cap="rnd"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2695485" y="5651500"/>
            <a:ext cx="129186" cy="28575"/>
          </a:xfrm>
          <a:prstGeom prst="straightConnector1">
            <a:avLst/>
          </a:prstGeom>
          <a:ln cap="rnd"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2674433" y="6016212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olded Corner 121"/>
          <p:cNvSpPr/>
          <p:nvPr/>
        </p:nvSpPr>
        <p:spPr>
          <a:xfrm>
            <a:off x="1006971" y="5448271"/>
            <a:ext cx="1049810" cy="1049810"/>
          </a:xfrm>
          <a:prstGeom prst="foldedCorner">
            <a:avLst>
              <a:gd name="adj" fmla="val 23720"/>
            </a:avLst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stCxn id="132" idx="3"/>
          </p:cNvCxnSpPr>
          <p:nvPr/>
        </p:nvCxnSpPr>
        <p:spPr>
          <a:xfrm>
            <a:off x="1698547" y="5718576"/>
            <a:ext cx="128610" cy="1050"/>
          </a:xfrm>
          <a:prstGeom prst="straightConnector1">
            <a:avLst/>
          </a:prstGeom>
          <a:ln w="19050" cmpd="sng">
            <a:solidFill>
              <a:srgbClr val="CAC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32" idx="1"/>
          </p:cNvCxnSpPr>
          <p:nvPr/>
        </p:nvCxnSpPr>
        <p:spPr>
          <a:xfrm flipH="1">
            <a:off x="1239819" y="5718576"/>
            <a:ext cx="127672" cy="1050"/>
          </a:xfrm>
          <a:prstGeom prst="straightConnector1">
            <a:avLst/>
          </a:prstGeom>
          <a:ln w="19050" cmpd="sng">
            <a:solidFill>
              <a:srgbClr val="CAC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1111623" y="5577289"/>
            <a:ext cx="10577" cy="617551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1259755" y="6310804"/>
            <a:ext cx="547464" cy="0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367491" y="5577289"/>
            <a:ext cx="331056" cy="282574"/>
          </a:xfrm>
          <a:prstGeom prst="rect">
            <a:avLst/>
          </a:prstGeom>
          <a:noFill/>
          <a:ln w="19050" cmpd="sng">
            <a:solidFill>
              <a:srgbClr val="CAC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nip Same Side Corner Rectangle 132"/>
          <p:cNvSpPr/>
          <p:nvPr/>
        </p:nvSpPr>
        <p:spPr>
          <a:xfrm>
            <a:off x="1239819" y="5921374"/>
            <a:ext cx="587338" cy="276641"/>
          </a:xfrm>
          <a:custGeom>
            <a:avLst/>
            <a:gdLst>
              <a:gd name="connsiteX0" fmla="*/ 49055 w 498438"/>
              <a:gd name="connsiteY0" fmla="*/ 0 h 294324"/>
              <a:gd name="connsiteX1" fmla="*/ 449383 w 498438"/>
              <a:gd name="connsiteY1" fmla="*/ 0 h 294324"/>
              <a:gd name="connsiteX2" fmla="*/ 498438 w 498438"/>
              <a:gd name="connsiteY2" fmla="*/ 49055 h 294324"/>
              <a:gd name="connsiteX3" fmla="*/ 498438 w 498438"/>
              <a:gd name="connsiteY3" fmla="*/ 294324 h 294324"/>
              <a:gd name="connsiteX4" fmla="*/ 498438 w 498438"/>
              <a:gd name="connsiteY4" fmla="*/ 294324 h 294324"/>
              <a:gd name="connsiteX5" fmla="*/ 0 w 498438"/>
              <a:gd name="connsiteY5" fmla="*/ 294324 h 294324"/>
              <a:gd name="connsiteX6" fmla="*/ 0 w 498438"/>
              <a:gd name="connsiteY6" fmla="*/ 294324 h 294324"/>
              <a:gd name="connsiteX7" fmla="*/ 0 w 498438"/>
              <a:gd name="connsiteY7" fmla="*/ 49055 h 294324"/>
              <a:gd name="connsiteX8" fmla="*/ 49055 w 498438"/>
              <a:gd name="connsiteY8" fmla="*/ 0 h 294324"/>
              <a:gd name="connsiteX0" fmla="*/ 49055 w 527013"/>
              <a:gd name="connsiteY0" fmla="*/ 0 h 297499"/>
              <a:gd name="connsiteX1" fmla="*/ 449383 w 527013"/>
              <a:gd name="connsiteY1" fmla="*/ 0 h 297499"/>
              <a:gd name="connsiteX2" fmla="*/ 498438 w 527013"/>
              <a:gd name="connsiteY2" fmla="*/ 49055 h 297499"/>
              <a:gd name="connsiteX3" fmla="*/ 498438 w 527013"/>
              <a:gd name="connsiteY3" fmla="*/ 294324 h 297499"/>
              <a:gd name="connsiteX4" fmla="*/ 527013 w 527013"/>
              <a:gd name="connsiteY4" fmla="*/ 297499 h 297499"/>
              <a:gd name="connsiteX5" fmla="*/ 0 w 527013"/>
              <a:gd name="connsiteY5" fmla="*/ 294324 h 297499"/>
              <a:gd name="connsiteX6" fmla="*/ 0 w 527013"/>
              <a:gd name="connsiteY6" fmla="*/ 294324 h 297499"/>
              <a:gd name="connsiteX7" fmla="*/ 0 w 527013"/>
              <a:gd name="connsiteY7" fmla="*/ 49055 h 297499"/>
              <a:gd name="connsiteX8" fmla="*/ 49055 w 527013"/>
              <a:gd name="connsiteY8" fmla="*/ 0 h 297499"/>
              <a:gd name="connsiteX0" fmla="*/ 49055 w 527013"/>
              <a:gd name="connsiteY0" fmla="*/ 0 h 297499"/>
              <a:gd name="connsiteX1" fmla="*/ 449383 w 527013"/>
              <a:gd name="connsiteY1" fmla="*/ 0 h 297499"/>
              <a:gd name="connsiteX2" fmla="*/ 498438 w 527013"/>
              <a:gd name="connsiteY2" fmla="*/ 49055 h 297499"/>
              <a:gd name="connsiteX3" fmla="*/ 527013 w 527013"/>
              <a:gd name="connsiteY3" fmla="*/ 297499 h 297499"/>
              <a:gd name="connsiteX4" fmla="*/ 0 w 527013"/>
              <a:gd name="connsiteY4" fmla="*/ 294324 h 297499"/>
              <a:gd name="connsiteX5" fmla="*/ 0 w 527013"/>
              <a:gd name="connsiteY5" fmla="*/ 294324 h 297499"/>
              <a:gd name="connsiteX6" fmla="*/ 0 w 527013"/>
              <a:gd name="connsiteY6" fmla="*/ 49055 h 297499"/>
              <a:gd name="connsiteX7" fmla="*/ 49055 w 527013"/>
              <a:gd name="connsiteY7" fmla="*/ 0 h 297499"/>
              <a:gd name="connsiteX0" fmla="*/ 93505 w 571463"/>
              <a:gd name="connsiteY0" fmla="*/ 0 h 297499"/>
              <a:gd name="connsiteX1" fmla="*/ 493833 w 571463"/>
              <a:gd name="connsiteY1" fmla="*/ 0 h 297499"/>
              <a:gd name="connsiteX2" fmla="*/ 542888 w 571463"/>
              <a:gd name="connsiteY2" fmla="*/ 49055 h 297499"/>
              <a:gd name="connsiteX3" fmla="*/ 571463 w 571463"/>
              <a:gd name="connsiteY3" fmla="*/ 297499 h 297499"/>
              <a:gd name="connsiteX4" fmla="*/ 44450 w 571463"/>
              <a:gd name="connsiteY4" fmla="*/ 294324 h 297499"/>
              <a:gd name="connsiteX5" fmla="*/ 0 w 571463"/>
              <a:gd name="connsiteY5" fmla="*/ 297499 h 297499"/>
              <a:gd name="connsiteX6" fmla="*/ 44450 w 571463"/>
              <a:gd name="connsiteY6" fmla="*/ 49055 h 297499"/>
              <a:gd name="connsiteX7" fmla="*/ 93505 w 571463"/>
              <a:gd name="connsiteY7" fmla="*/ 0 h 297499"/>
              <a:gd name="connsiteX0" fmla="*/ 93505 w 571463"/>
              <a:gd name="connsiteY0" fmla="*/ 4541 h 302040"/>
              <a:gd name="connsiteX1" fmla="*/ 297965 w 571463"/>
              <a:gd name="connsiteY1" fmla="*/ 0 h 302040"/>
              <a:gd name="connsiteX2" fmla="*/ 493833 w 571463"/>
              <a:gd name="connsiteY2" fmla="*/ 4541 h 302040"/>
              <a:gd name="connsiteX3" fmla="*/ 542888 w 571463"/>
              <a:gd name="connsiteY3" fmla="*/ 53596 h 302040"/>
              <a:gd name="connsiteX4" fmla="*/ 571463 w 571463"/>
              <a:gd name="connsiteY4" fmla="*/ 302040 h 302040"/>
              <a:gd name="connsiteX5" fmla="*/ 44450 w 571463"/>
              <a:gd name="connsiteY5" fmla="*/ 298865 h 302040"/>
              <a:gd name="connsiteX6" fmla="*/ 0 w 571463"/>
              <a:gd name="connsiteY6" fmla="*/ 302040 h 302040"/>
              <a:gd name="connsiteX7" fmla="*/ 44450 w 571463"/>
              <a:gd name="connsiteY7" fmla="*/ 53596 h 302040"/>
              <a:gd name="connsiteX8" fmla="*/ 93505 w 571463"/>
              <a:gd name="connsiteY8" fmla="*/ 4541 h 302040"/>
              <a:gd name="connsiteX0" fmla="*/ 93505 w 571463"/>
              <a:gd name="connsiteY0" fmla="*/ 0 h 297499"/>
              <a:gd name="connsiteX1" fmla="*/ 288440 w 571463"/>
              <a:gd name="connsiteY1" fmla="*/ 14509 h 297499"/>
              <a:gd name="connsiteX2" fmla="*/ 493833 w 571463"/>
              <a:gd name="connsiteY2" fmla="*/ 0 h 297499"/>
              <a:gd name="connsiteX3" fmla="*/ 542888 w 571463"/>
              <a:gd name="connsiteY3" fmla="*/ 49055 h 297499"/>
              <a:gd name="connsiteX4" fmla="*/ 571463 w 571463"/>
              <a:gd name="connsiteY4" fmla="*/ 297499 h 297499"/>
              <a:gd name="connsiteX5" fmla="*/ 44450 w 571463"/>
              <a:gd name="connsiteY5" fmla="*/ 294324 h 297499"/>
              <a:gd name="connsiteX6" fmla="*/ 0 w 571463"/>
              <a:gd name="connsiteY6" fmla="*/ 297499 h 297499"/>
              <a:gd name="connsiteX7" fmla="*/ 44450 w 571463"/>
              <a:gd name="connsiteY7" fmla="*/ 49055 h 297499"/>
              <a:gd name="connsiteX8" fmla="*/ 93505 w 571463"/>
              <a:gd name="connsiteY8" fmla="*/ 0 h 297499"/>
              <a:gd name="connsiteX0" fmla="*/ 93505 w 571463"/>
              <a:gd name="connsiteY0" fmla="*/ 0 h 297499"/>
              <a:gd name="connsiteX1" fmla="*/ 288440 w 571463"/>
              <a:gd name="connsiteY1" fmla="*/ 14509 h 297499"/>
              <a:gd name="connsiteX2" fmla="*/ 493833 w 571463"/>
              <a:gd name="connsiteY2" fmla="*/ 0 h 297499"/>
              <a:gd name="connsiteX3" fmla="*/ 542888 w 571463"/>
              <a:gd name="connsiteY3" fmla="*/ 49055 h 297499"/>
              <a:gd name="connsiteX4" fmla="*/ 571463 w 571463"/>
              <a:gd name="connsiteY4" fmla="*/ 297499 h 297499"/>
              <a:gd name="connsiteX5" fmla="*/ 0 w 571463"/>
              <a:gd name="connsiteY5" fmla="*/ 297499 h 297499"/>
              <a:gd name="connsiteX6" fmla="*/ 44450 w 571463"/>
              <a:gd name="connsiteY6" fmla="*/ 49055 h 297499"/>
              <a:gd name="connsiteX7" fmla="*/ 93505 w 571463"/>
              <a:gd name="connsiteY7" fmla="*/ 0 h 297499"/>
              <a:gd name="connsiteX0" fmla="*/ 93505 w 587338"/>
              <a:gd name="connsiteY0" fmla="*/ 0 h 300674"/>
              <a:gd name="connsiteX1" fmla="*/ 288440 w 587338"/>
              <a:gd name="connsiteY1" fmla="*/ 14509 h 300674"/>
              <a:gd name="connsiteX2" fmla="*/ 493833 w 587338"/>
              <a:gd name="connsiteY2" fmla="*/ 0 h 300674"/>
              <a:gd name="connsiteX3" fmla="*/ 542888 w 587338"/>
              <a:gd name="connsiteY3" fmla="*/ 49055 h 300674"/>
              <a:gd name="connsiteX4" fmla="*/ 587338 w 587338"/>
              <a:gd name="connsiteY4" fmla="*/ 300674 h 300674"/>
              <a:gd name="connsiteX5" fmla="*/ 0 w 587338"/>
              <a:gd name="connsiteY5" fmla="*/ 297499 h 300674"/>
              <a:gd name="connsiteX6" fmla="*/ 44450 w 587338"/>
              <a:gd name="connsiteY6" fmla="*/ 49055 h 300674"/>
              <a:gd name="connsiteX7" fmla="*/ 93505 w 587338"/>
              <a:gd name="connsiteY7" fmla="*/ 0 h 30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338" h="300674">
                <a:moveTo>
                  <a:pt x="93505" y="0"/>
                </a:moveTo>
                <a:lnTo>
                  <a:pt x="288440" y="14509"/>
                </a:lnTo>
                <a:lnTo>
                  <a:pt x="493833" y="0"/>
                </a:lnTo>
                <a:lnTo>
                  <a:pt x="542888" y="49055"/>
                </a:lnTo>
                <a:lnTo>
                  <a:pt x="587338" y="300674"/>
                </a:lnTo>
                <a:lnTo>
                  <a:pt x="0" y="297499"/>
                </a:lnTo>
                <a:lnTo>
                  <a:pt x="44450" y="49055"/>
                </a:lnTo>
                <a:lnTo>
                  <a:pt x="93505" y="0"/>
                </a:lnTo>
                <a:close/>
              </a:path>
            </a:pathLst>
          </a:custGeom>
          <a:noFill/>
          <a:ln w="19050" cmpd="sng">
            <a:solidFill>
              <a:srgbClr val="CAC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221498" y="482988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Human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1496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</TotalTime>
  <Words>826</Words>
  <Application>Microsoft Macintosh PowerPoint</Application>
  <PresentationFormat>On-screen Show (4:3)</PresentationFormat>
  <Paragraphs>328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161</cp:revision>
  <dcterms:created xsi:type="dcterms:W3CDTF">2015-03-21T17:40:45Z</dcterms:created>
  <dcterms:modified xsi:type="dcterms:W3CDTF">2015-07-23T02:49:33Z</dcterms:modified>
</cp:coreProperties>
</file>